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"/>
  </p:notesMasterIdLst>
  <p:handoutMasterIdLst>
    <p:handoutMasterId r:id="rId28"/>
  </p:handoutMasterIdLst>
  <p:sldIdLst>
    <p:sldId id="258" r:id="rId2"/>
    <p:sldId id="263" r:id="rId3"/>
    <p:sldId id="2037" r:id="rId4"/>
    <p:sldId id="2038" r:id="rId5"/>
    <p:sldId id="2039" r:id="rId6"/>
    <p:sldId id="262" r:id="rId7"/>
    <p:sldId id="2041" r:id="rId8"/>
    <p:sldId id="2011" r:id="rId9"/>
    <p:sldId id="2012" r:id="rId10"/>
    <p:sldId id="2013" r:id="rId11"/>
    <p:sldId id="2042" r:id="rId12"/>
    <p:sldId id="2015" r:id="rId13"/>
    <p:sldId id="2016" r:id="rId14"/>
    <p:sldId id="2017" r:id="rId15"/>
    <p:sldId id="2018" r:id="rId16"/>
    <p:sldId id="2019" r:id="rId17"/>
    <p:sldId id="2020" r:id="rId18"/>
    <p:sldId id="2021" r:id="rId19"/>
    <p:sldId id="339" r:id="rId20"/>
    <p:sldId id="2023" r:id="rId21"/>
    <p:sldId id="2024" r:id="rId22"/>
    <p:sldId id="2025" r:id="rId23"/>
    <p:sldId id="2026" r:id="rId24"/>
    <p:sldId id="2027" r:id="rId25"/>
    <p:sldId id="2028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7333" userDrawn="1">
          <p15:clr>
            <a:srgbClr val="A4A3A4"/>
          </p15:clr>
        </p15:guide>
        <p15:guide id="3" pos="4316" userDrawn="1">
          <p15:clr>
            <a:srgbClr val="A4A3A4"/>
          </p15:clr>
        </p15:guide>
        <p15:guide id="4" pos="3840" userDrawn="1">
          <p15:clr>
            <a:srgbClr val="A4A3A4"/>
          </p15:clr>
        </p15:guide>
        <p15:guide id="5" orient="horz" pos="346" userDrawn="1">
          <p15:clr>
            <a:srgbClr val="A4A3A4"/>
          </p15:clr>
        </p15:guide>
        <p15:guide id="6" orient="horz" pos="3997" userDrawn="1">
          <p15:clr>
            <a:srgbClr val="A4A3A4"/>
          </p15:clr>
        </p15:guide>
        <p15:guide id="7" pos="5518" userDrawn="1">
          <p15:clr>
            <a:srgbClr val="A4A3A4"/>
          </p15:clr>
        </p15:guide>
        <p15:guide id="8" pos="2139" userDrawn="1">
          <p15:clr>
            <a:srgbClr val="A4A3A4"/>
          </p15:clr>
        </p15:guide>
        <p15:guide id="9" pos="347" userDrawn="1">
          <p15:clr>
            <a:srgbClr val="A4A3A4"/>
          </p15:clr>
        </p15:guide>
        <p15:guide id="10" orient="horz" pos="347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D9D8"/>
    <a:srgbClr val="F3F3F3"/>
    <a:srgbClr val="B4B4B5"/>
    <a:srgbClr val="B3B4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589"/>
    <p:restoredTop sz="95439"/>
  </p:normalViewPr>
  <p:slideViewPr>
    <p:cSldViewPr snapToGrid="0" snapToObjects="1" showGuides="1">
      <p:cViewPr>
        <p:scale>
          <a:sx n="53" d="100"/>
          <a:sy n="53" d="100"/>
        </p:scale>
        <p:origin x="2552" y="1024"/>
      </p:cViewPr>
      <p:guideLst>
        <p:guide orient="horz" pos="2160"/>
        <p:guide pos="7333"/>
        <p:guide pos="4316"/>
        <p:guide pos="3840"/>
        <p:guide orient="horz" pos="346"/>
        <p:guide orient="horz" pos="3997"/>
        <p:guide pos="5518"/>
        <p:guide pos="2139"/>
        <p:guide pos="347"/>
        <p:guide orient="horz" pos="3475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 snapToObjects="1" showGuides="1">
      <p:cViewPr varScale="1">
        <p:scale>
          <a:sx n="77" d="100"/>
          <a:sy n="77" d="100"/>
        </p:scale>
        <p:origin x="3432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6367838-CB9E-1C4E-B6E3-A78C0BA0072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 dirty="0">
              <a:latin typeface="Abhaya Libre" panose="02000603000000000000" pitchFamily="2" charset="77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4E375D-1A8F-9F4D-8CC8-BAE8A5E919C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F18E09-BFC9-6B48-96B7-BE5177A01D51}" type="datetimeFigureOut">
              <a:rPr lang="es-ES_tradnl" smtClean="0">
                <a:latin typeface="Abhaya Libre" panose="02000603000000000000" pitchFamily="2" charset="77"/>
              </a:rPr>
              <a:t>11/1/19</a:t>
            </a:fld>
            <a:endParaRPr lang="es-ES_tradnl" dirty="0">
              <a:latin typeface="Abhaya Libre" panose="02000603000000000000" pitchFamily="2" charset="77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E7A4FF-704A-954D-BC9C-F371462E0F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 dirty="0">
              <a:latin typeface="Abhaya Libre" panose="02000603000000000000" pitchFamily="2" charset="77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4880EF-7252-FC47-A361-5A3684F19A4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BF8D33-B625-EE45-B94F-4FC0DF67D7D4}" type="slidenum">
              <a:rPr lang="es-ES_tradnl" smtClean="0">
                <a:latin typeface="Abhaya Libre" panose="02000603000000000000" pitchFamily="2" charset="77"/>
              </a:rPr>
              <a:t>‹#›</a:t>
            </a:fld>
            <a:endParaRPr lang="es-ES_tradnl" dirty="0">
              <a:latin typeface="Abhaya Libre" panose="02000603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58307520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bhaya Libre" panose="02000603000000000000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bhaya Libre" panose="02000603000000000000" pitchFamily="2" charset="77"/>
              </a:defRPr>
            </a:lvl1pPr>
          </a:lstStyle>
          <a:p>
            <a:fld id="{88EDFB7E-8A14-5F4A-A8BC-FEC574E653A4}" type="datetimeFigureOut">
              <a:rPr lang="en-US" smtClean="0"/>
              <a:pPr/>
              <a:t>1/11/19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bhaya Libre" panose="02000603000000000000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bhaya Libre" panose="02000603000000000000" pitchFamily="2" charset="77"/>
              </a:defRPr>
            </a:lvl1pPr>
          </a:lstStyle>
          <a:p>
            <a:fld id="{4A1814F3-7BF6-CC41-BA5F-F3649E84E65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02632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Abhaya Libre" panose="02000603000000000000" pitchFamily="2" charset="77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Abhaya Libre" panose="02000603000000000000" pitchFamily="2" charset="77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Abhaya Libre" panose="02000603000000000000" pitchFamily="2" charset="77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Abhaya Libre" panose="02000603000000000000" pitchFamily="2" charset="77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Abhaya Libre" panose="02000603000000000000" pitchFamily="2" charset="77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840586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903856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6">
            <a:extLst>
              <a:ext uri="{FF2B5EF4-FFF2-40B4-BE49-F238E27FC236}">
                <a16:creationId xmlns:a16="http://schemas.microsoft.com/office/drawing/2014/main" id="{A78DDF63-5E1A-DB4D-B8B3-3EA5D5F33EF6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9pPr>
          </a:lstStyle>
          <a:p>
            <a:fld id="{D6B92F88-E2AC-F247-982C-13420405AE2F}" type="slidenum">
              <a:rPr lang="en-US" altLang="en-US">
                <a:solidFill>
                  <a:srgbClr val="000000"/>
                </a:solidFill>
                <a:latin typeface="Abhaya Libre" panose="02000603000000000000" pitchFamily="2" charset="77"/>
              </a:rPr>
              <a:pPr/>
              <a:t>5</a:t>
            </a:fld>
            <a:endParaRPr lang="en-US" altLang="en-US" dirty="0">
              <a:solidFill>
                <a:srgbClr val="000000"/>
              </a:solidFill>
              <a:latin typeface="Abhaya Libre" panose="02000603000000000000" pitchFamily="2" charset="77"/>
            </a:endParaRPr>
          </a:p>
        </p:txBody>
      </p:sp>
      <p:sp>
        <p:nvSpPr>
          <p:cNvPr id="6147" name="Text Box 1">
            <a:extLst>
              <a:ext uri="{FF2B5EF4-FFF2-40B4-BE49-F238E27FC236}">
                <a16:creationId xmlns:a16="http://schemas.microsoft.com/office/drawing/2014/main" id="{8D76859E-542C-3F49-884D-AE958DBFEF78}"/>
              </a:ext>
            </a:extLst>
          </p:cNvPr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533400" y="763588"/>
            <a:ext cx="6705600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148" name="Text Box 2">
            <a:extLst>
              <a:ext uri="{FF2B5EF4-FFF2-40B4-BE49-F238E27FC236}">
                <a16:creationId xmlns:a16="http://schemas.microsoft.com/office/drawing/2014/main" id="{96A4EBD2-03E3-4143-BC77-AEFE614A9276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845391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749875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225417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682668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476636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012433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1814F3-7BF6-CC41-BA5F-F3649E84E65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9635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507DD5-2493-8341-812E-B4C1B0D806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D68C4D-3B26-9249-9510-ACD9999031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6B8D83-963D-4743-B8D5-7CD2C6F40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CD552-C10E-614A-B810-77E320220E26}" type="datetimeFigureOut">
              <a:rPr lang="en-US" smtClean="0"/>
              <a:t>1/11/19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FC411A-6A7F-2149-854D-61E6BEF90A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19527A-3EB5-8245-8C90-4822BBF30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8EADF-C030-F84C-ADA0-FD2E39B5A3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2036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reative Break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3">
            <a:extLst>
              <a:ext uri="{FF2B5EF4-FFF2-40B4-BE49-F238E27FC236}">
                <a16:creationId xmlns:a16="http://schemas.microsoft.com/office/drawing/2014/main" id="{48E6AD12-F73E-6146-90A6-A402D6022C3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200" b="0" i="0">
                <a:ln>
                  <a:noFill/>
                </a:ln>
                <a:solidFill>
                  <a:schemeClr val="tx2"/>
                </a:solidFill>
                <a:latin typeface="Abhaya Libre" panose="02000603000000000000" pitchFamily="2" charset="77"/>
                <a:ea typeface="Roboto Regular" charset="0"/>
                <a:cs typeface="Abhaya Libre" panose="02000603000000000000" pitchFamily="2" charset="77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813069"/>
      </p:ext>
    </p:extLst>
  </p:cSld>
  <p:clrMapOvr>
    <a:masterClrMapping/>
  </p:clrMapOvr>
  <p:transition advClick="0"/>
  <p:extLst mod="1"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ig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200" b="0" i="0">
                <a:ln>
                  <a:noFill/>
                </a:ln>
                <a:solidFill>
                  <a:schemeClr val="tx2"/>
                </a:solidFill>
                <a:latin typeface="Abhaya Libre" panose="02000603000000000000" pitchFamily="2" charset="77"/>
                <a:ea typeface="Roboto Regular" charset="0"/>
                <a:cs typeface="Abhaya Libre" panose="02000603000000000000" pitchFamily="2" charset="77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3040165"/>
      </p:ext>
    </p:extLst>
  </p:cSld>
  <p:clrMapOvr>
    <a:masterClrMapping/>
  </p:clrMapOvr>
  <p:transition advClick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pp fea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13">
            <a:extLst>
              <a:ext uri="{FF2B5EF4-FFF2-40B4-BE49-F238E27FC236}">
                <a16:creationId xmlns:a16="http://schemas.microsoft.com/office/drawing/2014/main" id="{175CD7A9-E177-EC4A-AD93-D5EC6334DAD7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1509828" y="1293269"/>
            <a:ext cx="2433516" cy="4311243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200" b="0" i="0">
                <a:ln>
                  <a:noFill/>
                </a:ln>
                <a:solidFill>
                  <a:schemeClr val="tx2"/>
                </a:solidFill>
                <a:latin typeface="Abhaya Libre" panose="02000603000000000000" pitchFamily="2" charset="77"/>
                <a:ea typeface="Roboto Regular" charset="0"/>
                <a:cs typeface="Abhaya Libre" panose="02000603000000000000" pitchFamily="2" charset="77"/>
              </a:defRPr>
            </a:lvl1pPr>
          </a:lstStyle>
          <a:p>
            <a:endParaRPr lang="en-US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A331054-324C-844C-935A-723E8921D762}"/>
              </a:ext>
            </a:extLst>
          </p:cNvPr>
          <p:cNvGrpSpPr/>
          <p:nvPr userDrawn="1"/>
        </p:nvGrpSpPr>
        <p:grpSpPr>
          <a:xfrm>
            <a:off x="9418091" y="-179439"/>
            <a:ext cx="2773910" cy="7043136"/>
            <a:chOff x="9418091" y="-179439"/>
            <a:chExt cx="2773910" cy="7043136"/>
          </a:xfrm>
        </p:grpSpPr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11FE801D-5728-FB45-B174-FED7AA23159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1405676" y="6505853"/>
              <a:ext cx="523008" cy="352147"/>
            </a:xfrm>
            <a:custGeom>
              <a:avLst/>
              <a:gdLst>
                <a:gd name="connsiteX0" fmla="*/ 203721 w 523008"/>
                <a:gd name="connsiteY0" fmla="*/ 0 h 352147"/>
                <a:gd name="connsiteX1" fmla="*/ 211784 w 523008"/>
                <a:gd name="connsiteY1" fmla="*/ 0 h 352147"/>
                <a:gd name="connsiteX2" fmla="*/ 308000 w 523008"/>
                <a:gd name="connsiteY2" fmla="*/ 0 h 352147"/>
                <a:gd name="connsiteX3" fmla="*/ 316600 w 523008"/>
                <a:gd name="connsiteY3" fmla="*/ 0 h 352147"/>
                <a:gd name="connsiteX4" fmla="*/ 316600 w 523008"/>
                <a:gd name="connsiteY4" fmla="*/ 8071 h 352147"/>
                <a:gd name="connsiteX5" fmla="*/ 316600 w 523008"/>
                <a:gd name="connsiteY5" fmla="*/ 73178 h 352147"/>
                <a:gd name="connsiteX6" fmla="*/ 352614 w 523008"/>
                <a:gd name="connsiteY6" fmla="*/ 88245 h 352147"/>
                <a:gd name="connsiteX7" fmla="*/ 399379 w 523008"/>
                <a:gd name="connsiteY7" fmla="*/ 41432 h 352147"/>
                <a:gd name="connsiteX8" fmla="*/ 405291 w 523008"/>
                <a:gd name="connsiteY8" fmla="*/ 35513 h 352147"/>
                <a:gd name="connsiteX9" fmla="*/ 411204 w 523008"/>
                <a:gd name="connsiteY9" fmla="*/ 41432 h 352147"/>
                <a:gd name="connsiteX10" fmla="*/ 479469 w 523008"/>
                <a:gd name="connsiteY10" fmla="*/ 109768 h 352147"/>
                <a:gd name="connsiteX11" fmla="*/ 485382 w 523008"/>
                <a:gd name="connsiteY11" fmla="*/ 115686 h 352147"/>
                <a:gd name="connsiteX12" fmla="*/ 479469 w 523008"/>
                <a:gd name="connsiteY12" fmla="*/ 121605 h 352147"/>
                <a:gd name="connsiteX13" fmla="*/ 433242 w 523008"/>
                <a:gd name="connsiteY13" fmla="*/ 167880 h 352147"/>
                <a:gd name="connsiteX14" fmla="*/ 448830 w 523008"/>
                <a:gd name="connsiteY14" fmla="*/ 206083 h 352147"/>
                <a:gd name="connsiteX15" fmla="*/ 514408 w 523008"/>
                <a:gd name="connsiteY15" fmla="*/ 206083 h 352147"/>
                <a:gd name="connsiteX16" fmla="*/ 523008 w 523008"/>
                <a:gd name="connsiteY16" fmla="*/ 206083 h 352147"/>
                <a:gd name="connsiteX17" fmla="*/ 523008 w 523008"/>
                <a:gd name="connsiteY17" fmla="*/ 214692 h 352147"/>
                <a:gd name="connsiteX18" fmla="*/ 523008 w 523008"/>
                <a:gd name="connsiteY18" fmla="*/ 311546 h 352147"/>
                <a:gd name="connsiteX19" fmla="*/ 523008 w 523008"/>
                <a:gd name="connsiteY19" fmla="*/ 319617 h 352147"/>
                <a:gd name="connsiteX20" fmla="*/ 514408 w 523008"/>
                <a:gd name="connsiteY20" fmla="*/ 319617 h 352147"/>
                <a:gd name="connsiteX21" fmla="*/ 447755 w 523008"/>
                <a:gd name="connsiteY21" fmla="*/ 319617 h 352147"/>
                <a:gd name="connsiteX22" fmla="*/ 434461 w 523008"/>
                <a:gd name="connsiteY22" fmla="*/ 352147 h 352147"/>
                <a:gd name="connsiteX23" fmla="*/ 332155 w 523008"/>
                <a:gd name="connsiteY23" fmla="*/ 352147 h 352147"/>
                <a:gd name="connsiteX24" fmla="*/ 342939 w 523008"/>
                <a:gd name="connsiteY24" fmla="*/ 344839 h 352147"/>
                <a:gd name="connsiteX25" fmla="*/ 377340 w 523008"/>
                <a:gd name="connsiteY25" fmla="*/ 261505 h 352147"/>
                <a:gd name="connsiteX26" fmla="*/ 260160 w 523008"/>
                <a:gd name="connsiteY26" fmla="*/ 144204 h 352147"/>
                <a:gd name="connsiteX27" fmla="*/ 142443 w 523008"/>
                <a:gd name="connsiteY27" fmla="*/ 261505 h 352147"/>
                <a:gd name="connsiteX28" fmla="*/ 176912 w 523008"/>
                <a:gd name="connsiteY28" fmla="*/ 344839 h 352147"/>
                <a:gd name="connsiteX29" fmla="*/ 187742 w 523008"/>
                <a:gd name="connsiteY29" fmla="*/ 352147 h 352147"/>
                <a:gd name="connsiteX30" fmla="*/ 86034 w 523008"/>
                <a:gd name="connsiteY30" fmla="*/ 352147 h 352147"/>
                <a:gd name="connsiteX31" fmla="*/ 71490 w 523008"/>
                <a:gd name="connsiteY31" fmla="*/ 316926 h 352147"/>
                <a:gd name="connsiteX32" fmla="*/ 8063 w 523008"/>
                <a:gd name="connsiteY32" fmla="*/ 316926 h 352147"/>
                <a:gd name="connsiteX33" fmla="*/ 0 w 523008"/>
                <a:gd name="connsiteY33" fmla="*/ 316926 h 352147"/>
                <a:gd name="connsiteX34" fmla="*/ 0 w 523008"/>
                <a:gd name="connsiteY34" fmla="*/ 308855 h 352147"/>
                <a:gd name="connsiteX35" fmla="*/ 0 w 523008"/>
                <a:gd name="connsiteY35" fmla="*/ 212002 h 352147"/>
                <a:gd name="connsiteX36" fmla="*/ 0 w 523008"/>
                <a:gd name="connsiteY36" fmla="*/ 203393 h 352147"/>
                <a:gd name="connsiteX37" fmla="*/ 8063 w 523008"/>
                <a:gd name="connsiteY37" fmla="*/ 203393 h 352147"/>
                <a:gd name="connsiteX38" fmla="*/ 72028 w 523008"/>
                <a:gd name="connsiteY38" fmla="*/ 203393 h 352147"/>
                <a:gd name="connsiteX39" fmla="*/ 88154 w 523008"/>
                <a:gd name="connsiteY39" fmla="*/ 166265 h 352147"/>
                <a:gd name="connsiteX40" fmla="*/ 43539 w 523008"/>
                <a:gd name="connsiteY40" fmla="*/ 121605 h 352147"/>
                <a:gd name="connsiteX41" fmla="*/ 37627 w 523008"/>
                <a:gd name="connsiteY41" fmla="*/ 115686 h 352147"/>
                <a:gd name="connsiteX42" fmla="*/ 43539 w 523008"/>
                <a:gd name="connsiteY42" fmla="*/ 109768 h 352147"/>
                <a:gd name="connsiteX43" fmla="*/ 111804 w 523008"/>
                <a:gd name="connsiteY43" fmla="*/ 41432 h 352147"/>
                <a:gd name="connsiteX44" fmla="*/ 117717 w 523008"/>
                <a:gd name="connsiteY44" fmla="*/ 35513 h 352147"/>
                <a:gd name="connsiteX45" fmla="*/ 123092 w 523008"/>
                <a:gd name="connsiteY45" fmla="*/ 41432 h 352147"/>
                <a:gd name="connsiteX46" fmla="*/ 169319 w 523008"/>
                <a:gd name="connsiteY46" fmla="*/ 87168 h 352147"/>
                <a:gd name="connsiteX47" fmla="*/ 203721 w 523008"/>
                <a:gd name="connsiteY47" fmla="*/ 73178 h 352147"/>
                <a:gd name="connsiteX48" fmla="*/ 203721 w 523008"/>
                <a:gd name="connsiteY48" fmla="*/ 8071 h 352147"/>
                <a:gd name="connsiteX49" fmla="*/ 203721 w 523008"/>
                <a:gd name="connsiteY49" fmla="*/ 0 h 352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523008" h="352147">
                  <a:moveTo>
                    <a:pt x="203721" y="0"/>
                  </a:moveTo>
                  <a:lnTo>
                    <a:pt x="211784" y="0"/>
                  </a:lnTo>
                  <a:lnTo>
                    <a:pt x="308000" y="0"/>
                  </a:lnTo>
                  <a:lnTo>
                    <a:pt x="316600" y="0"/>
                  </a:lnTo>
                  <a:lnTo>
                    <a:pt x="316600" y="8071"/>
                  </a:lnTo>
                  <a:lnTo>
                    <a:pt x="316600" y="73178"/>
                  </a:lnTo>
                  <a:cubicBezTo>
                    <a:pt x="328963" y="76945"/>
                    <a:pt x="341326" y="81788"/>
                    <a:pt x="352614" y="88245"/>
                  </a:cubicBezTo>
                  <a:lnTo>
                    <a:pt x="399379" y="41432"/>
                  </a:lnTo>
                  <a:lnTo>
                    <a:pt x="405291" y="35513"/>
                  </a:lnTo>
                  <a:lnTo>
                    <a:pt x="411204" y="41432"/>
                  </a:lnTo>
                  <a:lnTo>
                    <a:pt x="479469" y="109768"/>
                  </a:lnTo>
                  <a:lnTo>
                    <a:pt x="485382" y="115686"/>
                  </a:lnTo>
                  <a:lnTo>
                    <a:pt x="479469" y="121605"/>
                  </a:lnTo>
                  <a:lnTo>
                    <a:pt x="433242" y="167880"/>
                  </a:lnTo>
                  <a:cubicBezTo>
                    <a:pt x="439693" y="180255"/>
                    <a:pt x="445068" y="193169"/>
                    <a:pt x="448830" y="206083"/>
                  </a:cubicBezTo>
                  <a:lnTo>
                    <a:pt x="514408" y="206083"/>
                  </a:lnTo>
                  <a:lnTo>
                    <a:pt x="523008" y="206083"/>
                  </a:lnTo>
                  <a:lnTo>
                    <a:pt x="523008" y="214692"/>
                  </a:lnTo>
                  <a:lnTo>
                    <a:pt x="523008" y="311546"/>
                  </a:lnTo>
                  <a:lnTo>
                    <a:pt x="523008" y="319617"/>
                  </a:lnTo>
                  <a:lnTo>
                    <a:pt x="514408" y="319617"/>
                  </a:lnTo>
                  <a:lnTo>
                    <a:pt x="447755" y="319617"/>
                  </a:lnTo>
                  <a:lnTo>
                    <a:pt x="434461" y="352147"/>
                  </a:lnTo>
                  <a:lnTo>
                    <a:pt x="332155" y="352147"/>
                  </a:lnTo>
                  <a:lnTo>
                    <a:pt x="342939" y="344839"/>
                  </a:lnTo>
                  <a:cubicBezTo>
                    <a:pt x="364171" y="323518"/>
                    <a:pt x="377340" y="294059"/>
                    <a:pt x="377340" y="261505"/>
                  </a:cubicBezTo>
                  <a:cubicBezTo>
                    <a:pt x="377340" y="196936"/>
                    <a:pt x="324663" y="144204"/>
                    <a:pt x="260160" y="144204"/>
                  </a:cubicBezTo>
                  <a:cubicBezTo>
                    <a:pt x="195120" y="144204"/>
                    <a:pt x="142443" y="196936"/>
                    <a:pt x="142443" y="261505"/>
                  </a:cubicBezTo>
                  <a:cubicBezTo>
                    <a:pt x="142443" y="294059"/>
                    <a:pt x="155612" y="323518"/>
                    <a:pt x="176912" y="344839"/>
                  </a:cubicBezTo>
                  <a:lnTo>
                    <a:pt x="187742" y="352147"/>
                  </a:lnTo>
                  <a:lnTo>
                    <a:pt x="86034" y="352147"/>
                  </a:lnTo>
                  <a:lnTo>
                    <a:pt x="71490" y="316926"/>
                  </a:lnTo>
                  <a:lnTo>
                    <a:pt x="8063" y="316926"/>
                  </a:lnTo>
                  <a:lnTo>
                    <a:pt x="0" y="316926"/>
                  </a:lnTo>
                  <a:lnTo>
                    <a:pt x="0" y="308855"/>
                  </a:lnTo>
                  <a:lnTo>
                    <a:pt x="0" y="212002"/>
                  </a:lnTo>
                  <a:lnTo>
                    <a:pt x="0" y="203393"/>
                  </a:lnTo>
                  <a:lnTo>
                    <a:pt x="8063" y="203393"/>
                  </a:lnTo>
                  <a:lnTo>
                    <a:pt x="72028" y="203393"/>
                  </a:lnTo>
                  <a:cubicBezTo>
                    <a:pt x="75791" y="191017"/>
                    <a:pt x="81166" y="178103"/>
                    <a:pt x="88154" y="166265"/>
                  </a:cubicBezTo>
                  <a:lnTo>
                    <a:pt x="43539" y="121605"/>
                  </a:lnTo>
                  <a:lnTo>
                    <a:pt x="37627" y="115686"/>
                  </a:lnTo>
                  <a:lnTo>
                    <a:pt x="43539" y="109768"/>
                  </a:lnTo>
                  <a:lnTo>
                    <a:pt x="111804" y="41432"/>
                  </a:lnTo>
                  <a:lnTo>
                    <a:pt x="117717" y="35513"/>
                  </a:lnTo>
                  <a:lnTo>
                    <a:pt x="123092" y="41432"/>
                  </a:lnTo>
                  <a:lnTo>
                    <a:pt x="169319" y="87168"/>
                  </a:lnTo>
                  <a:cubicBezTo>
                    <a:pt x="180070" y="81250"/>
                    <a:pt x="191358" y="76945"/>
                    <a:pt x="203721" y="73178"/>
                  </a:cubicBezTo>
                  <a:lnTo>
                    <a:pt x="203721" y="8071"/>
                  </a:lnTo>
                  <a:lnTo>
                    <a:pt x="203721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3B4F9E82-D4A9-4549-813A-D01FC4BF6D81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1990816" y="6505900"/>
              <a:ext cx="201185" cy="352100"/>
            </a:xfrm>
            <a:custGeom>
              <a:avLst/>
              <a:gdLst>
                <a:gd name="connsiteX0" fmla="*/ 141617 w 201185"/>
                <a:gd name="connsiteY0" fmla="*/ 0 h 352100"/>
                <a:gd name="connsiteX1" fmla="*/ 164683 w 201185"/>
                <a:gd name="connsiteY1" fmla="*/ 40232 h 352100"/>
                <a:gd name="connsiteX2" fmla="*/ 201185 w 201185"/>
                <a:gd name="connsiteY2" fmla="*/ 30232 h 352100"/>
                <a:gd name="connsiteX3" fmla="*/ 201185 w 201185"/>
                <a:gd name="connsiteY3" fmla="*/ 91745 h 352100"/>
                <a:gd name="connsiteX4" fmla="*/ 182117 w 201185"/>
                <a:gd name="connsiteY4" fmla="*/ 95635 h 352100"/>
                <a:gd name="connsiteX5" fmla="*/ 102458 w 201185"/>
                <a:gd name="connsiteY5" fmla="*/ 216180 h 352100"/>
                <a:gd name="connsiteX6" fmla="*/ 182117 w 201185"/>
                <a:gd name="connsiteY6" fmla="*/ 336801 h 352100"/>
                <a:gd name="connsiteX7" fmla="*/ 201185 w 201185"/>
                <a:gd name="connsiteY7" fmla="*/ 340663 h 352100"/>
                <a:gd name="connsiteX8" fmla="*/ 201185 w 201185"/>
                <a:gd name="connsiteY8" fmla="*/ 352100 h 352100"/>
                <a:gd name="connsiteX9" fmla="*/ 102876 w 201185"/>
                <a:gd name="connsiteY9" fmla="*/ 352100 h 352100"/>
                <a:gd name="connsiteX10" fmla="*/ 85828 w 201185"/>
                <a:gd name="connsiteY10" fmla="*/ 334731 h 352100"/>
                <a:gd name="connsiteX11" fmla="*/ 55937 w 201185"/>
                <a:gd name="connsiteY11" fmla="*/ 352100 h 352100"/>
                <a:gd name="connsiteX12" fmla="*/ 42800 w 201185"/>
                <a:gd name="connsiteY12" fmla="*/ 352100 h 352100"/>
                <a:gd name="connsiteX13" fmla="*/ 16629 w 201185"/>
                <a:gd name="connsiteY13" fmla="*/ 307373 h 352100"/>
                <a:gd name="connsiteX14" fmla="*/ 56861 w 201185"/>
                <a:gd name="connsiteY14" fmla="*/ 284843 h 352100"/>
                <a:gd name="connsiteX15" fmla="*/ 46669 w 201185"/>
                <a:gd name="connsiteY15" fmla="*/ 245684 h 352100"/>
                <a:gd name="connsiteX16" fmla="*/ 0 w 201185"/>
                <a:gd name="connsiteY16" fmla="*/ 245684 h 352100"/>
                <a:gd name="connsiteX17" fmla="*/ 0 w 201185"/>
                <a:gd name="connsiteY17" fmla="*/ 187213 h 352100"/>
                <a:gd name="connsiteX18" fmla="*/ 46669 w 201185"/>
                <a:gd name="connsiteY18" fmla="*/ 187213 h 352100"/>
                <a:gd name="connsiteX19" fmla="*/ 56861 w 201185"/>
                <a:gd name="connsiteY19" fmla="*/ 148054 h 352100"/>
                <a:gd name="connsiteX20" fmla="*/ 16629 w 201185"/>
                <a:gd name="connsiteY20" fmla="*/ 124988 h 352100"/>
                <a:gd name="connsiteX21" fmla="*/ 46133 w 201185"/>
                <a:gd name="connsiteY21" fmla="*/ 74564 h 352100"/>
                <a:gd name="connsiteX22" fmla="*/ 85828 w 201185"/>
                <a:gd name="connsiteY22" fmla="*/ 97630 h 352100"/>
                <a:gd name="connsiteX23" fmla="*/ 114259 w 201185"/>
                <a:gd name="connsiteY23" fmla="*/ 69199 h 352100"/>
                <a:gd name="connsiteX24" fmla="*/ 91729 w 201185"/>
                <a:gd name="connsiteY24" fmla="*/ 29504 h 352100"/>
                <a:gd name="connsiteX25" fmla="*/ 141617 w 201185"/>
                <a:gd name="connsiteY25" fmla="*/ 0 h 35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01185" h="352100">
                  <a:moveTo>
                    <a:pt x="141617" y="0"/>
                  </a:moveTo>
                  <a:lnTo>
                    <a:pt x="164683" y="40232"/>
                  </a:lnTo>
                  <a:lnTo>
                    <a:pt x="201185" y="30232"/>
                  </a:lnTo>
                  <a:lnTo>
                    <a:pt x="201185" y="91745"/>
                  </a:lnTo>
                  <a:lnTo>
                    <a:pt x="182117" y="95635"/>
                  </a:lnTo>
                  <a:cubicBezTo>
                    <a:pt x="135347" y="115600"/>
                    <a:pt x="102458" y="162269"/>
                    <a:pt x="102458" y="216180"/>
                  </a:cubicBezTo>
                  <a:cubicBezTo>
                    <a:pt x="102458" y="270494"/>
                    <a:pt x="135347" y="316961"/>
                    <a:pt x="182117" y="336801"/>
                  </a:cubicBezTo>
                  <a:lnTo>
                    <a:pt x="201185" y="340663"/>
                  </a:lnTo>
                  <a:lnTo>
                    <a:pt x="201185" y="352100"/>
                  </a:lnTo>
                  <a:lnTo>
                    <a:pt x="102876" y="352100"/>
                  </a:lnTo>
                  <a:lnTo>
                    <a:pt x="85828" y="334731"/>
                  </a:lnTo>
                  <a:lnTo>
                    <a:pt x="55937" y="352100"/>
                  </a:lnTo>
                  <a:lnTo>
                    <a:pt x="42800" y="352100"/>
                  </a:lnTo>
                  <a:lnTo>
                    <a:pt x="16629" y="307373"/>
                  </a:lnTo>
                  <a:lnTo>
                    <a:pt x="56861" y="284843"/>
                  </a:lnTo>
                  <a:cubicBezTo>
                    <a:pt x="52033" y="272505"/>
                    <a:pt x="48278" y="259094"/>
                    <a:pt x="46669" y="245684"/>
                  </a:cubicBezTo>
                  <a:lnTo>
                    <a:pt x="0" y="245684"/>
                  </a:lnTo>
                  <a:lnTo>
                    <a:pt x="0" y="187213"/>
                  </a:lnTo>
                  <a:lnTo>
                    <a:pt x="46669" y="187213"/>
                  </a:lnTo>
                  <a:cubicBezTo>
                    <a:pt x="48278" y="173803"/>
                    <a:pt x="52033" y="160928"/>
                    <a:pt x="56861" y="148054"/>
                  </a:cubicBezTo>
                  <a:lnTo>
                    <a:pt x="16629" y="124988"/>
                  </a:lnTo>
                  <a:lnTo>
                    <a:pt x="46133" y="74564"/>
                  </a:lnTo>
                  <a:lnTo>
                    <a:pt x="85828" y="97630"/>
                  </a:lnTo>
                  <a:cubicBezTo>
                    <a:pt x="94411" y="87438"/>
                    <a:pt x="103531" y="77782"/>
                    <a:pt x="114259" y="69199"/>
                  </a:cubicBezTo>
                  <a:lnTo>
                    <a:pt x="91729" y="29504"/>
                  </a:lnTo>
                  <a:lnTo>
                    <a:pt x="141617" y="0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140F303B-547C-BA4A-81C6-08BBC24C20D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2046753" y="6840631"/>
              <a:ext cx="46939" cy="17369"/>
            </a:xfrm>
            <a:custGeom>
              <a:avLst/>
              <a:gdLst>
                <a:gd name="connsiteX0" fmla="*/ 29891 w 46939"/>
                <a:gd name="connsiteY0" fmla="*/ 0 h 17369"/>
                <a:gd name="connsiteX1" fmla="*/ 46939 w 46939"/>
                <a:gd name="connsiteY1" fmla="*/ 17369 h 17369"/>
                <a:gd name="connsiteX2" fmla="*/ 0 w 46939"/>
                <a:gd name="connsiteY2" fmla="*/ 17369 h 17369"/>
                <a:gd name="connsiteX3" fmla="*/ 29891 w 46939"/>
                <a:gd name="connsiteY3" fmla="*/ 0 h 17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939" h="17369">
                  <a:moveTo>
                    <a:pt x="29891" y="0"/>
                  </a:moveTo>
                  <a:lnTo>
                    <a:pt x="46939" y="17369"/>
                  </a:lnTo>
                  <a:lnTo>
                    <a:pt x="0" y="17369"/>
                  </a:lnTo>
                  <a:lnTo>
                    <a:pt x="29891" y="0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DA06E4EC-20CA-1840-AEFB-7A64244589A9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2033616" y="6858000"/>
              <a:ext cx="13137" cy="5697"/>
            </a:xfrm>
            <a:custGeom>
              <a:avLst/>
              <a:gdLst>
                <a:gd name="connsiteX0" fmla="*/ 0 w 13137"/>
                <a:gd name="connsiteY0" fmla="*/ 0 h 5697"/>
                <a:gd name="connsiteX1" fmla="*/ 13137 w 13137"/>
                <a:gd name="connsiteY1" fmla="*/ 0 h 5697"/>
                <a:gd name="connsiteX2" fmla="*/ 3333 w 13137"/>
                <a:gd name="connsiteY2" fmla="*/ 5697 h 5697"/>
                <a:gd name="connsiteX3" fmla="*/ 0 w 13137"/>
                <a:gd name="connsiteY3" fmla="*/ 0 h 5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37" h="5697">
                  <a:moveTo>
                    <a:pt x="0" y="0"/>
                  </a:moveTo>
                  <a:lnTo>
                    <a:pt x="13137" y="0"/>
                  </a:lnTo>
                  <a:lnTo>
                    <a:pt x="3333" y="56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6" name="Freeform 11">
              <a:extLst>
                <a:ext uri="{FF2B5EF4-FFF2-40B4-BE49-F238E27FC236}">
                  <a16:creationId xmlns:a16="http://schemas.microsoft.com/office/drawing/2014/main" id="{CF5B375C-C282-054C-8EF4-AEB4B49854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18091" y="1315395"/>
              <a:ext cx="1902300" cy="1902299"/>
            </a:xfrm>
            <a:custGeom>
              <a:avLst/>
              <a:gdLst>
                <a:gd name="T0" fmla="*/ 1385 w 3543"/>
                <a:gd name="T1" fmla="*/ 1342 h 3542"/>
                <a:gd name="T2" fmla="*/ 2200 w 3543"/>
                <a:gd name="T3" fmla="*/ 1384 h 3542"/>
                <a:gd name="T4" fmla="*/ 2158 w 3543"/>
                <a:gd name="T5" fmla="*/ 2199 h 3542"/>
                <a:gd name="T6" fmla="*/ 1343 w 3543"/>
                <a:gd name="T7" fmla="*/ 2156 h 3542"/>
                <a:gd name="T8" fmla="*/ 630 w 3543"/>
                <a:gd name="T9" fmla="*/ 903 h 3542"/>
                <a:gd name="T10" fmla="*/ 513 w 3543"/>
                <a:gd name="T11" fmla="*/ 1081 h 3542"/>
                <a:gd name="T12" fmla="*/ 185 w 3543"/>
                <a:gd name="T13" fmla="*/ 976 h 3542"/>
                <a:gd name="T14" fmla="*/ 38 w 3543"/>
                <a:gd name="T15" fmla="*/ 1432 h 3542"/>
                <a:gd name="T16" fmla="*/ 73 w 3543"/>
                <a:gd name="T17" fmla="*/ 1500 h 3542"/>
                <a:gd name="T18" fmla="*/ 348 w 3543"/>
                <a:gd name="T19" fmla="*/ 1590 h 3542"/>
                <a:gd name="T20" fmla="*/ 54 w 3543"/>
                <a:gd name="T21" fmla="*/ 1863 h 3542"/>
                <a:gd name="T22" fmla="*/ 12 w 3543"/>
                <a:gd name="T23" fmla="*/ 1928 h 3542"/>
                <a:gd name="T24" fmla="*/ 112 w 3543"/>
                <a:gd name="T25" fmla="*/ 2396 h 3542"/>
                <a:gd name="T26" fmla="*/ 449 w 3543"/>
                <a:gd name="T27" fmla="*/ 2325 h 3542"/>
                <a:gd name="T28" fmla="*/ 547 w 3543"/>
                <a:gd name="T29" fmla="*/ 2515 h 3542"/>
                <a:gd name="T30" fmla="*/ 290 w 3543"/>
                <a:gd name="T31" fmla="*/ 2747 h 3542"/>
                <a:gd name="T32" fmla="*/ 611 w 3543"/>
                <a:gd name="T33" fmla="*/ 3103 h 3542"/>
                <a:gd name="T34" fmla="*/ 688 w 3543"/>
                <a:gd name="T35" fmla="*/ 3106 h 3542"/>
                <a:gd name="T36" fmla="*/ 904 w 3543"/>
                <a:gd name="T37" fmla="*/ 2912 h 3542"/>
                <a:gd name="T38" fmla="*/ 993 w 3543"/>
                <a:gd name="T39" fmla="*/ 3304 h 3542"/>
                <a:gd name="T40" fmla="*/ 1028 w 3543"/>
                <a:gd name="T41" fmla="*/ 3373 h 3542"/>
                <a:gd name="T42" fmla="*/ 1485 w 3543"/>
                <a:gd name="T43" fmla="*/ 3521 h 3542"/>
                <a:gd name="T44" fmla="*/ 1591 w 3543"/>
                <a:gd name="T45" fmla="*/ 3194 h 3542"/>
                <a:gd name="T46" fmla="*/ 1804 w 3543"/>
                <a:gd name="T47" fmla="*/ 3204 h 3542"/>
                <a:gd name="T48" fmla="*/ 1876 w 3543"/>
                <a:gd name="T49" fmla="*/ 3541 h 3542"/>
                <a:gd name="T50" fmla="*/ 2345 w 3543"/>
                <a:gd name="T51" fmla="*/ 3441 h 3542"/>
                <a:gd name="T52" fmla="*/ 2387 w 3543"/>
                <a:gd name="T53" fmla="*/ 3376 h 3542"/>
                <a:gd name="T54" fmla="*/ 2326 w 3543"/>
                <a:gd name="T55" fmla="*/ 3093 h 3542"/>
                <a:gd name="T56" fmla="*/ 2711 w 3543"/>
                <a:gd name="T57" fmla="*/ 3211 h 3542"/>
                <a:gd name="T58" fmla="*/ 2788 w 3543"/>
                <a:gd name="T59" fmla="*/ 3215 h 3542"/>
                <a:gd name="T60" fmla="*/ 3144 w 3543"/>
                <a:gd name="T61" fmla="*/ 2894 h 3542"/>
                <a:gd name="T62" fmla="*/ 2913 w 3543"/>
                <a:gd name="T63" fmla="*/ 2637 h 3542"/>
                <a:gd name="T64" fmla="*/ 3029 w 3543"/>
                <a:gd name="T65" fmla="*/ 2458 h 3542"/>
                <a:gd name="T66" fmla="*/ 3358 w 3543"/>
                <a:gd name="T67" fmla="*/ 2565 h 3542"/>
                <a:gd name="T68" fmla="*/ 3505 w 3543"/>
                <a:gd name="T69" fmla="*/ 2109 h 3542"/>
                <a:gd name="T70" fmla="*/ 3470 w 3543"/>
                <a:gd name="T71" fmla="*/ 2040 h 3542"/>
                <a:gd name="T72" fmla="*/ 3194 w 3543"/>
                <a:gd name="T73" fmla="*/ 1951 h 3542"/>
                <a:gd name="T74" fmla="*/ 3489 w 3543"/>
                <a:gd name="T75" fmla="*/ 1676 h 3542"/>
                <a:gd name="T76" fmla="*/ 3531 w 3543"/>
                <a:gd name="T77" fmla="*/ 1612 h 3542"/>
                <a:gd name="T78" fmla="*/ 3431 w 3543"/>
                <a:gd name="T79" fmla="*/ 1143 h 3542"/>
                <a:gd name="T80" fmla="*/ 3094 w 3543"/>
                <a:gd name="T81" fmla="*/ 1215 h 3542"/>
                <a:gd name="T82" fmla="*/ 2996 w 3543"/>
                <a:gd name="T83" fmla="*/ 1025 h 3542"/>
                <a:gd name="T84" fmla="*/ 3252 w 3543"/>
                <a:gd name="T85" fmla="*/ 794 h 3542"/>
                <a:gd name="T86" fmla="*/ 2932 w 3543"/>
                <a:gd name="T87" fmla="*/ 438 h 3542"/>
                <a:gd name="T88" fmla="*/ 2855 w 3543"/>
                <a:gd name="T89" fmla="*/ 434 h 3542"/>
                <a:gd name="T90" fmla="*/ 2639 w 3543"/>
                <a:gd name="T91" fmla="*/ 629 h 3542"/>
                <a:gd name="T92" fmla="*/ 2549 w 3543"/>
                <a:gd name="T93" fmla="*/ 236 h 3542"/>
                <a:gd name="T94" fmla="*/ 2514 w 3543"/>
                <a:gd name="T95" fmla="*/ 167 h 3542"/>
                <a:gd name="T96" fmla="*/ 2058 w 3543"/>
                <a:gd name="T97" fmla="*/ 20 h 3542"/>
                <a:gd name="T98" fmla="*/ 1952 w 3543"/>
                <a:gd name="T99" fmla="*/ 347 h 3542"/>
                <a:gd name="T100" fmla="*/ 1738 w 3543"/>
                <a:gd name="T101" fmla="*/ 336 h 3542"/>
                <a:gd name="T102" fmla="*/ 1667 w 3543"/>
                <a:gd name="T103" fmla="*/ 0 h 3542"/>
                <a:gd name="T104" fmla="*/ 1198 w 3543"/>
                <a:gd name="T105" fmla="*/ 99 h 3542"/>
                <a:gd name="T106" fmla="*/ 1156 w 3543"/>
                <a:gd name="T107" fmla="*/ 164 h 3542"/>
                <a:gd name="T108" fmla="*/ 1216 w 3543"/>
                <a:gd name="T109" fmla="*/ 448 h 3542"/>
                <a:gd name="T110" fmla="*/ 832 w 3543"/>
                <a:gd name="T111" fmla="*/ 330 h 3542"/>
                <a:gd name="T112" fmla="*/ 755 w 3543"/>
                <a:gd name="T113" fmla="*/ 326 h 3542"/>
                <a:gd name="T114" fmla="*/ 399 w 3543"/>
                <a:gd name="T115" fmla="*/ 646 h 3542"/>
                <a:gd name="T116" fmla="*/ 630 w 3543"/>
                <a:gd name="T117" fmla="*/ 903 h 35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543" h="3542">
                  <a:moveTo>
                    <a:pt x="1385" y="1342"/>
                  </a:moveTo>
                  <a:lnTo>
                    <a:pt x="1385" y="1342"/>
                  </a:lnTo>
                  <a:cubicBezTo>
                    <a:pt x="1621" y="1129"/>
                    <a:pt x="1987" y="1148"/>
                    <a:pt x="2200" y="1384"/>
                  </a:cubicBezTo>
                  <a:lnTo>
                    <a:pt x="2200" y="1384"/>
                  </a:lnTo>
                  <a:cubicBezTo>
                    <a:pt x="2412" y="1620"/>
                    <a:pt x="2394" y="1986"/>
                    <a:pt x="2158" y="2199"/>
                  </a:cubicBezTo>
                  <a:lnTo>
                    <a:pt x="2158" y="2199"/>
                  </a:lnTo>
                  <a:cubicBezTo>
                    <a:pt x="1922" y="2411"/>
                    <a:pt x="1556" y="2392"/>
                    <a:pt x="1343" y="2156"/>
                  </a:cubicBezTo>
                  <a:lnTo>
                    <a:pt x="1343" y="2156"/>
                  </a:lnTo>
                  <a:cubicBezTo>
                    <a:pt x="1131" y="1920"/>
                    <a:pt x="1149" y="1555"/>
                    <a:pt x="1385" y="1342"/>
                  </a:cubicBezTo>
                  <a:close/>
                  <a:moveTo>
                    <a:pt x="630" y="903"/>
                  </a:moveTo>
                  <a:lnTo>
                    <a:pt x="630" y="903"/>
                  </a:lnTo>
                  <a:cubicBezTo>
                    <a:pt x="586" y="960"/>
                    <a:pt x="547" y="1020"/>
                    <a:pt x="513" y="1081"/>
                  </a:cubicBezTo>
                  <a:lnTo>
                    <a:pt x="238" y="992"/>
                  </a:lnTo>
                  <a:lnTo>
                    <a:pt x="185" y="976"/>
                  </a:lnTo>
                  <a:lnTo>
                    <a:pt x="169" y="1027"/>
                  </a:lnTo>
                  <a:lnTo>
                    <a:pt x="38" y="1432"/>
                  </a:lnTo>
                  <a:lnTo>
                    <a:pt x="21" y="1483"/>
                  </a:lnTo>
                  <a:lnTo>
                    <a:pt x="73" y="1500"/>
                  </a:lnTo>
                  <a:lnTo>
                    <a:pt x="348" y="1590"/>
                  </a:lnTo>
                  <a:lnTo>
                    <a:pt x="348" y="1590"/>
                  </a:lnTo>
                  <a:cubicBezTo>
                    <a:pt x="339" y="1661"/>
                    <a:pt x="336" y="1732"/>
                    <a:pt x="338" y="1803"/>
                  </a:cubicBezTo>
                  <a:lnTo>
                    <a:pt x="54" y="1863"/>
                  </a:lnTo>
                  <a:lnTo>
                    <a:pt x="0" y="1875"/>
                  </a:lnTo>
                  <a:lnTo>
                    <a:pt x="12" y="1928"/>
                  </a:lnTo>
                  <a:lnTo>
                    <a:pt x="101" y="2344"/>
                  </a:lnTo>
                  <a:lnTo>
                    <a:pt x="112" y="2396"/>
                  </a:lnTo>
                  <a:lnTo>
                    <a:pt x="165" y="2385"/>
                  </a:lnTo>
                  <a:lnTo>
                    <a:pt x="449" y="2325"/>
                  </a:lnTo>
                  <a:lnTo>
                    <a:pt x="449" y="2325"/>
                  </a:lnTo>
                  <a:cubicBezTo>
                    <a:pt x="477" y="2390"/>
                    <a:pt x="509" y="2454"/>
                    <a:pt x="547" y="2515"/>
                  </a:cubicBezTo>
                  <a:lnTo>
                    <a:pt x="331" y="2709"/>
                  </a:lnTo>
                  <a:lnTo>
                    <a:pt x="290" y="2747"/>
                  </a:lnTo>
                  <a:lnTo>
                    <a:pt x="327" y="2787"/>
                  </a:lnTo>
                  <a:lnTo>
                    <a:pt x="611" y="3103"/>
                  </a:lnTo>
                  <a:lnTo>
                    <a:pt x="648" y="3143"/>
                  </a:lnTo>
                  <a:lnTo>
                    <a:pt x="688" y="3106"/>
                  </a:lnTo>
                  <a:lnTo>
                    <a:pt x="904" y="2912"/>
                  </a:lnTo>
                  <a:lnTo>
                    <a:pt x="904" y="2912"/>
                  </a:lnTo>
                  <a:cubicBezTo>
                    <a:pt x="961" y="2955"/>
                    <a:pt x="1021" y="2994"/>
                    <a:pt x="1083" y="3028"/>
                  </a:cubicBezTo>
                  <a:lnTo>
                    <a:pt x="993" y="3304"/>
                  </a:lnTo>
                  <a:lnTo>
                    <a:pt x="977" y="3356"/>
                  </a:lnTo>
                  <a:lnTo>
                    <a:pt x="1028" y="3373"/>
                  </a:lnTo>
                  <a:lnTo>
                    <a:pt x="1433" y="3504"/>
                  </a:lnTo>
                  <a:lnTo>
                    <a:pt x="1485" y="3521"/>
                  </a:lnTo>
                  <a:lnTo>
                    <a:pt x="1502" y="3469"/>
                  </a:lnTo>
                  <a:lnTo>
                    <a:pt x="1591" y="3194"/>
                  </a:lnTo>
                  <a:lnTo>
                    <a:pt x="1591" y="3194"/>
                  </a:lnTo>
                  <a:cubicBezTo>
                    <a:pt x="1661" y="3202"/>
                    <a:pt x="1733" y="3206"/>
                    <a:pt x="1804" y="3204"/>
                  </a:cubicBezTo>
                  <a:lnTo>
                    <a:pt x="1864" y="3488"/>
                  </a:lnTo>
                  <a:lnTo>
                    <a:pt x="1876" y="3541"/>
                  </a:lnTo>
                  <a:lnTo>
                    <a:pt x="1929" y="3529"/>
                  </a:lnTo>
                  <a:lnTo>
                    <a:pt x="2345" y="3441"/>
                  </a:lnTo>
                  <a:lnTo>
                    <a:pt x="2398" y="3430"/>
                  </a:lnTo>
                  <a:lnTo>
                    <a:pt x="2387" y="3376"/>
                  </a:lnTo>
                  <a:lnTo>
                    <a:pt x="2326" y="3093"/>
                  </a:lnTo>
                  <a:lnTo>
                    <a:pt x="2326" y="3093"/>
                  </a:lnTo>
                  <a:cubicBezTo>
                    <a:pt x="2391" y="3065"/>
                    <a:pt x="2456" y="3033"/>
                    <a:pt x="2517" y="2995"/>
                  </a:cubicBezTo>
                  <a:lnTo>
                    <a:pt x="2711" y="3211"/>
                  </a:lnTo>
                  <a:lnTo>
                    <a:pt x="2747" y="3252"/>
                  </a:lnTo>
                  <a:lnTo>
                    <a:pt x="2788" y="3215"/>
                  </a:lnTo>
                  <a:lnTo>
                    <a:pt x="3104" y="2930"/>
                  </a:lnTo>
                  <a:lnTo>
                    <a:pt x="3144" y="2894"/>
                  </a:lnTo>
                  <a:lnTo>
                    <a:pt x="3107" y="2853"/>
                  </a:lnTo>
                  <a:lnTo>
                    <a:pt x="2913" y="2637"/>
                  </a:lnTo>
                  <a:lnTo>
                    <a:pt x="2913" y="2637"/>
                  </a:lnTo>
                  <a:cubicBezTo>
                    <a:pt x="2956" y="2580"/>
                    <a:pt x="2995" y="2520"/>
                    <a:pt x="3029" y="2458"/>
                  </a:cubicBezTo>
                  <a:lnTo>
                    <a:pt x="3305" y="2548"/>
                  </a:lnTo>
                  <a:lnTo>
                    <a:pt x="3358" y="2565"/>
                  </a:lnTo>
                  <a:lnTo>
                    <a:pt x="3374" y="2513"/>
                  </a:lnTo>
                  <a:lnTo>
                    <a:pt x="3505" y="2109"/>
                  </a:lnTo>
                  <a:lnTo>
                    <a:pt x="3522" y="2057"/>
                  </a:lnTo>
                  <a:lnTo>
                    <a:pt x="3470" y="2040"/>
                  </a:lnTo>
                  <a:lnTo>
                    <a:pt x="3194" y="1951"/>
                  </a:lnTo>
                  <a:lnTo>
                    <a:pt x="3194" y="1951"/>
                  </a:lnTo>
                  <a:cubicBezTo>
                    <a:pt x="3204" y="1880"/>
                    <a:pt x="3207" y="1808"/>
                    <a:pt x="3206" y="1737"/>
                  </a:cubicBezTo>
                  <a:lnTo>
                    <a:pt x="3489" y="1676"/>
                  </a:lnTo>
                  <a:lnTo>
                    <a:pt x="3542" y="1665"/>
                  </a:lnTo>
                  <a:lnTo>
                    <a:pt x="3531" y="1612"/>
                  </a:lnTo>
                  <a:lnTo>
                    <a:pt x="3442" y="1197"/>
                  </a:lnTo>
                  <a:lnTo>
                    <a:pt x="3431" y="1143"/>
                  </a:lnTo>
                  <a:lnTo>
                    <a:pt x="3378" y="1154"/>
                  </a:lnTo>
                  <a:lnTo>
                    <a:pt x="3094" y="1215"/>
                  </a:lnTo>
                  <a:lnTo>
                    <a:pt x="3094" y="1215"/>
                  </a:lnTo>
                  <a:cubicBezTo>
                    <a:pt x="3066" y="1150"/>
                    <a:pt x="3034" y="1087"/>
                    <a:pt x="2996" y="1025"/>
                  </a:cubicBezTo>
                  <a:lnTo>
                    <a:pt x="3212" y="831"/>
                  </a:lnTo>
                  <a:lnTo>
                    <a:pt x="3252" y="794"/>
                  </a:lnTo>
                  <a:lnTo>
                    <a:pt x="3216" y="754"/>
                  </a:lnTo>
                  <a:lnTo>
                    <a:pt x="2932" y="438"/>
                  </a:lnTo>
                  <a:lnTo>
                    <a:pt x="2895" y="397"/>
                  </a:lnTo>
                  <a:lnTo>
                    <a:pt x="2855" y="434"/>
                  </a:lnTo>
                  <a:lnTo>
                    <a:pt x="2639" y="629"/>
                  </a:lnTo>
                  <a:lnTo>
                    <a:pt x="2639" y="629"/>
                  </a:lnTo>
                  <a:cubicBezTo>
                    <a:pt x="2582" y="585"/>
                    <a:pt x="2521" y="546"/>
                    <a:pt x="2459" y="512"/>
                  </a:cubicBezTo>
                  <a:lnTo>
                    <a:pt x="2549" y="236"/>
                  </a:lnTo>
                  <a:lnTo>
                    <a:pt x="2566" y="184"/>
                  </a:lnTo>
                  <a:lnTo>
                    <a:pt x="2514" y="167"/>
                  </a:lnTo>
                  <a:lnTo>
                    <a:pt x="2110" y="36"/>
                  </a:lnTo>
                  <a:lnTo>
                    <a:pt x="2058" y="20"/>
                  </a:lnTo>
                  <a:lnTo>
                    <a:pt x="2041" y="71"/>
                  </a:lnTo>
                  <a:lnTo>
                    <a:pt x="1952" y="347"/>
                  </a:lnTo>
                  <a:lnTo>
                    <a:pt x="1952" y="347"/>
                  </a:lnTo>
                  <a:cubicBezTo>
                    <a:pt x="1882" y="338"/>
                    <a:pt x="1811" y="335"/>
                    <a:pt x="1738" y="336"/>
                  </a:cubicBezTo>
                  <a:lnTo>
                    <a:pt x="1678" y="53"/>
                  </a:lnTo>
                  <a:lnTo>
                    <a:pt x="1667" y="0"/>
                  </a:lnTo>
                  <a:lnTo>
                    <a:pt x="1613" y="11"/>
                  </a:lnTo>
                  <a:lnTo>
                    <a:pt x="1198" y="99"/>
                  </a:lnTo>
                  <a:lnTo>
                    <a:pt x="1144" y="111"/>
                  </a:lnTo>
                  <a:lnTo>
                    <a:pt x="1156" y="164"/>
                  </a:lnTo>
                  <a:lnTo>
                    <a:pt x="1216" y="448"/>
                  </a:lnTo>
                  <a:lnTo>
                    <a:pt x="1216" y="448"/>
                  </a:lnTo>
                  <a:cubicBezTo>
                    <a:pt x="1152" y="475"/>
                    <a:pt x="1088" y="508"/>
                    <a:pt x="1026" y="545"/>
                  </a:cubicBezTo>
                  <a:lnTo>
                    <a:pt x="832" y="330"/>
                  </a:lnTo>
                  <a:lnTo>
                    <a:pt x="796" y="289"/>
                  </a:lnTo>
                  <a:lnTo>
                    <a:pt x="755" y="326"/>
                  </a:lnTo>
                  <a:lnTo>
                    <a:pt x="439" y="610"/>
                  </a:lnTo>
                  <a:lnTo>
                    <a:pt x="399" y="646"/>
                  </a:lnTo>
                  <a:lnTo>
                    <a:pt x="436" y="687"/>
                  </a:lnTo>
                  <a:lnTo>
                    <a:pt x="630" y="903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7" name="Freeform 13">
              <a:extLst>
                <a:ext uri="{FF2B5EF4-FFF2-40B4-BE49-F238E27FC236}">
                  <a16:creationId xmlns:a16="http://schemas.microsoft.com/office/drawing/2014/main" id="{CDC5036C-54B3-E446-B151-2E29871FFB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11920" y="-179439"/>
              <a:ext cx="523546" cy="523547"/>
            </a:xfrm>
            <a:custGeom>
              <a:avLst/>
              <a:gdLst>
                <a:gd name="T0" fmla="*/ 382 w 975"/>
                <a:gd name="T1" fmla="*/ 370 h 975"/>
                <a:gd name="T2" fmla="*/ 605 w 975"/>
                <a:gd name="T3" fmla="*/ 381 h 975"/>
                <a:gd name="T4" fmla="*/ 594 w 975"/>
                <a:gd name="T5" fmla="*/ 605 h 975"/>
                <a:gd name="T6" fmla="*/ 370 w 975"/>
                <a:gd name="T7" fmla="*/ 594 h 975"/>
                <a:gd name="T8" fmla="*/ 174 w 975"/>
                <a:gd name="T9" fmla="*/ 249 h 975"/>
                <a:gd name="T10" fmla="*/ 141 w 975"/>
                <a:gd name="T11" fmla="*/ 298 h 975"/>
                <a:gd name="T12" fmla="*/ 51 w 975"/>
                <a:gd name="T13" fmla="*/ 269 h 975"/>
                <a:gd name="T14" fmla="*/ 11 w 975"/>
                <a:gd name="T15" fmla="*/ 395 h 975"/>
                <a:gd name="T16" fmla="*/ 20 w 975"/>
                <a:gd name="T17" fmla="*/ 413 h 975"/>
                <a:gd name="T18" fmla="*/ 96 w 975"/>
                <a:gd name="T19" fmla="*/ 437 h 975"/>
                <a:gd name="T20" fmla="*/ 15 w 975"/>
                <a:gd name="T21" fmla="*/ 513 h 975"/>
                <a:gd name="T22" fmla="*/ 4 w 975"/>
                <a:gd name="T23" fmla="*/ 531 h 975"/>
                <a:gd name="T24" fmla="*/ 31 w 975"/>
                <a:gd name="T25" fmla="*/ 659 h 975"/>
                <a:gd name="T26" fmla="*/ 124 w 975"/>
                <a:gd name="T27" fmla="*/ 640 h 975"/>
                <a:gd name="T28" fmla="*/ 151 w 975"/>
                <a:gd name="T29" fmla="*/ 692 h 975"/>
                <a:gd name="T30" fmla="*/ 80 w 975"/>
                <a:gd name="T31" fmla="*/ 756 h 975"/>
                <a:gd name="T32" fmla="*/ 168 w 975"/>
                <a:gd name="T33" fmla="*/ 854 h 975"/>
                <a:gd name="T34" fmla="*/ 189 w 975"/>
                <a:gd name="T35" fmla="*/ 855 h 975"/>
                <a:gd name="T36" fmla="*/ 249 w 975"/>
                <a:gd name="T37" fmla="*/ 802 h 975"/>
                <a:gd name="T38" fmla="*/ 273 w 975"/>
                <a:gd name="T39" fmla="*/ 909 h 975"/>
                <a:gd name="T40" fmla="*/ 283 w 975"/>
                <a:gd name="T41" fmla="*/ 928 h 975"/>
                <a:gd name="T42" fmla="*/ 409 w 975"/>
                <a:gd name="T43" fmla="*/ 969 h 975"/>
                <a:gd name="T44" fmla="*/ 438 w 975"/>
                <a:gd name="T45" fmla="*/ 879 h 975"/>
                <a:gd name="T46" fmla="*/ 497 w 975"/>
                <a:gd name="T47" fmla="*/ 881 h 975"/>
                <a:gd name="T48" fmla="*/ 516 w 975"/>
                <a:gd name="T49" fmla="*/ 974 h 975"/>
                <a:gd name="T50" fmla="*/ 645 w 975"/>
                <a:gd name="T51" fmla="*/ 947 h 975"/>
                <a:gd name="T52" fmla="*/ 657 w 975"/>
                <a:gd name="T53" fmla="*/ 929 h 975"/>
                <a:gd name="T54" fmla="*/ 640 w 975"/>
                <a:gd name="T55" fmla="*/ 851 h 975"/>
                <a:gd name="T56" fmla="*/ 746 w 975"/>
                <a:gd name="T57" fmla="*/ 884 h 975"/>
                <a:gd name="T58" fmla="*/ 767 w 975"/>
                <a:gd name="T59" fmla="*/ 884 h 975"/>
                <a:gd name="T60" fmla="*/ 865 w 975"/>
                <a:gd name="T61" fmla="*/ 796 h 975"/>
                <a:gd name="T62" fmla="*/ 802 w 975"/>
                <a:gd name="T63" fmla="*/ 726 h 975"/>
                <a:gd name="T64" fmla="*/ 833 w 975"/>
                <a:gd name="T65" fmla="*/ 677 h 975"/>
                <a:gd name="T66" fmla="*/ 924 w 975"/>
                <a:gd name="T67" fmla="*/ 706 h 975"/>
                <a:gd name="T68" fmla="*/ 964 w 975"/>
                <a:gd name="T69" fmla="*/ 581 h 975"/>
                <a:gd name="T70" fmla="*/ 955 w 975"/>
                <a:gd name="T71" fmla="*/ 561 h 975"/>
                <a:gd name="T72" fmla="*/ 879 w 975"/>
                <a:gd name="T73" fmla="*/ 537 h 975"/>
                <a:gd name="T74" fmla="*/ 959 w 975"/>
                <a:gd name="T75" fmla="*/ 461 h 975"/>
                <a:gd name="T76" fmla="*/ 971 w 975"/>
                <a:gd name="T77" fmla="*/ 444 h 975"/>
                <a:gd name="T78" fmla="*/ 944 w 975"/>
                <a:gd name="T79" fmla="*/ 315 h 975"/>
                <a:gd name="T80" fmla="*/ 851 w 975"/>
                <a:gd name="T81" fmla="*/ 335 h 975"/>
                <a:gd name="T82" fmla="*/ 824 w 975"/>
                <a:gd name="T83" fmla="*/ 282 h 975"/>
                <a:gd name="T84" fmla="*/ 895 w 975"/>
                <a:gd name="T85" fmla="*/ 219 h 975"/>
                <a:gd name="T86" fmla="*/ 807 w 975"/>
                <a:gd name="T87" fmla="*/ 121 h 975"/>
                <a:gd name="T88" fmla="*/ 786 w 975"/>
                <a:gd name="T89" fmla="*/ 120 h 975"/>
                <a:gd name="T90" fmla="*/ 726 w 975"/>
                <a:gd name="T91" fmla="*/ 174 h 975"/>
                <a:gd name="T92" fmla="*/ 702 w 975"/>
                <a:gd name="T93" fmla="*/ 66 h 975"/>
                <a:gd name="T94" fmla="*/ 692 w 975"/>
                <a:gd name="T95" fmla="*/ 47 h 975"/>
                <a:gd name="T96" fmla="*/ 566 w 975"/>
                <a:gd name="T97" fmla="*/ 6 h 975"/>
                <a:gd name="T98" fmla="*/ 537 w 975"/>
                <a:gd name="T99" fmla="*/ 96 h 975"/>
                <a:gd name="T100" fmla="*/ 479 w 975"/>
                <a:gd name="T101" fmla="*/ 93 h 975"/>
                <a:gd name="T102" fmla="*/ 459 w 975"/>
                <a:gd name="T103" fmla="*/ 0 h 975"/>
                <a:gd name="T104" fmla="*/ 330 w 975"/>
                <a:gd name="T105" fmla="*/ 28 h 975"/>
                <a:gd name="T106" fmla="*/ 318 w 975"/>
                <a:gd name="T107" fmla="*/ 46 h 975"/>
                <a:gd name="T108" fmla="*/ 335 w 975"/>
                <a:gd name="T109" fmla="*/ 124 h 975"/>
                <a:gd name="T110" fmla="*/ 229 w 975"/>
                <a:gd name="T111" fmla="*/ 91 h 975"/>
                <a:gd name="T112" fmla="*/ 208 w 975"/>
                <a:gd name="T113" fmla="*/ 90 h 975"/>
                <a:gd name="T114" fmla="*/ 110 w 975"/>
                <a:gd name="T115" fmla="*/ 178 h 975"/>
                <a:gd name="T116" fmla="*/ 174 w 975"/>
                <a:gd name="T117" fmla="*/ 249 h 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75" h="975">
                  <a:moveTo>
                    <a:pt x="382" y="370"/>
                  </a:moveTo>
                  <a:lnTo>
                    <a:pt x="382" y="370"/>
                  </a:lnTo>
                  <a:cubicBezTo>
                    <a:pt x="446" y="311"/>
                    <a:pt x="547" y="316"/>
                    <a:pt x="605" y="381"/>
                  </a:cubicBezTo>
                  <a:lnTo>
                    <a:pt x="605" y="381"/>
                  </a:lnTo>
                  <a:cubicBezTo>
                    <a:pt x="664" y="446"/>
                    <a:pt x="659" y="547"/>
                    <a:pt x="594" y="605"/>
                  </a:cubicBezTo>
                  <a:lnTo>
                    <a:pt x="594" y="605"/>
                  </a:lnTo>
                  <a:cubicBezTo>
                    <a:pt x="529" y="663"/>
                    <a:pt x="429" y="658"/>
                    <a:pt x="370" y="594"/>
                  </a:cubicBezTo>
                  <a:lnTo>
                    <a:pt x="370" y="594"/>
                  </a:lnTo>
                  <a:cubicBezTo>
                    <a:pt x="311" y="528"/>
                    <a:pt x="316" y="428"/>
                    <a:pt x="382" y="370"/>
                  </a:cubicBezTo>
                  <a:close/>
                  <a:moveTo>
                    <a:pt x="174" y="249"/>
                  </a:moveTo>
                  <a:lnTo>
                    <a:pt x="174" y="249"/>
                  </a:lnTo>
                  <a:cubicBezTo>
                    <a:pt x="162" y="265"/>
                    <a:pt x="151" y="281"/>
                    <a:pt x="141" y="298"/>
                  </a:cubicBezTo>
                  <a:lnTo>
                    <a:pt x="66" y="274"/>
                  </a:lnTo>
                  <a:lnTo>
                    <a:pt x="51" y="269"/>
                  </a:lnTo>
                  <a:lnTo>
                    <a:pt x="47" y="283"/>
                  </a:lnTo>
                  <a:lnTo>
                    <a:pt x="11" y="395"/>
                  </a:lnTo>
                  <a:lnTo>
                    <a:pt x="6" y="408"/>
                  </a:lnTo>
                  <a:lnTo>
                    <a:pt x="20" y="413"/>
                  </a:lnTo>
                  <a:lnTo>
                    <a:pt x="96" y="437"/>
                  </a:lnTo>
                  <a:lnTo>
                    <a:pt x="96" y="437"/>
                  </a:lnTo>
                  <a:cubicBezTo>
                    <a:pt x="94" y="457"/>
                    <a:pt x="93" y="477"/>
                    <a:pt x="93" y="496"/>
                  </a:cubicBezTo>
                  <a:lnTo>
                    <a:pt x="15" y="513"/>
                  </a:lnTo>
                  <a:lnTo>
                    <a:pt x="0" y="516"/>
                  </a:lnTo>
                  <a:lnTo>
                    <a:pt x="4" y="531"/>
                  </a:lnTo>
                  <a:lnTo>
                    <a:pt x="28" y="645"/>
                  </a:lnTo>
                  <a:lnTo>
                    <a:pt x="31" y="659"/>
                  </a:lnTo>
                  <a:lnTo>
                    <a:pt x="46" y="657"/>
                  </a:lnTo>
                  <a:lnTo>
                    <a:pt x="124" y="640"/>
                  </a:lnTo>
                  <a:lnTo>
                    <a:pt x="124" y="640"/>
                  </a:lnTo>
                  <a:cubicBezTo>
                    <a:pt x="131" y="658"/>
                    <a:pt x="140" y="675"/>
                    <a:pt x="151" y="692"/>
                  </a:cubicBezTo>
                  <a:lnTo>
                    <a:pt x="91" y="746"/>
                  </a:lnTo>
                  <a:lnTo>
                    <a:pt x="80" y="756"/>
                  </a:lnTo>
                  <a:lnTo>
                    <a:pt x="90" y="767"/>
                  </a:lnTo>
                  <a:lnTo>
                    <a:pt x="168" y="854"/>
                  </a:lnTo>
                  <a:lnTo>
                    <a:pt x="178" y="865"/>
                  </a:lnTo>
                  <a:lnTo>
                    <a:pt x="189" y="855"/>
                  </a:lnTo>
                  <a:lnTo>
                    <a:pt x="249" y="802"/>
                  </a:lnTo>
                  <a:lnTo>
                    <a:pt x="249" y="802"/>
                  </a:lnTo>
                  <a:cubicBezTo>
                    <a:pt x="265" y="813"/>
                    <a:pt x="281" y="824"/>
                    <a:pt x="298" y="833"/>
                  </a:cubicBezTo>
                  <a:lnTo>
                    <a:pt x="273" y="909"/>
                  </a:lnTo>
                  <a:lnTo>
                    <a:pt x="269" y="923"/>
                  </a:lnTo>
                  <a:lnTo>
                    <a:pt x="283" y="928"/>
                  </a:lnTo>
                  <a:lnTo>
                    <a:pt x="394" y="964"/>
                  </a:lnTo>
                  <a:lnTo>
                    <a:pt x="409" y="969"/>
                  </a:lnTo>
                  <a:lnTo>
                    <a:pt x="413" y="954"/>
                  </a:lnTo>
                  <a:lnTo>
                    <a:pt x="438" y="879"/>
                  </a:lnTo>
                  <a:lnTo>
                    <a:pt x="438" y="879"/>
                  </a:lnTo>
                  <a:cubicBezTo>
                    <a:pt x="457" y="881"/>
                    <a:pt x="477" y="882"/>
                    <a:pt x="497" y="881"/>
                  </a:cubicBezTo>
                  <a:lnTo>
                    <a:pt x="513" y="960"/>
                  </a:lnTo>
                  <a:lnTo>
                    <a:pt x="516" y="974"/>
                  </a:lnTo>
                  <a:lnTo>
                    <a:pt x="531" y="971"/>
                  </a:lnTo>
                  <a:lnTo>
                    <a:pt x="645" y="947"/>
                  </a:lnTo>
                  <a:lnTo>
                    <a:pt x="660" y="944"/>
                  </a:lnTo>
                  <a:lnTo>
                    <a:pt x="657" y="929"/>
                  </a:lnTo>
                  <a:lnTo>
                    <a:pt x="640" y="851"/>
                  </a:lnTo>
                  <a:lnTo>
                    <a:pt x="640" y="851"/>
                  </a:lnTo>
                  <a:cubicBezTo>
                    <a:pt x="658" y="843"/>
                    <a:pt x="676" y="834"/>
                    <a:pt x="692" y="824"/>
                  </a:cubicBezTo>
                  <a:lnTo>
                    <a:pt x="746" y="884"/>
                  </a:lnTo>
                  <a:lnTo>
                    <a:pt x="756" y="895"/>
                  </a:lnTo>
                  <a:lnTo>
                    <a:pt x="767" y="884"/>
                  </a:lnTo>
                  <a:lnTo>
                    <a:pt x="854" y="806"/>
                  </a:lnTo>
                  <a:lnTo>
                    <a:pt x="865" y="796"/>
                  </a:lnTo>
                  <a:lnTo>
                    <a:pt x="855" y="785"/>
                  </a:lnTo>
                  <a:lnTo>
                    <a:pt x="802" y="726"/>
                  </a:lnTo>
                  <a:lnTo>
                    <a:pt x="802" y="726"/>
                  </a:lnTo>
                  <a:cubicBezTo>
                    <a:pt x="813" y="710"/>
                    <a:pt x="824" y="693"/>
                    <a:pt x="833" y="677"/>
                  </a:cubicBezTo>
                  <a:lnTo>
                    <a:pt x="909" y="701"/>
                  </a:lnTo>
                  <a:lnTo>
                    <a:pt x="924" y="706"/>
                  </a:lnTo>
                  <a:lnTo>
                    <a:pt x="928" y="692"/>
                  </a:lnTo>
                  <a:lnTo>
                    <a:pt x="964" y="581"/>
                  </a:lnTo>
                  <a:lnTo>
                    <a:pt x="969" y="566"/>
                  </a:lnTo>
                  <a:lnTo>
                    <a:pt x="955" y="561"/>
                  </a:lnTo>
                  <a:lnTo>
                    <a:pt x="879" y="537"/>
                  </a:lnTo>
                  <a:lnTo>
                    <a:pt x="879" y="537"/>
                  </a:lnTo>
                  <a:cubicBezTo>
                    <a:pt x="881" y="518"/>
                    <a:pt x="883" y="498"/>
                    <a:pt x="882" y="478"/>
                  </a:cubicBezTo>
                  <a:lnTo>
                    <a:pt x="959" y="461"/>
                  </a:lnTo>
                  <a:lnTo>
                    <a:pt x="974" y="458"/>
                  </a:lnTo>
                  <a:lnTo>
                    <a:pt x="971" y="444"/>
                  </a:lnTo>
                  <a:lnTo>
                    <a:pt x="947" y="330"/>
                  </a:lnTo>
                  <a:lnTo>
                    <a:pt x="944" y="315"/>
                  </a:lnTo>
                  <a:lnTo>
                    <a:pt x="929" y="318"/>
                  </a:lnTo>
                  <a:lnTo>
                    <a:pt x="851" y="335"/>
                  </a:lnTo>
                  <a:lnTo>
                    <a:pt x="851" y="335"/>
                  </a:lnTo>
                  <a:cubicBezTo>
                    <a:pt x="844" y="317"/>
                    <a:pt x="834" y="299"/>
                    <a:pt x="824" y="282"/>
                  </a:cubicBezTo>
                  <a:lnTo>
                    <a:pt x="884" y="229"/>
                  </a:lnTo>
                  <a:lnTo>
                    <a:pt x="895" y="219"/>
                  </a:lnTo>
                  <a:lnTo>
                    <a:pt x="885" y="208"/>
                  </a:lnTo>
                  <a:lnTo>
                    <a:pt x="807" y="121"/>
                  </a:lnTo>
                  <a:lnTo>
                    <a:pt x="797" y="110"/>
                  </a:lnTo>
                  <a:lnTo>
                    <a:pt x="786" y="120"/>
                  </a:lnTo>
                  <a:lnTo>
                    <a:pt x="726" y="174"/>
                  </a:lnTo>
                  <a:lnTo>
                    <a:pt x="726" y="174"/>
                  </a:lnTo>
                  <a:cubicBezTo>
                    <a:pt x="710" y="161"/>
                    <a:pt x="694" y="151"/>
                    <a:pt x="677" y="141"/>
                  </a:cubicBezTo>
                  <a:lnTo>
                    <a:pt x="702" y="66"/>
                  </a:lnTo>
                  <a:lnTo>
                    <a:pt x="706" y="52"/>
                  </a:lnTo>
                  <a:lnTo>
                    <a:pt x="692" y="47"/>
                  </a:lnTo>
                  <a:lnTo>
                    <a:pt x="581" y="10"/>
                  </a:lnTo>
                  <a:lnTo>
                    <a:pt x="566" y="6"/>
                  </a:lnTo>
                  <a:lnTo>
                    <a:pt x="562" y="20"/>
                  </a:lnTo>
                  <a:lnTo>
                    <a:pt x="537" y="96"/>
                  </a:lnTo>
                  <a:lnTo>
                    <a:pt x="537" y="96"/>
                  </a:lnTo>
                  <a:cubicBezTo>
                    <a:pt x="518" y="94"/>
                    <a:pt x="498" y="93"/>
                    <a:pt x="479" y="93"/>
                  </a:cubicBezTo>
                  <a:lnTo>
                    <a:pt x="462" y="15"/>
                  </a:lnTo>
                  <a:lnTo>
                    <a:pt x="459" y="0"/>
                  </a:lnTo>
                  <a:lnTo>
                    <a:pt x="444" y="3"/>
                  </a:lnTo>
                  <a:lnTo>
                    <a:pt x="330" y="28"/>
                  </a:lnTo>
                  <a:lnTo>
                    <a:pt x="315" y="31"/>
                  </a:lnTo>
                  <a:lnTo>
                    <a:pt x="318" y="46"/>
                  </a:lnTo>
                  <a:lnTo>
                    <a:pt x="335" y="124"/>
                  </a:lnTo>
                  <a:lnTo>
                    <a:pt x="335" y="124"/>
                  </a:lnTo>
                  <a:cubicBezTo>
                    <a:pt x="317" y="131"/>
                    <a:pt x="299" y="140"/>
                    <a:pt x="283" y="151"/>
                  </a:cubicBezTo>
                  <a:lnTo>
                    <a:pt x="229" y="91"/>
                  </a:lnTo>
                  <a:lnTo>
                    <a:pt x="219" y="80"/>
                  </a:lnTo>
                  <a:lnTo>
                    <a:pt x="208" y="90"/>
                  </a:lnTo>
                  <a:lnTo>
                    <a:pt x="121" y="168"/>
                  </a:lnTo>
                  <a:lnTo>
                    <a:pt x="110" y="178"/>
                  </a:lnTo>
                  <a:lnTo>
                    <a:pt x="120" y="190"/>
                  </a:lnTo>
                  <a:lnTo>
                    <a:pt x="174" y="249"/>
                  </a:lnTo>
                  <a:close/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8" name="Freeform 14">
              <a:extLst>
                <a:ext uri="{FF2B5EF4-FFF2-40B4-BE49-F238E27FC236}">
                  <a16:creationId xmlns:a16="http://schemas.microsoft.com/office/drawing/2014/main" id="{06F81AD4-A91B-3448-81E1-360A40F8820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36252" y="5575161"/>
              <a:ext cx="767619" cy="769964"/>
            </a:xfrm>
            <a:custGeom>
              <a:avLst/>
              <a:gdLst>
                <a:gd name="T0" fmla="*/ 201064 w 1430"/>
                <a:gd name="T1" fmla="*/ 195414 h 1431"/>
                <a:gd name="T2" fmla="*/ 319401 w 1430"/>
                <a:gd name="T3" fmla="*/ 201544 h 1431"/>
                <a:gd name="T4" fmla="*/ 313286 w 1430"/>
                <a:gd name="T5" fmla="*/ 320162 h 1431"/>
                <a:gd name="T6" fmla="*/ 194949 w 1430"/>
                <a:gd name="T7" fmla="*/ 314033 h 1431"/>
                <a:gd name="T8" fmla="*/ 91360 w 1430"/>
                <a:gd name="T9" fmla="*/ 131238 h 1431"/>
                <a:gd name="T10" fmla="*/ 74095 w 1430"/>
                <a:gd name="T11" fmla="*/ 157557 h 1431"/>
                <a:gd name="T12" fmla="*/ 26617 w 1430"/>
                <a:gd name="T13" fmla="*/ 142054 h 1431"/>
                <a:gd name="T14" fmla="*/ 5036 w 1430"/>
                <a:gd name="T15" fmla="*/ 208394 h 1431"/>
                <a:gd name="T16" fmla="*/ 10431 w 1430"/>
                <a:gd name="T17" fmla="*/ 218489 h 1431"/>
                <a:gd name="T18" fmla="*/ 50356 w 1430"/>
                <a:gd name="T19" fmla="*/ 231469 h 1431"/>
                <a:gd name="T20" fmla="*/ 7553 w 1430"/>
                <a:gd name="T21" fmla="*/ 271489 h 1431"/>
                <a:gd name="T22" fmla="*/ 1439 w 1430"/>
                <a:gd name="T23" fmla="*/ 280502 h 1431"/>
                <a:gd name="T24" fmla="*/ 15826 w 1430"/>
                <a:gd name="T25" fmla="*/ 349006 h 1431"/>
                <a:gd name="T26" fmla="*/ 65103 w 1430"/>
                <a:gd name="T27" fmla="*/ 338550 h 1431"/>
                <a:gd name="T28" fmla="*/ 79131 w 1430"/>
                <a:gd name="T29" fmla="*/ 366312 h 1431"/>
                <a:gd name="T30" fmla="*/ 42083 w 1430"/>
                <a:gd name="T31" fmla="*/ 399842 h 1431"/>
                <a:gd name="T32" fmla="*/ 88483 w 1430"/>
                <a:gd name="T33" fmla="*/ 451760 h 1431"/>
                <a:gd name="T34" fmla="*/ 99633 w 1430"/>
                <a:gd name="T35" fmla="*/ 452121 h 1431"/>
                <a:gd name="T36" fmla="*/ 131285 w 1430"/>
                <a:gd name="T37" fmla="*/ 423638 h 1431"/>
                <a:gd name="T38" fmla="*/ 143874 w 1430"/>
                <a:gd name="T39" fmla="*/ 480964 h 1431"/>
                <a:gd name="T40" fmla="*/ 149269 w 1430"/>
                <a:gd name="T41" fmla="*/ 491060 h 1431"/>
                <a:gd name="T42" fmla="*/ 215452 w 1430"/>
                <a:gd name="T43" fmla="*/ 512692 h 1431"/>
                <a:gd name="T44" fmla="*/ 230918 w 1430"/>
                <a:gd name="T45" fmla="*/ 464740 h 1431"/>
                <a:gd name="T46" fmla="*/ 261851 w 1430"/>
                <a:gd name="T47" fmla="*/ 466543 h 1431"/>
                <a:gd name="T48" fmla="*/ 272282 w 1430"/>
                <a:gd name="T49" fmla="*/ 515576 h 1431"/>
                <a:gd name="T50" fmla="*/ 340262 w 1430"/>
                <a:gd name="T51" fmla="*/ 500794 h 1431"/>
                <a:gd name="T52" fmla="*/ 346377 w 1430"/>
                <a:gd name="T53" fmla="*/ 491781 h 1431"/>
                <a:gd name="T54" fmla="*/ 337745 w 1430"/>
                <a:gd name="T55" fmla="*/ 450318 h 1431"/>
                <a:gd name="T56" fmla="*/ 393496 w 1430"/>
                <a:gd name="T57" fmla="*/ 467264 h 1431"/>
                <a:gd name="T58" fmla="*/ 404646 w 1430"/>
                <a:gd name="T59" fmla="*/ 467985 h 1431"/>
                <a:gd name="T60" fmla="*/ 456441 w 1430"/>
                <a:gd name="T61" fmla="*/ 421475 h 1431"/>
                <a:gd name="T62" fmla="*/ 422990 w 1430"/>
                <a:gd name="T63" fmla="*/ 383978 h 1431"/>
                <a:gd name="T64" fmla="*/ 439895 w 1430"/>
                <a:gd name="T65" fmla="*/ 358019 h 1431"/>
                <a:gd name="T66" fmla="*/ 487374 w 1430"/>
                <a:gd name="T67" fmla="*/ 373523 h 1431"/>
                <a:gd name="T68" fmla="*/ 508955 w 1430"/>
                <a:gd name="T69" fmla="*/ 306822 h 1431"/>
                <a:gd name="T70" fmla="*/ 503559 w 1430"/>
                <a:gd name="T71" fmla="*/ 297087 h 1431"/>
                <a:gd name="T72" fmla="*/ 463634 w 1430"/>
                <a:gd name="T73" fmla="*/ 284108 h 1431"/>
                <a:gd name="T74" fmla="*/ 506437 w 1430"/>
                <a:gd name="T75" fmla="*/ 244088 h 1431"/>
                <a:gd name="T76" fmla="*/ 512552 w 1430"/>
                <a:gd name="T77" fmla="*/ 234713 h 1431"/>
                <a:gd name="T78" fmla="*/ 498164 w 1430"/>
                <a:gd name="T79" fmla="*/ 166210 h 1431"/>
                <a:gd name="T80" fmla="*/ 448887 w 1430"/>
                <a:gd name="T81" fmla="*/ 177027 h 1431"/>
                <a:gd name="T82" fmla="*/ 434860 w 1430"/>
                <a:gd name="T83" fmla="*/ 149265 h 1431"/>
                <a:gd name="T84" fmla="*/ 471907 w 1430"/>
                <a:gd name="T85" fmla="*/ 115374 h 1431"/>
                <a:gd name="T86" fmla="*/ 425508 w 1430"/>
                <a:gd name="T87" fmla="*/ 63816 h 1431"/>
                <a:gd name="T88" fmla="*/ 414357 w 1430"/>
                <a:gd name="T89" fmla="*/ 63095 h 1431"/>
                <a:gd name="T90" fmla="*/ 383065 w 1430"/>
                <a:gd name="T91" fmla="*/ 91578 h 1431"/>
                <a:gd name="T92" fmla="*/ 370116 w 1430"/>
                <a:gd name="T93" fmla="*/ 34612 h 1431"/>
                <a:gd name="T94" fmla="*/ 365081 w 1430"/>
                <a:gd name="T95" fmla="*/ 24517 h 1431"/>
                <a:gd name="T96" fmla="*/ 298539 w 1430"/>
                <a:gd name="T97" fmla="*/ 2884 h 1431"/>
                <a:gd name="T98" fmla="*/ 283072 w 1430"/>
                <a:gd name="T99" fmla="*/ 50476 h 1431"/>
                <a:gd name="T100" fmla="*/ 252139 w 1430"/>
                <a:gd name="T101" fmla="*/ 48673 h 1431"/>
                <a:gd name="T102" fmla="*/ 241709 w 1430"/>
                <a:gd name="T103" fmla="*/ 0 h 1431"/>
                <a:gd name="T104" fmla="*/ 173728 w 1430"/>
                <a:gd name="T105" fmla="*/ 14422 h 1431"/>
                <a:gd name="T106" fmla="*/ 167613 w 1430"/>
                <a:gd name="T107" fmla="*/ 23796 h 1431"/>
                <a:gd name="T108" fmla="*/ 176605 w 1430"/>
                <a:gd name="T109" fmla="*/ 65258 h 1431"/>
                <a:gd name="T110" fmla="*/ 120495 w 1430"/>
                <a:gd name="T111" fmla="*/ 47952 h 1431"/>
                <a:gd name="T112" fmla="*/ 109344 w 1430"/>
                <a:gd name="T113" fmla="*/ 47231 h 1431"/>
                <a:gd name="T114" fmla="*/ 57550 w 1430"/>
                <a:gd name="T115" fmla="*/ 94102 h 1431"/>
                <a:gd name="T116" fmla="*/ 91360 w 1430"/>
                <a:gd name="T117" fmla="*/ 131238 h 1431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430" h="1431">
                  <a:moveTo>
                    <a:pt x="559" y="542"/>
                  </a:moveTo>
                  <a:lnTo>
                    <a:pt x="559" y="542"/>
                  </a:lnTo>
                  <a:cubicBezTo>
                    <a:pt x="654" y="456"/>
                    <a:pt x="801" y="464"/>
                    <a:pt x="888" y="559"/>
                  </a:cubicBezTo>
                  <a:cubicBezTo>
                    <a:pt x="974" y="654"/>
                    <a:pt x="966" y="802"/>
                    <a:pt x="871" y="888"/>
                  </a:cubicBezTo>
                  <a:cubicBezTo>
                    <a:pt x="775" y="973"/>
                    <a:pt x="628" y="966"/>
                    <a:pt x="542" y="871"/>
                  </a:cubicBezTo>
                  <a:cubicBezTo>
                    <a:pt x="456" y="776"/>
                    <a:pt x="463" y="627"/>
                    <a:pt x="559" y="542"/>
                  </a:cubicBezTo>
                  <a:close/>
                  <a:moveTo>
                    <a:pt x="254" y="364"/>
                  </a:moveTo>
                  <a:lnTo>
                    <a:pt x="254" y="364"/>
                  </a:lnTo>
                  <a:cubicBezTo>
                    <a:pt x="236" y="387"/>
                    <a:pt x="220" y="412"/>
                    <a:pt x="206" y="437"/>
                  </a:cubicBezTo>
                  <a:lnTo>
                    <a:pt x="95" y="401"/>
                  </a:lnTo>
                  <a:lnTo>
                    <a:pt x="74" y="394"/>
                  </a:lnTo>
                  <a:lnTo>
                    <a:pt x="67" y="415"/>
                  </a:lnTo>
                  <a:lnTo>
                    <a:pt x="14" y="578"/>
                  </a:lnTo>
                  <a:lnTo>
                    <a:pt x="8" y="599"/>
                  </a:lnTo>
                  <a:lnTo>
                    <a:pt x="29" y="606"/>
                  </a:lnTo>
                  <a:lnTo>
                    <a:pt x="140" y="642"/>
                  </a:lnTo>
                  <a:cubicBezTo>
                    <a:pt x="136" y="670"/>
                    <a:pt x="135" y="700"/>
                    <a:pt x="135" y="728"/>
                  </a:cubicBezTo>
                  <a:lnTo>
                    <a:pt x="21" y="753"/>
                  </a:lnTo>
                  <a:lnTo>
                    <a:pt x="0" y="757"/>
                  </a:lnTo>
                  <a:lnTo>
                    <a:pt x="4" y="778"/>
                  </a:lnTo>
                  <a:lnTo>
                    <a:pt x="40" y="947"/>
                  </a:lnTo>
                  <a:lnTo>
                    <a:pt x="44" y="968"/>
                  </a:lnTo>
                  <a:lnTo>
                    <a:pt x="66" y="963"/>
                  </a:lnTo>
                  <a:lnTo>
                    <a:pt x="181" y="939"/>
                  </a:lnTo>
                  <a:cubicBezTo>
                    <a:pt x="192" y="965"/>
                    <a:pt x="205" y="991"/>
                    <a:pt x="220" y="1016"/>
                  </a:cubicBezTo>
                  <a:lnTo>
                    <a:pt x="133" y="1094"/>
                  </a:lnTo>
                  <a:lnTo>
                    <a:pt x="117" y="1109"/>
                  </a:lnTo>
                  <a:lnTo>
                    <a:pt x="131" y="1125"/>
                  </a:lnTo>
                  <a:lnTo>
                    <a:pt x="246" y="1253"/>
                  </a:lnTo>
                  <a:lnTo>
                    <a:pt x="261" y="1269"/>
                  </a:lnTo>
                  <a:lnTo>
                    <a:pt x="277" y="1254"/>
                  </a:lnTo>
                  <a:lnTo>
                    <a:pt x="365" y="1175"/>
                  </a:lnTo>
                  <a:cubicBezTo>
                    <a:pt x="387" y="1193"/>
                    <a:pt x="411" y="1209"/>
                    <a:pt x="437" y="1223"/>
                  </a:cubicBezTo>
                  <a:lnTo>
                    <a:pt x="400" y="1334"/>
                  </a:lnTo>
                  <a:lnTo>
                    <a:pt x="394" y="1355"/>
                  </a:lnTo>
                  <a:lnTo>
                    <a:pt x="415" y="1362"/>
                  </a:lnTo>
                  <a:lnTo>
                    <a:pt x="578" y="1415"/>
                  </a:lnTo>
                  <a:lnTo>
                    <a:pt x="599" y="1422"/>
                  </a:lnTo>
                  <a:lnTo>
                    <a:pt x="605" y="1400"/>
                  </a:lnTo>
                  <a:lnTo>
                    <a:pt x="642" y="1289"/>
                  </a:lnTo>
                  <a:cubicBezTo>
                    <a:pt x="670" y="1293"/>
                    <a:pt x="699" y="1294"/>
                    <a:pt x="728" y="1294"/>
                  </a:cubicBezTo>
                  <a:lnTo>
                    <a:pt x="752" y="1408"/>
                  </a:lnTo>
                  <a:lnTo>
                    <a:pt x="757" y="1430"/>
                  </a:lnTo>
                  <a:lnTo>
                    <a:pt x="779" y="1425"/>
                  </a:lnTo>
                  <a:lnTo>
                    <a:pt x="946" y="1389"/>
                  </a:lnTo>
                  <a:lnTo>
                    <a:pt x="968" y="1385"/>
                  </a:lnTo>
                  <a:lnTo>
                    <a:pt x="963" y="1364"/>
                  </a:lnTo>
                  <a:lnTo>
                    <a:pt x="939" y="1249"/>
                  </a:lnTo>
                  <a:cubicBezTo>
                    <a:pt x="965" y="1238"/>
                    <a:pt x="991" y="1224"/>
                    <a:pt x="1015" y="1209"/>
                  </a:cubicBezTo>
                  <a:lnTo>
                    <a:pt x="1094" y="1296"/>
                  </a:lnTo>
                  <a:lnTo>
                    <a:pt x="1108" y="1313"/>
                  </a:lnTo>
                  <a:lnTo>
                    <a:pt x="1125" y="1298"/>
                  </a:lnTo>
                  <a:lnTo>
                    <a:pt x="1252" y="1183"/>
                  </a:lnTo>
                  <a:lnTo>
                    <a:pt x="1269" y="1169"/>
                  </a:lnTo>
                  <a:lnTo>
                    <a:pt x="1254" y="1152"/>
                  </a:lnTo>
                  <a:lnTo>
                    <a:pt x="1176" y="1065"/>
                  </a:lnTo>
                  <a:cubicBezTo>
                    <a:pt x="1193" y="1042"/>
                    <a:pt x="1209" y="1018"/>
                    <a:pt x="1223" y="993"/>
                  </a:cubicBezTo>
                  <a:lnTo>
                    <a:pt x="1334" y="1029"/>
                  </a:lnTo>
                  <a:lnTo>
                    <a:pt x="1355" y="1036"/>
                  </a:lnTo>
                  <a:lnTo>
                    <a:pt x="1362" y="1015"/>
                  </a:lnTo>
                  <a:lnTo>
                    <a:pt x="1415" y="851"/>
                  </a:lnTo>
                  <a:lnTo>
                    <a:pt x="1422" y="831"/>
                  </a:lnTo>
                  <a:lnTo>
                    <a:pt x="1400" y="824"/>
                  </a:lnTo>
                  <a:lnTo>
                    <a:pt x="1289" y="788"/>
                  </a:lnTo>
                  <a:cubicBezTo>
                    <a:pt x="1293" y="759"/>
                    <a:pt x="1294" y="730"/>
                    <a:pt x="1294" y="702"/>
                  </a:cubicBezTo>
                  <a:lnTo>
                    <a:pt x="1408" y="677"/>
                  </a:lnTo>
                  <a:lnTo>
                    <a:pt x="1429" y="672"/>
                  </a:lnTo>
                  <a:lnTo>
                    <a:pt x="1425" y="651"/>
                  </a:lnTo>
                  <a:lnTo>
                    <a:pt x="1389" y="483"/>
                  </a:lnTo>
                  <a:lnTo>
                    <a:pt x="1385" y="461"/>
                  </a:lnTo>
                  <a:lnTo>
                    <a:pt x="1363" y="466"/>
                  </a:lnTo>
                  <a:lnTo>
                    <a:pt x="1248" y="491"/>
                  </a:lnTo>
                  <a:cubicBezTo>
                    <a:pt x="1237" y="464"/>
                    <a:pt x="1224" y="439"/>
                    <a:pt x="1209" y="414"/>
                  </a:cubicBezTo>
                  <a:lnTo>
                    <a:pt x="1297" y="335"/>
                  </a:lnTo>
                  <a:lnTo>
                    <a:pt x="1312" y="320"/>
                  </a:lnTo>
                  <a:lnTo>
                    <a:pt x="1298" y="304"/>
                  </a:lnTo>
                  <a:lnTo>
                    <a:pt x="1183" y="177"/>
                  </a:lnTo>
                  <a:lnTo>
                    <a:pt x="1168" y="161"/>
                  </a:lnTo>
                  <a:lnTo>
                    <a:pt x="1152" y="175"/>
                  </a:lnTo>
                  <a:lnTo>
                    <a:pt x="1065" y="254"/>
                  </a:lnTo>
                  <a:cubicBezTo>
                    <a:pt x="1042" y="236"/>
                    <a:pt x="1017" y="221"/>
                    <a:pt x="992" y="206"/>
                  </a:cubicBezTo>
                  <a:lnTo>
                    <a:pt x="1029" y="96"/>
                  </a:lnTo>
                  <a:lnTo>
                    <a:pt x="1035" y="74"/>
                  </a:lnTo>
                  <a:lnTo>
                    <a:pt x="1015" y="68"/>
                  </a:lnTo>
                  <a:lnTo>
                    <a:pt x="851" y="14"/>
                  </a:lnTo>
                  <a:lnTo>
                    <a:pt x="830" y="8"/>
                  </a:lnTo>
                  <a:lnTo>
                    <a:pt x="824" y="29"/>
                  </a:lnTo>
                  <a:lnTo>
                    <a:pt x="787" y="140"/>
                  </a:lnTo>
                  <a:cubicBezTo>
                    <a:pt x="759" y="137"/>
                    <a:pt x="730" y="135"/>
                    <a:pt x="701" y="135"/>
                  </a:cubicBezTo>
                  <a:lnTo>
                    <a:pt x="677" y="21"/>
                  </a:lnTo>
                  <a:lnTo>
                    <a:pt x="672" y="0"/>
                  </a:lnTo>
                  <a:lnTo>
                    <a:pt x="651" y="4"/>
                  </a:lnTo>
                  <a:lnTo>
                    <a:pt x="483" y="40"/>
                  </a:lnTo>
                  <a:lnTo>
                    <a:pt x="461" y="45"/>
                  </a:lnTo>
                  <a:lnTo>
                    <a:pt x="466" y="66"/>
                  </a:lnTo>
                  <a:lnTo>
                    <a:pt x="491" y="181"/>
                  </a:lnTo>
                  <a:cubicBezTo>
                    <a:pt x="464" y="192"/>
                    <a:pt x="438" y="205"/>
                    <a:pt x="414" y="220"/>
                  </a:cubicBezTo>
                  <a:lnTo>
                    <a:pt x="335" y="133"/>
                  </a:lnTo>
                  <a:lnTo>
                    <a:pt x="320" y="117"/>
                  </a:lnTo>
                  <a:lnTo>
                    <a:pt x="304" y="131"/>
                  </a:lnTo>
                  <a:lnTo>
                    <a:pt x="176" y="246"/>
                  </a:lnTo>
                  <a:lnTo>
                    <a:pt x="160" y="261"/>
                  </a:lnTo>
                  <a:lnTo>
                    <a:pt x="175" y="278"/>
                  </a:lnTo>
                  <a:lnTo>
                    <a:pt x="254" y="364"/>
                  </a:lnTo>
                  <a:close/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" name="Freeform 15">
              <a:extLst>
                <a:ext uri="{FF2B5EF4-FFF2-40B4-BE49-F238E27FC236}">
                  <a16:creationId xmlns:a16="http://schemas.microsoft.com/office/drawing/2014/main" id="{3675BD21-878D-CD47-A8BC-1BF8DB5370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93254" y="4224517"/>
              <a:ext cx="769922" cy="769921"/>
            </a:xfrm>
            <a:custGeom>
              <a:avLst/>
              <a:gdLst>
                <a:gd name="T0" fmla="*/ 559 w 1431"/>
                <a:gd name="T1" fmla="*/ 543 h 1431"/>
                <a:gd name="T2" fmla="*/ 888 w 1431"/>
                <a:gd name="T3" fmla="*/ 560 h 1431"/>
                <a:gd name="T4" fmla="*/ 871 w 1431"/>
                <a:gd name="T5" fmla="*/ 888 h 1431"/>
                <a:gd name="T6" fmla="*/ 543 w 1431"/>
                <a:gd name="T7" fmla="*/ 871 h 1431"/>
                <a:gd name="T8" fmla="*/ 254 w 1431"/>
                <a:gd name="T9" fmla="*/ 365 h 1431"/>
                <a:gd name="T10" fmla="*/ 207 w 1431"/>
                <a:gd name="T11" fmla="*/ 437 h 1431"/>
                <a:gd name="T12" fmla="*/ 75 w 1431"/>
                <a:gd name="T13" fmla="*/ 394 h 1431"/>
                <a:gd name="T14" fmla="*/ 15 w 1431"/>
                <a:gd name="T15" fmla="*/ 579 h 1431"/>
                <a:gd name="T16" fmla="*/ 29 w 1431"/>
                <a:gd name="T17" fmla="*/ 606 h 1431"/>
                <a:gd name="T18" fmla="*/ 141 w 1431"/>
                <a:gd name="T19" fmla="*/ 643 h 1431"/>
                <a:gd name="T20" fmla="*/ 22 w 1431"/>
                <a:gd name="T21" fmla="*/ 754 h 1431"/>
                <a:gd name="T22" fmla="*/ 5 w 1431"/>
                <a:gd name="T23" fmla="*/ 779 h 1431"/>
                <a:gd name="T24" fmla="*/ 45 w 1431"/>
                <a:gd name="T25" fmla="*/ 968 h 1431"/>
                <a:gd name="T26" fmla="*/ 181 w 1431"/>
                <a:gd name="T27" fmla="*/ 940 h 1431"/>
                <a:gd name="T28" fmla="*/ 221 w 1431"/>
                <a:gd name="T29" fmla="*/ 1017 h 1431"/>
                <a:gd name="T30" fmla="*/ 117 w 1431"/>
                <a:gd name="T31" fmla="*/ 1110 h 1431"/>
                <a:gd name="T32" fmla="*/ 247 w 1431"/>
                <a:gd name="T33" fmla="*/ 1252 h 1431"/>
                <a:gd name="T34" fmla="*/ 278 w 1431"/>
                <a:gd name="T35" fmla="*/ 1254 h 1431"/>
                <a:gd name="T36" fmla="*/ 365 w 1431"/>
                <a:gd name="T37" fmla="*/ 1176 h 1431"/>
                <a:gd name="T38" fmla="*/ 401 w 1431"/>
                <a:gd name="T39" fmla="*/ 1334 h 1431"/>
                <a:gd name="T40" fmla="*/ 415 w 1431"/>
                <a:gd name="T41" fmla="*/ 1362 h 1431"/>
                <a:gd name="T42" fmla="*/ 600 w 1431"/>
                <a:gd name="T43" fmla="*/ 1422 h 1431"/>
                <a:gd name="T44" fmla="*/ 643 w 1431"/>
                <a:gd name="T45" fmla="*/ 1289 h 1431"/>
                <a:gd name="T46" fmla="*/ 728 w 1431"/>
                <a:gd name="T47" fmla="*/ 1293 h 1431"/>
                <a:gd name="T48" fmla="*/ 758 w 1431"/>
                <a:gd name="T49" fmla="*/ 1430 h 1431"/>
                <a:gd name="T50" fmla="*/ 947 w 1431"/>
                <a:gd name="T51" fmla="*/ 1389 h 1431"/>
                <a:gd name="T52" fmla="*/ 964 w 1431"/>
                <a:gd name="T53" fmla="*/ 1363 h 1431"/>
                <a:gd name="T54" fmla="*/ 939 w 1431"/>
                <a:gd name="T55" fmla="*/ 1249 h 1431"/>
                <a:gd name="T56" fmla="*/ 1095 w 1431"/>
                <a:gd name="T57" fmla="*/ 1296 h 1431"/>
                <a:gd name="T58" fmla="*/ 1126 w 1431"/>
                <a:gd name="T59" fmla="*/ 1298 h 1431"/>
                <a:gd name="T60" fmla="*/ 1270 w 1431"/>
                <a:gd name="T61" fmla="*/ 1169 h 1431"/>
                <a:gd name="T62" fmla="*/ 1177 w 1431"/>
                <a:gd name="T63" fmla="*/ 1066 h 1431"/>
                <a:gd name="T64" fmla="*/ 1223 w 1431"/>
                <a:gd name="T65" fmla="*/ 994 h 1431"/>
                <a:gd name="T66" fmla="*/ 1356 w 1431"/>
                <a:gd name="T67" fmla="*/ 1037 h 1431"/>
                <a:gd name="T68" fmla="*/ 1415 w 1431"/>
                <a:gd name="T69" fmla="*/ 852 h 1431"/>
                <a:gd name="T70" fmla="*/ 1401 w 1431"/>
                <a:gd name="T71" fmla="*/ 825 h 1431"/>
                <a:gd name="T72" fmla="*/ 1290 w 1431"/>
                <a:gd name="T73" fmla="*/ 789 h 1431"/>
                <a:gd name="T74" fmla="*/ 1409 w 1431"/>
                <a:gd name="T75" fmla="*/ 678 h 1431"/>
                <a:gd name="T76" fmla="*/ 1425 w 1431"/>
                <a:gd name="T77" fmla="*/ 652 h 1431"/>
                <a:gd name="T78" fmla="*/ 1385 w 1431"/>
                <a:gd name="T79" fmla="*/ 462 h 1431"/>
                <a:gd name="T80" fmla="*/ 1249 w 1431"/>
                <a:gd name="T81" fmla="*/ 492 h 1431"/>
                <a:gd name="T82" fmla="*/ 1210 w 1431"/>
                <a:gd name="T83" fmla="*/ 414 h 1431"/>
                <a:gd name="T84" fmla="*/ 1313 w 1431"/>
                <a:gd name="T85" fmla="*/ 321 h 1431"/>
                <a:gd name="T86" fmla="*/ 1184 w 1431"/>
                <a:gd name="T87" fmla="*/ 178 h 1431"/>
                <a:gd name="T88" fmla="*/ 1153 w 1431"/>
                <a:gd name="T89" fmla="*/ 176 h 1431"/>
                <a:gd name="T90" fmla="*/ 1066 w 1431"/>
                <a:gd name="T91" fmla="*/ 255 h 1431"/>
                <a:gd name="T92" fmla="*/ 1030 w 1431"/>
                <a:gd name="T93" fmla="*/ 96 h 1431"/>
                <a:gd name="T94" fmla="*/ 1016 w 1431"/>
                <a:gd name="T95" fmla="*/ 69 h 1431"/>
                <a:gd name="T96" fmla="*/ 831 w 1431"/>
                <a:gd name="T97" fmla="*/ 9 h 1431"/>
                <a:gd name="T98" fmla="*/ 788 w 1431"/>
                <a:gd name="T99" fmla="*/ 141 h 1431"/>
                <a:gd name="T100" fmla="*/ 702 w 1431"/>
                <a:gd name="T101" fmla="*/ 136 h 1431"/>
                <a:gd name="T102" fmla="*/ 673 w 1431"/>
                <a:gd name="T103" fmla="*/ 0 h 1431"/>
                <a:gd name="T104" fmla="*/ 484 w 1431"/>
                <a:gd name="T105" fmla="*/ 41 h 1431"/>
                <a:gd name="T106" fmla="*/ 467 w 1431"/>
                <a:gd name="T107" fmla="*/ 67 h 1431"/>
                <a:gd name="T108" fmla="*/ 491 w 1431"/>
                <a:gd name="T109" fmla="*/ 181 h 1431"/>
                <a:gd name="T110" fmla="*/ 336 w 1431"/>
                <a:gd name="T111" fmla="*/ 134 h 1431"/>
                <a:gd name="T112" fmla="*/ 305 w 1431"/>
                <a:gd name="T113" fmla="*/ 132 h 1431"/>
                <a:gd name="T114" fmla="*/ 161 w 1431"/>
                <a:gd name="T115" fmla="*/ 262 h 1431"/>
                <a:gd name="T116" fmla="*/ 254 w 1431"/>
                <a:gd name="T117" fmla="*/ 365 h 1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31" h="1431">
                  <a:moveTo>
                    <a:pt x="559" y="543"/>
                  </a:moveTo>
                  <a:lnTo>
                    <a:pt x="559" y="543"/>
                  </a:lnTo>
                  <a:cubicBezTo>
                    <a:pt x="655" y="457"/>
                    <a:pt x="802" y="464"/>
                    <a:pt x="888" y="560"/>
                  </a:cubicBezTo>
                  <a:lnTo>
                    <a:pt x="888" y="560"/>
                  </a:lnTo>
                  <a:cubicBezTo>
                    <a:pt x="975" y="655"/>
                    <a:pt x="967" y="803"/>
                    <a:pt x="871" y="888"/>
                  </a:cubicBezTo>
                  <a:lnTo>
                    <a:pt x="871" y="888"/>
                  </a:lnTo>
                  <a:cubicBezTo>
                    <a:pt x="776" y="974"/>
                    <a:pt x="629" y="967"/>
                    <a:pt x="543" y="871"/>
                  </a:cubicBezTo>
                  <a:lnTo>
                    <a:pt x="543" y="871"/>
                  </a:lnTo>
                  <a:cubicBezTo>
                    <a:pt x="456" y="776"/>
                    <a:pt x="464" y="628"/>
                    <a:pt x="559" y="543"/>
                  </a:cubicBezTo>
                  <a:close/>
                  <a:moveTo>
                    <a:pt x="254" y="365"/>
                  </a:moveTo>
                  <a:lnTo>
                    <a:pt x="254" y="365"/>
                  </a:lnTo>
                  <a:cubicBezTo>
                    <a:pt x="237" y="388"/>
                    <a:pt x="221" y="413"/>
                    <a:pt x="207" y="437"/>
                  </a:cubicBezTo>
                  <a:lnTo>
                    <a:pt x="96" y="402"/>
                  </a:lnTo>
                  <a:lnTo>
                    <a:pt x="75" y="394"/>
                  </a:lnTo>
                  <a:lnTo>
                    <a:pt x="68" y="416"/>
                  </a:lnTo>
                  <a:lnTo>
                    <a:pt x="15" y="579"/>
                  </a:lnTo>
                  <a:lnTo>
                    <a:pt x="8" y="599"/>
                  </a:lnTo>
                  <a:lnTo>
                    <a:pt x="29" y="606"/>
                  </a:lnTo>
                  <a:lnTo>
                    <a:pt x="141" y="643"/>
                  </a:lnTo>
                  <a:lnTo>
                    <a:pt x="141" y="643"/>
                  </a:lnTo>
                  <a:cubicBezTo>
                    <a:pt x="137" y="671"/>
                    <a:pt x="136" y="701"/>
                    <a:pt x="136" y="729"/>
                  </a:cubicBezTo>
                  <a:lnTo>
                    <a:pt x="22" y="754"/>
                  </a:lnTo>
                  <a:lnTo>
                    <a:pt x="0" y="757"/>
                  </a:lnTo>
                  <a:lnTo>
                    <a:pt x="5" y="779"/>
                  </a:lnTo>
                  <a:lnTo>
                    <a:pt x="41" y="947"/>
                  </a:lnTo>
                  <a:lnTo>
                    <a:pt x="45" y="968"/>
                  </a:lnTo>
                  <a:lnTo>
                    <a:pt x="67" y="964"/>
                  </a:lnTo>
                  <a:lnTo>
                    <a:pt x="181" y="940"/>
                  </a:lnTo>
                  <a:lnTo>
                    <a:pt x="181" y="940"/>
                  </a:lnTo>
                  <a:cubicBezTo>
                    <a:pt x="193" y="966"/>
                    <a:pt x="206" y="992"/>
                    <a:pt x="221" y="1017"/>
                  </a:cubicBezTo>
                  <a:lnTo>
                    <a:pt x="133" y="1095"/>
                  </a:lnTo>
                  <a:lnTo>
                    <a:pt x="117" y="1110"/>
                  </a:lnTo>
                  <a:lnTo>
                    <a:pt x="132" y="1126"/>
                  </a:lnTo>
                  <a:lnTo>
                    <a:pt x="247" y="1252"/>
                  </a:lnTo>
                  <a:lnTo>
                    <a:pt x="261" y="1269"/>
                  </a:lnTo>
                  <a:lnTo>
                    <a:pt x="278" y="1254"/>
                  </a:lnTo>
                  <a:lnTo>
                    <a:pt x="365" y="1176"/>
                  </a:lnTo>
                  <a:lnTo>
                    <a:pt x="365" y="1176"/>
                  </a:lnTo>
                  <a:cubicBezTo>
                    <a:pt x="388" y="1194"/>
                    <a:pt x="412" y="1210"/>
                    <a:pt x="438" y="1222"/>
                  </a:cubicBezTo>
                  <a:lnTo>
                    <a:pt x="401" y="1334"/>
                  </a:lnTo>
                  <a:lnTo>
                    <a:pt x="395" y="1355"/>
                  </a:lnTo>
                  <a:lnTo>
                    <a:pt x="415" y="1362"/>
                  </a:lnTo>
                  <a:lnTo>
                    <a:pt x="579" y="1414"/>
                  </a:lnTo>
                  <a:lnTo>
                    <a:pt x="600" y="1422"/>
                  </a:lnTo>
                  <a:lnTo>
                    <a:pt x="606" y="1400"/>
                  </a:lnTo>
                  <a:lnTo>
                    <a:pt x="643" y="1289"/>
                  </a:lnTo>
                  <a:lnTo>
                    <a:pt x="643" y="1289"/>
                  </a:lnTo>
                  <a:cubicBezTo>
                    <a:pt x="671" y="1293"/>
                    <a:pt x="700" y="1294"/>
                    <a:pt x="728" y="1293"/>
                  </a:cubicBezTo>
                  <a:lnTo>
                    <a:pt x="753" y="1408"/>
                  </a:lnTo>
                  <a:lnTo>
                    <a:pt x="758" y="1430"/>
                  </a:lnTo>
                  <a:lnTo>
                    <a:pt x="779" y="1425"/>
                  </a:lnTo>
                  <a:lnTo>
                    <a:pt x="947" y="1389"/>
                  </a:lnTo>
                  <a:lnTo>
                    <a:pt x="968" y="1384"/>
                  </a:lnTo>
                  <a:lnTo>
                    <a:pt x="964" y="1363"/>
                  </a:lnTo>
                  <a:lnTo>
                    <a:pt x="939" y="1249"/>
                  </a:lnTo>
                  <a:lnTo>
                    <a:pt x="939" y="1249"/>
                  </a:lnTo>
                  <a:cubicBezTo>
                    <a:pt x="966" y="1238"/>
                    <a:pt x="991" y="1224"/>
                    <a:pt x="1016" y="1210"/>
                  </a:cubicBezTo>
                  <a:lnTo>
                    <a:pt x="1095" y="1296"/>
                  </a:lnTo>
                  <a:lnTo>
                    <a:pt x="1109" y="1313"/>
                  </a:lnTo>
                  <a:lnTo>
                    <a:pt x="1126" y="1298"/>
                  </a:lnTo>
                  <a:lnTo>
                    <a:pt x="1253" y="1184"/>
                  </a:lnTo>
                  <a:lnTo>
                    <a:pt x="1270" y="1169"/>
                  </a:lnTo>
                  <a:lnTo>
                    <a:pt x="1255" y="1153"/>
                  </a:lnTo>
                  <a:lnTo>
                    <a:pt x="1177" y="1066"/>
                  </a:lnTo>
                  <a:lnTo>
                    <a:pt x="1177" y="1066"/>
                  </a:lnTo>
                  <a:cubicBezTo>
                    <a:pt x="1194" y="1043"/>
                    <a:pt x="1209" y="1018"/>
                    <a:pt x="1223" y="994"/>
                  </a:cubicBezTo>
                  <a:lnTo>
                    <a:pt x="1335" y="1029"/>
                  </a:lnTo>
                  <a:lnTo>
                    <a:pt x="1356" y="1037"/>
                  </a:lnTo>
                  <a:lnTo>
                    <a:pt x="1363" y="1015"/>
                  </a:lnTo>
                  <a:lnTo>
                    <a:pt x="1415" y="852"/>
                  </a:lnTo>
                  <a:lnTo>
                    <a:pt x="1423" y="831"/>
                  </a:lnTo>
                  <a:lnTo>
                    <a:pt x="1401" y="825"/>
                  </a:lnTo>
                  <a:lnTo>
                    <a:pt x="1290" y="789"/>
                  </a:lnTo>
                  <a:lnTo>
                    <a:pt x="1290" y="789"/>
                  </a:lnTo>
                  <a:cubicBezTo>
                    <a:pt x="1293" y="760"/>
                    <a:pt x="1295" y="731"/>
                    <a:pt x="1294" y="702"/>
                  </a:cubicBezTo>
                  <a:lnTo>
                    <a:pt x="1409" y="678"/>
                  </a:lnTo>
                  <a:lnTo>
                    <a:pt x="1430" y="673"/>
                  </a:lnTo>
                  <a:lnTo>
                    <a:pt x="1425" y="652"/>
                  </a:lnTo>
                  <a:lnTo>
                    <a:pt x="1390" y="484"/>
                  </a:lnTo>
                  <a:lnTo>
                    <a:pt x="1385" y="462"/>
                  </a:lnTo>
                  <a:lnTo>
                    <a:pt x="1364" y="467"/>
                  </a:lnTo>
                  <a:lnTo>
                    <a:pt x="1249" y="492"/>
                  </a:lnTo>
                  <a:lnTo>
                    <a:pt x="1249" y="492"/>
                  </a:lnTo>
                  <a:cubicBezTo>
                    <a:pt x="1238" y="465"/>
                    <a:pt x="1225" y="440"/>
                    <a:pt x="1210" y="414"/>
                  </a:cubicBezTo>
                  <a:lnTo>
                    <a:pt x="1297" y="336"/>
                  </a:lnTo>
                  <a:lnTo>
                    <a:pt x="1313" y="321"/>
                  </a:lnTo>
                  <a:lnTo>
                    <a:pt x="1299" y="305"/>
                  </a:lnTo>
                  <a:lnTo>
                    <a:pt x="1184" y="178"/>
                  </a:lnTo>
                  <a:lnTo>
                    <a:pt x="1169" y="161"/>
                  </a:lnTo>
                  <a:lnTo>
                    <a:pt x="1153" y="176"/>
                  </a:lnTo>
                  <a:lnTo>
                    <a:pt x="1066" y="255"/>
                  </a:lnTo>
                  <a:lnTo>
                    <a:pt x="1066" y="255"/>
                  </a:lnTo>
                  <a:cubicBezTo>
                    <a:pt x="1043" y="237"/>
                    <a:pt x="1018" y="221"/>
                    <a:pt x="993" y="207"/>
                  </a:cubicBezTo>
                  <a:lnTo>
                    <a:pt x="1030" y="96"/>
                  </a:lnTo>
                  <a:lnTo>
                    <a:pt x="1036" y="75"/>
                  </a:lnTo>
                  <a:lnTo>
                    <a:pt x="1016" y="69"/>
                  </a:lnTo>
                  <a:lnTo>
                    <a:pt x="852" y="15"/>
                  </a:lnTo>
                  <a:lnTo>
                    <a:pt x="831" y="9"/>
                  </a:lnTo>
                  <a:lnTo>
                    <a:pt x="824" y="30"/>
                  </a:lnTo>
                  <a:lnTo>
                    <a:pt x="788" y="141"/>
                  </a:lnTo>
                  <a:lnTo>
                    <a:pt x="788" y="141"/>
                  </a:lnTo>
                  <a:cubicBezTo>
                    <a:pt x="760" y="137"/>
                    <a:pt x="731" y="136"/>
                    <a:pt x="702" y="136"/>
                  </a:cubicBezTo>
                  <a:lnTo>
                    <a:pt x="678" y="22"/>
                  </a:lnTo>
                  <a:lnTo>
                    <a:pt x="673" y="0"/>
                  </a:lnTo>
                  <a:lnTo>
                    <a:pt x="651" y="5"/>
                  </a:lnTo>
                  <a:lnTo>
                    <a:pt x="484" y="41"/>
                  </a:lnTo>
                  <a:lnTo>
                    <a:pt x="462" y="46"/>
                  </a:lnTo>
                  <a:lnTo>
                    <a:pt x="467" y="67"/>
                  </a:lnTo>
                  <a:lnTo>
                    <a:pt x="491" y="181"/>
                  </a:lnTo>
                  <a:lnTo>
                    <a:pt x="491" y="181"/>
                  </a:lnTo>
                  <a:cubicBezTo>
                    <a:pt x="465" y="192"/>
                    <a:pt x="439" y="205"/>
                    <a:pt x="415" y="221"/>
                  </a:cubicBezTo>
                  <a:lnTo>
                    <a:pt x="336" y="134"/>
                  </a:lnTo>
                  <a:lnTo>
                    <a:pt x="321" y="117"/>
                  </a:lnTo>
                  <a:lnTo>
                    <a:pt x="305" y="132"/>
                  </a:lnTo>
                  <a:lnTo>
                    <a:pt x="177" y="247"/>
                  </a:lnTo>
                  <a:lnTo>
                    <a:pt x="161" y="262"/>
                  </a:lnTo>
                  <a:lnTo>
                    <a:pt x="176" y="278"/>
                  </a:lnTo>
                  <a:lnTo>
                    <a:pt x="254" y="365"/>
                  </a:lnTo>
                  <a:close/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30" name="Freeform 16">
              <a:extLst>
                <a:ext uri="{FF2B5EF4-FFF2-40B4-BE49-F238E27FC236}">
                  <a16:creationId xmlns:a16="http://schemas.microsoft.com/office/drawing/2014/main" id="{AC9C9C3B-E4F7-5048-B5EA-D60FA345FC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97848" y="3217694"/>
              <a:ext cx="769923" cy="769922"/>
            </a:xfrm>
            <a:custGeom>
              <a:avLst/>
              <a:gdLst>
                <a:gd name="T0" fmla="*/ 559 w 1431"/>
                <a:gd name="T1" fmla="*/ 542 h 1431"/>
                <a:gd name="T2" fmla="*/ 888 w 1431"/>
                <a:gd name="T3" fmla="*/ 559 h 1431"/>
                <a:gd name="T4" fmla="*/ 871 w 1431"/>
                <a:gd name="T5" fmla="*/ 888 h 1431"/>
                <a:gd name="T6" fmla="*/ 542 w 1431"/>
                <a:gd name="T7" fmla="*/ 871 h 1431"/>
                <a:gd name="T8" fmla="*/ 254 w 1431"/>
                <a:gd name="T9" fmla="*/ 365 h 1431"/>
                <a:gd name="T10" fmla="*/ 208 w 1431"/>
                <a:gd name="T11" fmla="*/ 437 h 1431"/>
                <a:gd name="T12" fmla="*/ 75 w 1431"/>
                <a:gd name="T13" fmla="*/ 394 h 1431"/>
                <a:gd name="T14" fmla="*/ 16 w 1431"/>
                <a:gd name="T15" fmla="*/ 578 h 1431"/>
                <a:gd name="T16" fmla="*/ 29 w 1431"/>
                <a:gd name="T17" fmla="*/ 606 h 1431"/>
                <a:gd name="T18" fmla="*/ 140 w 1431"/>
                <a:gd name="T19" fmla="*/ 642 h 1431"/>
                <a:gd name="T20" fmla="*/ 22 w 1431"/>
                <a:gd name="T21" fmla="*/ 753 h 1431"/>
                <a:gd name="T22" fmla="*/ 5 w 1431"/>
                <a:gd name="T23" fmla="*/ 778 h 1431"/>
                <a:gd name="T24" fmla="*/ 46 w 1431"/>
                <a:gd name="T25" fmla="*/ 968 h 1431"/>
                <a:gd name="T26" fmla="*/ 182 w 1431"/>
                <a:gd name="T27" fmla="*/ 939 h 1431"/>
                <a:gd name="T28" fmla="*/ 221 w 1431"/>
                <a:gd name="T29" fmla="*/ 1016 h 1431"/>
                <a:gd name="T30" fmla="*/ 117 w 1431"/>
                <a:gd name="T31" fmla="*/ 1109 h 1431"/>
                <a:gd name="T32" fmla="*/ 247 w 1431"/>
                <a:gd name="T33" fmla="*/ 1253 h 1431"/>
                <a:gd name="T34" fmla="*/ 278 w 1431"/>
                <a:gd name="T35" fmla="*/ 1255 h 1431"/>
                <a:gd name="T36" fmla="*/ 365 w 1431"/>
                <a:gd name="T37" fmla="*/ 1176 h 1431"/>
                <a:gd name="T38" fmla="*/ 401 w 1431"/>
                <a:gd name="T39" fmla="*/ 1335 h 1431"/>
                <a:gd name="T40" fmla="*/ 415 w 1431"/>
                <a:gd name="T41" fmla="*/ 1362 h 1431"/>
                <a:gd name="T42" fmla="*/ 599 w 1431"/>
                <a:gd name="T43" fmla="*/ 1422 h 1431"/>
                <a:gd name="T44" fmla="*/ 643 w 1431"/>
                <a:gd name="T45" fmla="*/ 1289 h 1431"/>
                <a:gd name="T46" fmla="*/ 728 w 1431"/>
                <a:gd name="T47" fmla="*/ 1294 h 1431"/>
                <a:gd name="T48" fmla="*/ 758 w 1431"/>
                <a:gd name="T49" fmla="*/ 1430 h 1431"/>
                <a:gd name="T50" fmla="*/ 947 w 1431"/>
                <a:gd name="T51" fmla="*/ 1390 h 1431"/>
                <a:gd name="T52" fmla="*/ 964 w 1431"/>
                <a:gd name="T53" fmla="*/ 1364 h 1431"/>
                <a:gd name="T54" fmla="*/ 939 w 1431"/>
                <a:gd name="T55" fmla="*/ 1249 h 1431"/>
                <a:gd name="T56" fmla="*/ 1095 w 1431"/>
                <a:gd name="T57" fmla="*/ 1296 h 1431"/>
                <a:gd name="T58" fmla="*/ 1126 w 1431"/>
                <a:gd name="T59" fmla="*/ 1298 h 1431"/>
                <a:gd name="T60" fmla="*/ 1269 w 1431"/>
                <a:gd name="T61" fmla="*/ 1169 h 1431"/>
                <a:gd name="T62" fmla="*/ 1176 w 1431"/>
                <a:gd name="T63" fmla="*/ 1065 h 1431"/>
                <a:gd name="T64" fmla="*/ 1223 w 1431"/>
                <a:gd name="T65" fmla="*/ 993 h 1431"/>
                <a:gd name="T66" fmla="*/ 1356 w 1431"/>
                <a:gd name="T67" fmla="*/ 1036 h 1431"/>
                <a:gd name="T68" fmla="*/ 1416 w 1431"/>
                <a:gd name="T69" fmla="*/ 852 h 1431"/>
                <a:gd name="T70" fmla="*/ 1402 w 1431"/>
                <a:gd name="T71" fmla="*/ 824 h 1431"/>
                <a:gd name="T72" fmla="*/ 1290 w 1431"/>
                <a:gd name="T73" fmla="*/ 788 h 1431"/>
                <a:gd name="T74" fmla="*/ 1408 w 1431"/>
                <a:gd name="T75" fmla="*/ 677 h 1431"/>
                <a:gd name="T76" fmla="*/ 1426 w 1431"/>
                <a:gd name="T77" fmla="*/ 651 h 1431"/>
                <a:gd name="T78" fmla="*/ 1385 w 1431"/>
                <a:gd name="T79" fmla="*/ 462 h 1431"/>
                <a:gd name="T80" fmla="*/ 1249 w 1431"/>
                <a:gd name="T81" fmla="*/ 491 h 1431"/>
                <a:gd name="T82" fmla="*/ 1210 w 1431"/>
                <a:gd name="T83" fmla="*/ 414 h 1431"/>
                <a:gd name="T84" fmla="*/ 1313 w 1431"/>
                <a:gd name="T85" fmla="*/ 321 h 1431"/>
                <a:gd name="T86" fmla="*/ 1184 w 1431"/>
                <a:gd name="T87" fmla="*/ 177 h 1431"/>
                <a:gd name="T88" fmla="*/ 1152 w 1431"/>
                <a:gd name="T89" fmla="*/ 175 h 1431"/>
                <a:gd name="T90" fmla="*/ 1066 w 1431"/>
                <a:gd name="T91" fmla="*/ 254 h 1431"/>
                <a:gd name="T92" fmla="*/ 1029 w 1431"/>
                <a:gd name="T93" fmla="*/ 96 h 1431"/>
                <a:gd name="T94" fmla="*/ 1015 w 1431"/>
                <a:gd name="T95" fmla="*/ 68 h 1431"/>
                <a:gd name="T96" fmla="*/ 831 w 1431"/>
                <a:gd name="T97" fmla="*/ 8 h 1431"/>
                <a:gd name="T98" fmla="*/ 788 w 1431"/>
                <a:gd name="T99" fmla="*/ 140 h 1431"/>
                <a:gd name="T100" fmla="*/ 702 w 1431"/>
                <a:gd name="T101" fmla="*/ 136 h 1431"/>
                <a:gd name="T102" fmla="*/ 673 w 1431"/>
                <a:gd name="T103" fmla="*/ 0 h 1431"/>
                <a:gd name="T104" fmla="*/ 484 w 1431"/>
                <a:gd name="T105" fmla="*/ 40 h 1431"/>
                <a:gd name="T106" fmla="*/ 467 w 1431"/>
                <a:gd name="T107" fmla="*/ 67 h 1431"/>
                <a:gd name="T108" fmla="*/ 491 w 1431"/>
                <a:gd name="T109" fmla="*/ 181 h 1431"/>
                <a:gd name="T110" fmla="*/ 336 w 1431"/>
                <a:gd name="T111" fmla="*/ 133 h 1431"/>
                <a:gd name="T112" fmla="*/ 305 w 1431"/>
                <a:gd name="T113" fmla="*/ 132 h 1431"/>
                <a:gd name="T114" fmla="*/ 161 w 1431"/>
                <a:gd name="T115" fmla="*/ 261 h 1431"/>
                <a:gd name="T116" fmla="*/ 254 w 1431"/>
                <a:gd name="T117" fmla="*/ 365 h 1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31" h="1431">
                  <a:moveTo>
                    <a:pt x="559" y="542"/>
                  </a:moveTo>
                  <a:lnTo>
                    <a:pt x="559" y="542"/>
                  </a:lnTo>
                  <a:cubicBezTo>
                    <a:pt x="655" y="456"/>
                    <a:pt x="802" y="464"/>
                    <a:pt x="888" y="559"/>
                  </a:cubicBezTo>
                  <a:lnTo>
                    <a:pt x="888" y="559"/>
                  </a:lnTo>
                  <a:cubicBezTo>
                    <a:pt x="974" y="655"/>
                    <a:pt x="967" y="802"/>
                    <a:pt x="871" y="888"/>
                  </a:cubicBezTo>
                  <a:lnTo>
                    <a:pt x="871" y="888"/>
                  </a:lnTo>
                  <a:cubicBezTo>
                    <a:pt x="776" y="974"/>
                    <a:pt x="628" y="967"/>
                    <a:pt x="542" y="871"/>
                  </a:cubicBezTo>
                  <a:lnTo>
                    <a:pt x="542" y="871"/>
                  </a:lnTo>
                  <a:cubicBezTo>
                    <a:pt x="456" y="776"/>
                    <a:pt x="464" y="628"/>
                    <a:pt x="559" y="542"/>
                  </a:cubicBezTo>
                  <a:close/>
                  <a:moveTo>
                    <a:pt x="254" y="365"/>
                  </a:moveTo>
                  <a:lnTo>
                    <a:pt x="254" y="365"/>
                  </a:lnTo>
                  <a:cubicBezTo>
                    <a:pt x="237" y="388"/>
                    <a:pt x="221" y="412"/>
                    <a:pt x="208" y="437"/>
                  </a:cubicBezTo>
                  <a:lnTo>
                    <a:pt x="96" y="401"/>
                  </a:lnTo>
                  <a:lnTo>
                    <a:pt x="75" y="394"/>
                  </a:lnTo>
                  <a:lnTo>
                    <a:pt x="68" y="415"/>
                  </a:lnTo>
                  <a:lnTo>
                    <a:pt x="16" y="578"/>
                  </a:lnTo>
                  <a:lnTo>
                    <a:pt x="8" y="599"/>
                  </a:lnTo>
                  <a:lnTo>
                    <a:pt x="29" y="606"/>
                  </a:lnTo>
                  <a:lnTo>
                    <a:pt x="140" y="642"/>
                  </a:lnTo>
                  <a:lnTo>
                    <a:pt x="140" y="642"/>
                  </a:lnTo>
                  <a:cubicBezTo>
                    <a:pt x="137" y="671"/>
                    <a:pt x="136" y="700"/>
                    <a:pt x="137" y="728"/>
                  </a:cubicBezTo>
                  <a:lnTo>
                    <a:pt x="22" y="753"/>
                  </a:lnTo>
                  <a:lnTo>
                    <a:pt x="0" y="757"/>
                  </a:lnTo>
                  <a:lnTo>
                    <a:pt x="5" y="778"/>
                  </a:lnTo>
                  <a:lnTo>
                    <a:pt x="41" y="947"/>
                  </a:lnTo>
                  <a:lnTo>
                    <a:pt x="46" y="968"/>
                  </a:lnTo>
                  <a:lnTo>
                    <a:pt x="67" y="963"/>
                  </a:lnTo>
                  <a:lnTo>
                    <a:pt x="182" y="939"/>
                  </a:lnTo>
                  <a:lnTo>
                    <a:pt x="182" y="939"/>
                  </a:lnTo>
                  <a:cubicBezTo>
                    <a:pt x="192" y="965"/>
                    <a:pt x="206" y="991"/>
                    <a:pt x="221" y="1016"/>
                  </a:cubicBezTo>
                  <a:lnTo>
                    <a:pt x="133" y="1094"/>
                  </a:lnTo>
                  <a:lnTo>
                    <a:pt x="117" y="1109"/>
                  </a:lnTo>
                  <a:lnTo>
                    <a:pt x="132" y="1126"/>
                  </a:lnTo>
                  <a:lnTo>
                    <a:pt x="247" y="1253"/>
                  </a:lnTo>
                  <a:lnTo>
                    <a:pt x="261" y="1270"/>
                  </a:lnTo>
                  <a:lnTo>
                    <a:pt x="278" y="1255"/>
                  </a:lnTo>
                  <a:lnTo>
                    <a:pt x="365" y="1176"/>
                  </a:lnTo>
                  <a:lnTo>
                    <a:pt x="365" y="1176"/>
                  </a:lnTo>
                  <a:cubicBezTo>
                    <a:pt x="388" y="1193"/>
                    <a:pt x="412" y="1209"/>
                    <a:pt x="437" y="1223"/>
                  </a:cubicBezTo>
                  <a:lnTo>
                    <a:pt x="401" y="1335"/>
                  </a:lnTo>
                  <a:lnTo>
                    <a:pt x="394" y="1355"/>
                  </a:lnTo>
                  <a:lnTo>
                    <a:pt x="415" y="1362"/>
                  </a:lnTo>
                  <a:lnTo>
                    <a:pt x="579" y="1415"/>
                  </a:lnTo>
                  <a:lnTo>
                    <a:pt x="599" y="1422"/>
                  </a:lnTo>
                  <a:lnTo>
                    <a:pt x="606" y="1401"/>
                  </a:lnTo>
                  <a:lnTo>
                    <a:pt x="643" y="1289"/>
                  </a:lnTo>
                  <a:lnTo>
                    <a:pt x="643" y="1289"/>
                  </a:lnTo>
                  <a:cubicBezTo>
                    <a:pt x="671" y="1294"/>
                    <a:pt x="700" y="1295"/>
                    <a:pt x="728" y="1294"/>
                  </a:cubicBezTo>
                  <a:lnTo>
                    <a:pt x="753" y="1409"/>
                  </a:lnTo>
                  <a:lnTo>
                    <a:pt x="758" y="1430"/>
                  </a:lnTo>
                  <a:lnTo>
                    <a:pt x="779" y="1426"/>
                  </a:lnTo>
                  <a:lnTo>
                    <a:pt x="947" y="1390"/>
                  </a:lnTo>
                  <a:lnTo>
                    <a:pt x="969" y="1385"/>
                  </a:lnTo>
                  <a:lnTo>
                    <a:pt x="964" y="1364"/>
                  </a:lnTo>
                  <a:lnTo>
                    <a:pt x="939" y="1249"/>
                  </a:lnTo>
                  <a:lnTo>
                    <a:pt x="939" y="1249"/>
                  </a:lnTo>
                  <a:cubicBezTo>
                    <a:pt x="966" y="1238"/>
                    <a:pt x="991" y="1225"/>
                    <a:pt x="1016" y="1210"/>
                  </a:cubicBezTo>
                  <a:lnTo>
                    <a:pt x="1095" y="1296"/>
                  </a:lnTo>
                  <a:lnTo>
                    <a:pt x="1110" y="1313"/>
                  </a:lnTo>
                  <a:lnTo>
                    <a:pt x="1126" y="1298"/>
                  </a:lnTo>
                  <a:lnTo>
                    <a:pt x="1253" y="1184"/>
                  </a:lnTo>
                  <a:lnTo>
                    <a:pt x="1269" y="1169"/>
                  </a:lnTo>
                  <a:lnTo>
                    <a:pt x="1255" y="1153"/>
                  </a:lnTo>
                  <a:lnTo>
                    <a:pt x="1176" y="1065"/>
                  </a:lnTo>
                  <a:lnTo>
                    <a:pt x="1176" y="1065"/>
                  </a:lnTo>
                  <a:cubicBezTo>
                    <a:pt x="1194" y="1042"/>
                    <a:pt x="1210" y="1018"/>
                    <a:pt x="1223" y="993"/>
                  </a:cubicBezTo>
                  <a:lnTo>
                    <a:pt x="1335" y="1029"/>
                  </a:lnTo>
                  <a:lnTo>
                    <a:pt x="1356" y="1036"/>
                  </a:lnTo>
                  <a:lnTo>
                    <a:pt x="1363" y="1015"/>
                  </a:lnTo>
                  <a:lnTo>
                    <a:pt x="1416" y="852"/>
                  </a:lnTo>
                  <a:lnTo>
                    <a:pt x="1422" y="831"/>
                  </a:lnTo>
                  <a:lnTo>
                    <a:pt x="1402" y="824"/>
                  </a:lnTo>
                  <a:lnTo>
                    <a:pt x="1290" y="788"/>
                  </a:lnTo>
                  <a:lnTo>
                    <a:pt x="1290" y="788"/>
                  </a:lnTo>
                  <a:cubicBezTo>
                    <a:pt x="1293" y="760"/>
                    <a:pt x="1295" y="730"/>
                    <a:pt x="1295" y="702"/>
                  </a:cubicBezTo>
                  <a:lnTo>
                    <a:pt x="1408" y="677"/>
                  </a:lnTo>
                  <a:lnTo>
                    <a:pt x="1430" y="673"/>
                  </a:lnTo>
                  <a:lnTo>
                    <a:pt x="1426" y="651"/>
                  </a:lnTo>
                  <a:lnTo>
                    <a:pt x="1390" y="484"/>
                  </a:lnTo>
                  <a:lnTo>
                    <a:pt x="1385" y="462"/>
                  </a:lnTo>
                  <a:lnTo>
                    <a:pt x="1364" y="466"/>
                  </a:lnTo>
                  <a:lnTo>
                    <a:pt x="1249" y="491"/>
                  </a:lnTo>
                  <a:lnTo>
                    <a:pt x="1249" y="491"/>
                  </a:lnTo>
                  <a:cubicBezTo>
                    <a:pt x="1238" y="465"/>
                    <a:pt x="1225" y="439"/>
                    <a:pt x="1210" y="414"/>
                  </a:cubicBezTo>
                  <a:lnTo>
                    <a:pt x="1297" y="336"/>
                  </a:lnTo>
                  <a:lnTo>
                    <a:pt x="1313" y="321"/>
                  </a:lnTo>
                  <a:lnTo>
                    <a:pt x="1299" y="304"/>
                  </a:lnTo>
                  <a:lnTo>
                    <a:pt x="1184" y="177"/>
                  </a:lnTo>
                  <a:lnTo>
                    <a:pt x="1169" y="161"/>
                  </a:lnTo>
                  <a:lnTo>
                    <a:pt x="1152" y="175"/>
                  </a:lnTo>
                  <a:lnTo>
                    <a:pt x="1066" y="254"/>
                  </a:lnTo>
                  <a:lnTo>
                    <a:pt x="1066" y="254"/>
                  </a:lnTo>
                  <a:cubicBezTo>
                    <a:pt x="1043" y="236"/>
                    <a:pt x="1018" y="220"/>
                    <a:pt x="993" y="207"/>
                  </a:cubicBezTo>
                  <a:lnTo>
                    <a:pt x="1029" y="96"/>
                  </a:lnTo>
                  <a:lnTo>
                    <a:pt x="1036" y="75"/>
                  </a:lnTo>
                  <a:lnTo>
                    <a:pt x="1015" y="68"/>
                  </a:lnTo>
                  <a:lnTo>
                    <a:pt x="852" y="15"/>
                  </a:lnTo>
                  <a:lnTo>
                    <a:pt x="831" y="8"/>
                  </a:lnTo>
                  <a:lnTo>
                    <a:pt x="824" y="29"/>
                  </a:lnTo>
                  <a:lnTo>
                    <a:pt x="788" y="140"/>
                  </a:lnTo>
                  <a:lnTo>
                    <a:pt x="788" y="140"/>
                  </a:lnTo>
                  <a:cubicBezTo>
                    <a:pt x="760" y="137"/>
                    <a:pt x="731" y="135"/>
                    <a:pt x="702" y="136"/>
                  </a:cubicBezTo>
                  <a:lnTo>
                    <a:pt x="677" y="21"/>
                  </a:lnTo>
                  <a:lnTo>
                    <a:pt x="673" y="0"/>
                  </a:lnTo>
                  <a:lnTo>
                    <a:pt x="652" y="4"/>
                  </a:lnTo>
                  <a:lnTo>
                    <a:pt x="484" y="40"/>
                  </a:lnTo>
                  <a:lnTo>
                    <a:pt x="462" y="45"/>
                  </a:lnTo>
                  <a:lnTo>
                    <a:pt x="467" y="67"/>
                  </a:lnTo>
                  <a:lnTo>
                    <a:pt x="491" y="181"/>
                  </a:lnTo>
                  <a:lnTo>
                    <a:pt x="491" y="181"/>
                  </a:lnTo>
                  <a:cubicBezTo>
                    <a:pt x="465" y="192"/>
                    <a:pt x="440" y="205"/>
                    <a:pt x="414" y="220"/>
                  </a:cubicBezTo>
                  <a:lnTo>
                    <a:pt x="336" y="133"/>
                  </a:lnTo>
                  <a:lnTo>
                    <a:pt x="321" y="117"/>
                  </a:lnTo>
                  <a:lnTo>
                    <a:pt x="305" y="132"/>
                  </a:lnTo>
                  <a:lnTo>
                    <a:pt x="178" y="246"/>
                  </a:lnTo>
                  <a:lnTo>
                    <a:pt x="161" y="261"/>
                  </a:lnTo>
                  <a:lnTo>
                    <a:pt x="176" y="278"/>
                  </a:lnTo>
                  <a:lnTo>
                    <a:pt x="254" y="365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31" name="Freeform 21">
              <a:extLst>
                <a:ext uri="{FF2B5EF4-FFF2-40B4-BE49-F238E27FC236}">
                  <a16:creationId xmlns:a16="http://schemas.microsoft.com/office/drawing/2014/main" id="{1DCD3EA3-6723-8645-BDC8-A706B2FA0BF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89955" y="232788"/>
              <a:ext cx="1030600" cy="1030569"/>
            </a:xfrm>
            <a:custGeom>
              <a:avLst/>
              <a:gdLst>
                <a:gd name="T0" fmla="*/ 498300 w 1918"/>
                <a:gd name="T1" fmla="*/ 345282 h 1918"/>
                <a:gd name="T2" fmla="*/ 343481 w 1918"/>
                <a:gd name="T3" fmla="*/ 500100 h 1918"/>
                <a:gd name="T4" fmla="*/ 188303 w 1918"/>
                <a:gd name="T5" fmla="*/ 345282 h 1918"/>
                <a:gd name="T6" fmla="*/ 343481 w 1918"/>
                <a:gd name="T7" fmla="*/ 190103 h 1918"/>
                <a:gd name="T8" fmla="*/ 679402 w 1918"/>
                <a:gd name="T9" fmla="*/ 421611 h 1918"/>
                <a:gd name="T10" fmla="*/ 690203 w 1918"/>
                <a:gd name="T11" fmla="*/ 410809 h 1918"/>
                <a:gd name="T12" fmla="*/ 690203 w 1918"/>
                <a:gd name="T13" fmla="*/ 272193 h 1918"/>
                <a:gd name="T14" fmla="*/ 592631 w 1918"/>
                <a:gd name="T15" fmla="*/ 272193 h 1918"/>
                <a:gd name="T16" fmla="*/ 571749 w 1918"/>
                <a:gd name="T17" fmla="*/ 221787 h 1918"/>
                <a:gd name="T18" fmla="*/ 640517 w 1918"/>
                <a:gd name="T19" fmla="*/ 152658 h 1918"/>
                <a:gd name="T20" fmla="*/ 542945 w 1918"/>
                <a:gd name="T21" fmla="*/ 54727 h 1918"/>
                <a:gd name="T22" fmla="*/ 527463 w 1918"/>
                <a:gd name="T23" fmla="*/ 54727 h 1918"/>
                <a:gd name="T24" fmla="*/ 465896 w 1918"/>
                <a:gd name="T25" fmla="*/ 116294 h 1918"/>
                <a:gd name="T26" fmla="*/ 418010 w 1918"/>
                <a:gd name="T27" fmla="*/ 10801 h 1918"/>
                <a:gd name="T28" fmla="*/ 406849 w 1918"/>
                <a:gd name="T29" fmla="*/ 0 h 1918"/>
                <a:gd name="T30" fmla="*/ 268592 w 1918"/>
                <a:gd name="T31" fmla="*/ 0 h 1918"/>
                <a:gd name="T32" fmla="*/ 268592 w 1918"/>
                <a:gd name="T33" fmla="*/ 96492 h 1918"/>
                <a:gd name="T34" fmla="*/ 223227 w 1918"/>
                <a:gd name="T35" fmla="*/ 114854 h 1918"/>
                <a:gd name="T36" fmla="*/ 155179 w 1918"/>
                <a:gd name="T37" fmla="*/ 46806 h 1918"/>
                <a:gd name="T38" fmla="*/ 57247 w 1918"/>
                <a:gd name="T39" fmla="*/ 144737 h 1918"/>
                <a:gd name="T40" fmla="*/ 57247 w 1918"/>
                <a:gd name="T41" fmla="*/ 160219 h 1918"/>
                <a:gd name="T42" fmla="*/ 116294 w 1918"/>
                <a:gd name="T43" fmla="*/ 219266 h 1918"/>
                <a:gd name="T44" fmla="*/ 11161 w 1918"/>
                <a:gd name="T45" fmla="*/ 268232 h 1918"/>
                <a:gd name="T46" fmla="*/ 0 w 1918"/>
                <a:gd name="T47" fmla="*/ 279394 h 1918"/>
                <a:gd name="T48" fmla="*/ 0 w 1918"/>
                <a:gd name="T49" fmla="*/ 418010 h 1918"/>
                <a:gd name="T50" fmla="*/ 94331 w 1918"/>
                <a:gd name="T51" fmla="*/ 418010 h 1918"/>
                <a:gd name="T52" fmla="*/ 116294 w 1918"/>
                <a:gd name="T53" fmla="*/ 470937 h 1918"/>
                <a:gd name="T54" fmla="*/ 49326 w 1918"/>
                <a:gd name="T55" fmla="*/ 537545 h 1918"/>
                <a:gd name="T56" fmla="*/ 147618 w 1918"/>
                <a:gd name="T57" fmla="*/ 635476 h 1918"/>
                <a:gd name="T58" fmla="*/ 163100 w 1918"/>
                <a:gd name="T59" fmla="*/ 635476 h 1918"/>
                <a:gd name="T60" fmla="*/ 223227 w 1918"/>
                <a:gd name="T61" fmla="*/ 575349 h 1918"/>
                <a:gd name="T62" fmla="*/ 272193 w 1918"/>
                <a:gd name="T63" fmla="*/ 679402 h 1918"/>
                <a:gd name="T64" fmla="*/ 282994 w 1918"/>
                <a:gd name="T65" fmla="*/ 690203 h 1918"/>
                <a:gd name="T66" fmla="*/ 421611 w 1918"/>
                <a:gd name="T67" fmla="*/ 690203 h 1918"/>
                <a:gd name="T68" fmla="*/ 421611 w 1918"/>
                <a:gd name="T69" fmla="*/ 592631 h 1918"/>
                <a:gd name="T70" fmla="*/ 465896 w 1918"/>
                <a:gd name="T71" fmla="*/ 573909 h 1918"/>
                <a:gd name="T72" fmla="*/ 535024 w 1918"/>
                <a:gd name="T73" fmla="*/ 643397 h 1918"/>
                <a:gd name="T74" fmla="*/ 632956 w 1918"/>
                <a:gd name="T75" fmla="*/ 545106 h 1918"/>
                <a:gd name="T76" fmla="*/ 632956 w 1918"/>
                <a:gd name="T77" fmla="*/ 529624 h 1918"/>
                <a:gd name="T78" fmla="*/ 571749 w 1918"/>
                <a:gd name="T79" fmla="*/ 468416 h 1918"/>
                <a:gd name="T80" fmla="*/ 679402 w 1918"/>
                <a:gd name="T81" fmla="*/ 421611 h 1918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1918" h="1918">
                  <a:moveTo>
                    <a:pt x="1384" y="959"/>
                  </a:moveTo>
                  <a:lnTo>
                    <a:pt x="1384" y="959"/>
                  </a:lnTo>
                  <a:cubicBezTo>
                    <a:pt x="1384" y="1196"/>
                    <a:pt x="1191" y="1389"/>
                    <a:pt x="954" y="1389"/>
                  </a:cubicBezTo>
                  <a:cubicBezTo>
                    <a:pt x="716" y="1389"/>
                    <a:pt x="523" y="1196"/>
                    <a:pt x="523" y="959"/>
                  </a:cubicBezTo>
                  <a:cubicBezTo>
                    <a:pt x="523" y="721"/>
                    <a:pt x="716" y="528"/>
                    <a:pt x="954" y="528"/>
                  </a:cubicBezTo>
                  <a:cubicBezTo>
                    <a:pt x="1191" y="528"/>
                    <a:pt x="1384" y="721"/>
                    <a:pt x="1384" y="959"/>
                  </a:cubicBezTo>
                  <a:close/>
                  <a:moveTo>
                    <a:pt x="1887" y="1171"/>
                  </a:moveTo>
                  <a:lnTo>
                    <a:pt x="1917" y="1171"/>
                  </a:lnTo>
                  <a:lnTo>
                    <a:pt x="1917" y="1141"/>
                  </a:lnTo>
                  <a:lnTo>
                    <a:pt x="1917" y="786"/>
                  </a:lnTo>
                  <a:lnTo>
                    <a:pt x="1917" y="756"/>
                  </a:lnTo>
                  <a:lnTo>
                    <a:pt x="1887" y="756"/>
                  </a:lnTo>
                  <a:lnTo>
                    <a:pt x="1646" y="756"/>
                  </a:lnTo>
                  <a:cubicBezTo>
                    <a:pt x="1632" y="707"/>
                    <a:pt x="1612" y="660"/>
                    <a:pt x="1588" y="616"/>
                  </a:cubicBezTo>
                  <a:lnTo>
                    <a:pt x="1758" y="445"/>
                  </a:lnTo>
                  <a:lnTo>
                    <a:pt x="1779" y="424"/>
                  </a:lnTo>
                  <a:lnTo>
                    <a:pt x="1758" y="402"/>
                  </a:lnTo>
                  <a:lnTo>
                    <a:pt x="1508" y="152"/>
                  </a:lnTo>
                  <a:lnTo>
                    <a:pt x="1486" y="130"/>
                  </a:lnTo>
                  <a:lnTo>
                    <a:pt x="1465" y="152"/>
                  </a:lnTo>
                  <a:lnTo>
                    <a:pt x="1294" y="323"/>
                  </a:lnTo>
                  <a:cubicBezTo>
                    <a:pt x="1251" y="300"/>
                    <a:pt x="1207" y="281"/>
                    <a:pt x="1161" y="268"/>
                  </a:cubicBezTo>
                  <a:lnTo>
                    <a:pt x="1161" y="30"/>
                  </a:lnTo>
                  <a:lnTo>
                    <a:pt x="1161" y="0"/>
                  </a:lnTo>
                  <a:lnTo>
                    <a:pt x="1130" y="0"/>
                  </a:lnTo>
                  <a:lnTo>
                    <a:pt x="776" y="0"/>
                  </a:lnTo>
                  <a:lnTo>
                    <a:pt x="746" y="0"/>
                  </a:lnTo>
                  <a:lnTo>
                    <a:pt x="746" y="30"/>
                  </a:lnTo>
                  <a:lnTo>
                    <a:pt x="746" y="268"/>
                  </a:lnTo>
                  <a:cubicBezTo>
                    <a:pt x="702" y="281"/>
                    <a:pt x="661" y="298"/>
                    <a:pt x="620" y="319"/>
                  </a:cubicBezTo>
                  <a:lnTo>
                    <a:pt x="453" y="152"/>
                  </a:lnTo>
                  <a:lnTo>
                    <a:pt x="431" y="130"/>
                  </a:lnTo>
                  <a:lnTo>
                    <a:pt x="410" y="152"/>
                  </a:lnTo>
                  <a:lnTo>
                    <a:pt x="159" y="402"/>
                  </a:lnTo>
                  <a:lnTo>
                    <a:pt x="137" y="424"/>
                  </a:lnTo>
                  <a:lnTo>
                    <a:pt x="159" y="445"/>
                  </a:lnTo>
                  <a:lnTo>
                    <a:pt x="323" y="609"/>
                  </a:lnTo>
                  <a:cubicBezTo>
                    <a:pt x="299" y="653"/>
                    <a:pt x="279" y="699"/>
                    <a:pt x="265" y="745"/>
                  </a:cubicBezTo>
                  <a:lnTo>
                    <a:pt x="31" y="745"/>
                  </a:lnTo>
                  <a:lnTo>
                    <a:pt x="0" y="745"/>
                  </a:lnTo>
                  <a:lnTo>
                    <a:pt x="0" y="776"/>
                  </a:lnTo>
                  <a:lnTo>
                    <a:pt x="0" y="1131"/>
                  </a:lnTo>
                  <a:lnTo>
                    <a:pt x="0" y="1161"/>
                  </a:lnTo>
                  <a:lnTo>
                    <a:pt x="31" y="1161"/>
                  </a:lnTo>
                  <a:lnTo>
                    <a:pt x="262" y="1161"/>
                  </a:lnTo>
                  <a:cubicBezTo>
                    <a:pt x="277" y="1212"/>
                    <a:pt x="297" y="1261"/>
                    <a:pt x="323" y="1308"/>
                  </a:cubicBezTo>
                  <a:lnTo>
                    <a:pt x="159" y="1471"/>
                  </a:lnTo>
                  <a:lnTo>
                    <a:pt x="137" y="1493"/>
                  </a:lnTo>
                  <a:lnTo>
                    <a:pt x="159" y="1514"/>
                  </a:lnTo>
                  <a:lnTo>
                    <a:pt x="410" y="1765"/>
                  </a:lnTo>
                  <a:lnTo>
                    <a:pt x="431" y="1787"/>
                  </a:lnTo>
                  <a:lnTo>
                    <a:pt x="453" y="1765"/>
                  </a:lnTo>
                  <a:lnTo>
                    <a:pt x="620" y="1598"/>
                  </a:lnTo>
                  <a:cubicBezTo>
                    <a:pt x="664" y="1620"/>
                    <a:pt x="709" y="1638"/>
                    <a:pt x="756" y="1652"/>
                  </a:cubicBezTo>
                  <a:lnTo>
                    <a:pt x="756" y="1887"/>
                  </a:lnTo>
                  <a:lnTo>
                    <a:pt x="756" y="1917"/>
                  </a:lnTo>
                  <a:lnTo>
                    <a:pt x="786" y="1917"/>
                  </a:lnTo>
                  <a:lnTo>
                    <a:pt x="1141" y="1917"/>
                  </a:lnTo>
                  <a:lnTo>
                    <a:pt x="1171" y="1917"/>
                  </a:lnTo>
                  <a:lnTo>
                    <a:pt x="1171" y="1887"/>
                  </a:lnTo>
                  <a:lnTo>
                    <a:pt x="1171" y="1646"/>
                  </a:lnTo>
                  <a:cubicBezTo>
                    <a:pt x="1213" y="1632"/>
                    <a:pt x="1254" y="1615"/>
                    <a:pt x="1294" y="1594"/>
                  </a:cubicBezTo>
                  <a:lnTo>
                    <a:pt x="1465" y="1765"/>
                  </a:lnTo>
                  <a:lnTo>
                    <a:pt x="1486" y="1787"/>
                  </a:lnTo>
                  <a:lnTo>
                    <a:pt x="1508" y="1765"/>
                  </a:lnTo>
                  <a:lnTo>
                    <a:pt x="1758" y="1514"/>
                  </a:lnTo>
                  <a:lnTo>
                    <a:pt x="1779" y="1493"/>
                  </a:lnTo>
                  <a:lnTo>
                    <a:pt x="1758" y="1471"/>
                  </a:lnTo>
                  <a:lnTo>
                    <a:pt x="1588" y="1301"/>
                  </a:lnTo>
                  <a:cubicBezTo>
                    <a:pt x="1610" y="1259"/>
                    <a:pt x="1629" y="1216"/>
                    <a:pt x="1643" y="1171"/>
                  </a:cubicBezTo>
                  <a:lnTo>
                    <a:pt x="1887" y="1171"/>
                  </a:lnTo>
                  <a:close/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2" name="Freeform 25">
              <a:extLst>
                <a:ext uri="{FF2B5EF4-FFF2-40B4-BE49-F238E27FC236}">
                  <a16:creationId xmlns:a16="http://schemas.microsoft.com/office/drawing/2014/main" id="{ADAA0CFB-E2C1-C04E-B8D1-A40E59B770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46518" y="3118197"/>
              <a:ext cx="352981" cy="352981"/>
            </a:xfrm>
            <a:custGeom>
              <a:avLst/>
              <a:gdLst>
                <a:gd name="T0" fmla="*/ 473 w 656"/>
                <a:gd name="T1" fmla="*/ 328 h 657"/>
                <a:gd name="T2" fmla="*/ 326 w 656"/>
                <a:gd name="T3" fmla="*/ 475 h 657"/>
                <a:gd name="T4" fmla="*/ 179 w 656"/>
                <a:gd name="T5" fmla="*/ 328 h 657"/>
                <a:gd name="T6" fmla="*/ 326 w 656"/>
                <a:gd name="T7" fmla="*/ 181 h 657"/>
                <a:gd name="T8" fmla="*/ 645 w 656"/>
                <a:gd name="T9" fmla="*/ 401 h 657"/>
                <a:gd name="T10" fmla="*/ 655 w 656"/>
                <a:gd name="T11" fmla="*/ 391 h 657"/>
                <a:gd name="T12" fmla="*/ 655 w 656"/>
                <a:gd name="T13" fmla="*/ 259 h 657"/>
                <a:gd name="T14" fmla="*/ 563 w 656"/>
                <a:gd name="T15" fmla="*/ 259 h 657"/>
                <a:gd name="T16" fmla="*/ 543 w 656"/>
                <a:gd name="T17" fmla="*/ 211 h 657"/>
                <a:gd name="T18" fmla="*/ 609 w 656"/>
                <a:gd name="T19" fmla="*/ 145 h 657"/>
                <a:gd name="T20" fmla="*/ 516 w 656"/>
                <a:gd name="T21" fmla="*/ 53 h 657"/>
                <a:gd name="T22" fmla="*/ 501 w 656"/>
                <a:gd name="T23" fmla="*/ 53 h 657"/>
                <a:gd name="T24" fmla="*/ 442 w 656"/>
                <a:gd name="T25" fmla="*/ 111 h 657"/>
                <a:gd name="T26" fmla="*/ 397 w 656"/>
                <a:gd name="T27" fmla="*/ 11 h 657"/>
                <a:gd name="T28" fmla="*/ 387 w 656"/>
                <a:gd name="T29" fmla="*/ 0 h 657"/>
                <a:gd name="T30" fmla="*/ 255 w 656"/>
                <a:gd name="T31" fmla="*/ 0 h 657"/>
                <a:gd name="T32" fmla="*/ 255 w 656"/>
                <a:gd name="T33" fmla="*/ 92 h 657"/>
                <a:gd name="T34" fmla="*/ 212 w 656"/>
                <a:gd name="T35" fmla="*/ 109 h 657"/>
                <a:gd name="T36" fmla="*/ 147 w 656"/>
                <a:gd name="T37" fmla="*/ 45 h 657"/>
                <a:gd name="T38" fmla="*/ 54 w 656"/>
                <a:gd name="T39" fmla="*/ 138 h 657"/>
                <a:gd name="T40" fmla="*/ 54 w 656"/>
                <a:gd name="T41" fmla="*/ 153 h 657"/>
                <a:gd name="T42" fmla="*/ 110 w 656"/>
                <a:gd name="T43" fmla="*/ 209 h 657"/>
                <a:gd name="T44" fmla="*/ 10 w 656"/>
                <a:gd name="T45" fmla="*/ 256 h 657"/>
                <a:gd name="T46" fmla="*/ 0 w 656"/>
                <a:gd name="T47" fmla="*/ 266 h 657"/>
                <a:gd name="T48" fmla="*/ 0 w 656"/>
                <a:gd name="T49" fmla="*/ 398 h 657"/>
                <a:gd name="T50" fmla="*/ 89 w 656"/>
                <a:gd name="T51" fmla="*/ 398 h 657"/>
                <a:gd name="T52" fmla="*/ 110 w 656"/>
                <a:gd name="T53" fmla="*/ 448 h 657"/>
                <a:gd name="T54" fmla="*/ 47 w 656"/>
                <a:gd name="T55" fmla="*/ 511 h 657"/>
                <a:gd name="T56" fmla="*/ 140 w 656"/>
                <a:gd name="T57" fmla="*/ 604 h 657"/>
                <a:gd name="T58" fmla="*/ 155 w 656"/>
                <a:gd name="T59" fmla="*/ 604 h 657"/>
                <a:gd name="T60" fmla="*/ 212 w 656"/>
                <a:gd name="T61" fmla="*/ 547 h 657"/>
                <a:gd name="T62" fmla="*/ 258 w 656"/>
                <a:gd name="T63" fmla="*/ 646 h 657"/>
                <a:gd name="T64" fmla="*/ 269 w 656"/>
                <a:gd name="T65" fmla="*/ 656 h 657"/>
                <a:gd name="T66" fmla="*/ 401 w 656"/>
                <a:gd name="T67" fmla="*/ 656 h 657"/>
                <a:gd name="T68" fmla="*/ 401 w 656"/>
                <a:gd name="T69" fmla="*/ 563 h 657"/>
                <a:gd name="T70" fmla="*/ 442 w 656"/>
                <a:gd name="T71" fmla="*/ 546 h 657"/>
                <a:gd name="T72" fmla="*/ 508 w 656"/>
                <a:gd name="T73" fmla="*/ 612 h 657"/>
                <a:gd name="T74" fmla="*/ 601 w 656"/>
                <a:gd name="T75" fmla="*/ 519 h 657"/>
                <a:gd name="T76" fmla="*/ 601 w 656"/>
                <a:gd name="T77" fmla="*/ 504 h 657"/>
                <a:gd name="T78" fmla="*/ 543 w 656"/>
                <a:gd name="T79" fmla="*/ 445 h 657"/>
                <a:gd name="T80" fmla="*/ 645 w 656"/>
                <a:gd name="T81" fmla="*/ 401 h 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656" h="657">
                  <a:moveTo>
                    <a:pt x="473" y="328"/>
                  </a:moveTo>
                  <a:lnTo>
                    <a:pt x="473" y="328"/>
                  </a:lnTo>
                  <a:cubicBezTo>
                    <a:pt x="473" y="409"/>
                    <a:pt x="407" y="475"/>
                    <a:pt x="326" y="475"/>
                  </a:cubicBezTo>
                  <a:lnTo>
                    <a:pt x="326" y="475"/>
                  </a:lnTo>
                  <a:cubicBezTo>
                    <a:pt x="245" y="475"/>
                    <a:pt x="179" y="409"/>
                    <a:pt x="179" y="328"/>
                  </a:cubicBezTo>
                  <a:lnTo>
                    <a:pt x="179" y="328"/>
                  </a:lnTo>
                  <a:cubicBezTo>
                    <a:pt x="179" y="247"/>
                    <a:pt x="245" y="181"/>
                    <a:pt x="326" y="181"/>
                  </a:cubicBezTo>
                  <a:lnTo>
                    <a:pt x="326" y="181"/>
                  </a:lnTo>
                  <a:cubicBezTo>
                    <a:pt x="407" y="181"/>
                    <a:pt x="473" y="247"/>
                    <a:pt x="473" y="328"/>
                  </a:cubicBezTo>
                  <a:close/>
                  <a:moveTo>
                    <a:pt x="645" y="401"/>
                  </a:moveTo>
                  <a:lnTo>
                    <a:pt x="655" y="401"/>
                  </a:lnTo>
                  <a:lnTo>
                    <a:pt x="655" y="391"/>
                  </a:lnTo>
                  <a:lnTo>
                    <a:pt x="655" y="269"/>
                  </a:lnTo>
                  <a:lnTo>
                    <a:pt x="655" y="259"/>
                  </a:lnTo>
                  <a:lnTo>
                    <a:pt x="645" y="259"/>
                  </a:lnTo>
                  <a:lnTo>
                    <a:pt x="563" y="259"/>
                  </a:lnTo>
                  <a:lnTo>
                    <a:pt x="563" y="259"/>
                  </a:lnTo>
                  <a:cubicBezTo>
                    <a:pt x="558" y="242"/>
                    <a:pt x="551" y="226"/>
                    <a:pt x="543" y="211"/>
                  </a:cubicBezTo>
                  <a:lnTo>
                    <a:pt x="601" y="153"/>
                  </a:lnTo>
                  <a:lnTo>
                    <a:pt x="609" y="145"/>
                  </a:lnTo>
                  <a:lnTo>
                    <a:pt x="601" y="138"/>
                  </a:lnTo>
                  <a:lnTo>
                    <a:pt x="516" y="53"/>
                  </a:lnTo>
                  <a:lnTo>
                    <a:pt x="508" y="45"/>
                  </a:lnTo>
                  <a:lnTo>
                    <a:pt x="501" y="53"/>
                  </a:lnTo>
                  <a:lnTo>
                    <a:pt x="442" y="111"/>
                  </a:lnTo>
                  <a:lnTo>
                    <a:pt x="442" y="111"/>
                  </a:lnTo>
                  <a:cubicBezTo>
                    <a:pt x="428" y="103"/>
                    <a:pt x="412" y="97"/>
                    <a:pt x="397" y="92"/>
                  </a:cubicBezTo>
                  <a:lnTo>
                    <a:pt x="397" y="11"/>
                  </a:lnTo>
                  <a:lnTo>
                    <a:pt x="397" y="0"/>
                  </a:lnTo>
                  <a:lnTo>
                    <a:pt x="387" y="0"/>
                  </a:lnTo>
                  <a:lnTo>
                    <a:pt x="266" y="0"/>
                  </a:lnTo>
                  <a:lnTo>
                    <a:pt x="255" y="0"/>
                  </a:lnTo>
                  <a:lnTo>
                    <a:pt x="255" y="11"/>
                  </a:lnTo>
                  <a:lnTo>
                    <a:pt x="255" y="92"/>
                  </a:lnTo>
                  <a:lnTo>
                    <a:pt x="255" y="92"/>
                  </a:lnTo>
                  <a:cubicBezTo>
                    <a:pt x="240" y="96"/>
                    <a:pt x="226" y="102"/>
                    <a:pt x="212" y="109"/>
                  </a:cubicBezTo>
                  <a:lnTo>
                    <a:pt x="155" y="53"/>
                  </a:lnTo>
                  <a:lnTo>
                    <a:pt x="147" y="45"/>
                  </a:lnTo>
                  <a:lnTo>
                    <a:pt x="140" y="53"/>
                  </a:lnTo>
                  <a:lnTo>
                    <a:pt x="54" y="138"/>
                  </a:lnTo>
                  <a:lnTo>
                    <a:pt x="47" y="145"/>
                  </a:lnTo>
                  <a:lnTo>
                    <a:pt x="54" y="153"/>
                  </a:lnTo>
                  <a:lnTo>
                    <a:pt x="110" y="209"/>
                  </a:lnTo>
                  <a:lnTo>
                    <a:pt x="110" y="209"/>
                  </a:lnTo>
                  <a:cubicBezTo>
                    <a:pt x="102" y="224"/>
                    <a:pt x="95" y="239"/>
                    <a:pt x="90" y="256"/>
                  </a:cubicBezTo>
                  <a:lnTo>
                    <a:pt x="10" y="256"/>
                  </a:lnTo>
                  <a:lnTo>
                    <a:pt x="0" y="256"/>
                  </a:lnTo>
                  <a:lnTo>
                    <a:pt x="0" y="266"/>
                  </a:lnTo>
                  <a:lnTo>
                    <a:pt x="0" y="387"/>
                  </a:lnTo>
                  <a:lnTo>
                    <a:pt x="0" y="398"/>
                  </a:lnTo>
                  <a:lnTo>
                    <a:pt x="10" y="398"/>
                  </a:lnTo>
                  <a:lnTo>
                    <a:pt x="89" y="398"/>
                  </a:lnTo>
                  <a:lnTo>
                    <a:pt x="89" y="398"/>
                  </a:lnTo>
                  <a:cubicBezTo>
                    <a:pt x="95" y="415"/>
                    <a:pt x="102" y="432"/>
                    <a:pt x="110" y="448"/>
                  </a:cubicBezTo>
                  <a:lnTo>
                    <a:pt x="54" y="504"/>
                  </a:lnTo>
                  <a:lnTo>
                    <a:pt x="47" y="511"/>
                  </a:lnTo>
                  <a:lnTo>
                    <a:pt x="54" y="519"/>
                  </a:lnTo>
                  <a:lnTo>
                    <a:pt x="140" y="604"/>
                  </a:lnTo>
                  <a:lnTo>
                    <a:pt x="147" y="612"/>
                  </a:lnTo>
                  <a:lnTo>
                    <a:pt x="155" y="604"/>
                  </a:lnTo>
                  <a:lnTo>
                    <a:pt x="212" y="547"/>
                  </a:lnTo>
                  <a:lnTo>
                    <a:pt x="212" y="547"/>
                  </a:lnTo>
                  <a:cubicBezTo>
                    <a:pt x="227" y="554"/>
                    <a:pt x="242" y="561"/>
                    <a:pt x="258" y="566"/>
                  </a:cubicBezTo>
                  <a:lnTo>
                    <a:pt x="258" y="646"/>
                  </a:lnTo>
                  <a:lnTo>
                    <a:pt x="258" y="656"/>
                  </a:lnTo>
                  <a:lnTo>
                    <a:pt x="269" y="656"/>
                  </a:lnTo>
                  <a:lnTo>
                    <a:pt x="390" y="656"/>
                  </a:lnTo>
                  <a:lnTo>
                    <a:pt x="401" y="656"/>
                  </a:lnTo>
                  <a:lnTo>
                    <a:pt x="401" y="646"/>
                  </a:lnTo>
                  <a:lnTo>
                    <a:pt x="401" y="563"/>
                  </a:lnTo>
                  <a:lnTo>
                    <a:pt x="401" y="563"/>
                  </a:lnTo>
                  <a:cubicBezTo>
                    <a:pt x="415" y="559"/>
                    <a:pt x="429" y="553"/>
                    <a:pt x="442" y="546"/>
                  </a:cubicBezTo>
                  <a:lnTo>
                    <a:pt x="501" y="604"/>
                  </a:lnTo>
                  <a:lnTo>
                    <a:pt x="508" y="612"/>
                  </a:lnTo>
                  <a:lnTo>
                    <a:pt x="516" y="604"/>
                  </a:lnTo>
                  <a:lnTo>
                    <a:pt x="601" y="519"/>
                  </a:lnTo>
                  <a:lnTo>
                    <a:pt x="609" y="511"/>
                  </a:lnTo>
                  <a:lnTo>
                    <a:pt x="601" y="504"/>
                  </a:lnTo>
                  <a:lnTo>
                    <a:pt x="543" y="445"/>
                  </a:lnTo>
                  <a:lnTo>
                    <a:pt x="543" y="445"/>
                  </a:lnTo>
                  <a:cubicBezTo>
                    <a:pt x="551" y="431"/>
                    <a:pt x="557" y="417"/>
                    <a:pt x="562" y="401"/>
                  </a:cubicBezTo>
                  <a:lnTo>
                    <a:pt x="645" y="401"/>
                  </a:ln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4FBE27C1-ED78-4D4A-8C3A-0CC9BC86E2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24194" y="3295871"/>
              <a:ext cx="942859" cy="942859"/>
            </a:xfrm>
            <a:custGeom>
              <a:avLst/>
              <a:gdLst>
                <a:gd name="connsiteX0" fmla="*/ 309698 w 631465"/>
                <a:gd name="connsiteY0" fmla="*/ 226728 h 631465"/>
                <a:gd name="connsiteX1" fmla="*/ 404735 w 631465"/>
                <a:gd name="connsiteY1" fmla="*/ 311286 h 631465"/>
                <a:gd name="connsiteX2" fmla="*/ 319816 w 631465"/>
                <a:gd name="connsiteY2" fmla="*/ 406323 h 631465"/>
                <a:gd name="connsiteX3" fmla="*/ 225141 w 631465"/>
                <a:gd name="connsiteY3" fmla="*/ 321404 h 631465"/>
                <a:gd name="connsiteX4" fmla="*/ 309698 w 631465"/>
                <a:gd name="connsiteY4" fmla="*/ 226728 h 631465"/>
                <a:gd name="connsiteX5" fmla="*/ 305826 w 631465"/>
                <a:gd name="connsiteY5" fmla="*/ 139405 h 631465"/>
                <a:gd name="connsiteX6" fmla="*/ 139405 w 631465"/>
                <a:gd name="connsiteY6" fmla="*/ 325639 h 631465"/>
                <a:gd name="connsiteX7" fmla="*/ 325639 w 631465"/>
                <a:gd name="connsiteY7" fmla="*/ 492060 h 631465"/>
                <a:gd name="connsiteX8" fmla="*/ 492060 w 631465"/>
                <a:gd name="connsiteY8" fmla="*/ 305826 h 631465"/>
                <a:gd name="connsiteX9" fmla="*/ 305826 w 631465"/>
                <a:gd name="connsiteY9" fmla="*/ 139405 h 631465"/>
                <a:gd name="connsiteX10" fmla="*/ 337166 w 631465"/>
                <a:gd name="connsiteY10" fmla="*/ 0 h 631465"/>
                <a:gd name="connsiteX11" fmla="*/ 340408 w 631465"/>
                <a:gd name="connsiteY11" fmla="*/ 61958 h 631465"/>
                <a:gd name="connsiteX12" fmla="*/ 394080 w 631465"/>
                <a:gd name="connsiteY12" fmla="*/ 73124 h 631465"/>
                <a:gd name="connsiteX13" fmla="*/ 422177 w 631465"/>
                <a:gd name="connsiteY13" fmla="*/ 17651 h 631465"/>
                <a:gd name="connsiteX14" fmla="*/ 492060 w 631465"/>
                <a:gd name="connsiteY14" fmla="*/ 52952 h 631465"/>
                <a:gd name="connsiteX15" fmla="*/ 463963 w 631465"/>
                <a:gd name="connsiteY15" fmla="*/ 108426 h 631465"/>
                <a:gd name="connsiteX16" fmla="*/ 505028 w 631465"/>
                <a:gd name="connsiteY16" fmla="*/ 144808 h 631465"/>
                <a:gd name="connsiteX17" fmla="*/ 556900 w 631465"/>
                <a:gd name="connsiteY17" fmla="*/ 110587 h 631465"/>
                <a:gd name="connsiteX18" fmla="*/ 599766 w 631465"/>
                <a:gd name="connsiteY18" fmla="*/ 176147 h 631465"/>
                <a:gd name="connsiteX19" fmla="*/ 547894 w 631465"/>
                <a:gd name="connsiteY19" fmla="*/ 210368 h 631465"/>
                <a:gd name="connsiteX20" fmla="*/ 565185 w 631465"/>
                <a:gd name="connsiteY20" fmla="*/ 262240 h 631465"/>
                <a:gd name="connsiteX21" fmla="*/ 627142 w 631465"/>
                <a:gd name="connsiteY21" fmla="*/ 258638 h 631465"/>
                <a:gd name="connsiteX22" fmla="*/ 631465 w 631465"/>
                <a:gd name="connsiteY22" fmla="*/ 337166 h 631465"/>
                <a:gd name="connsiteX23" fmla="*/ 569507 w 631465"/>
                <a:gd name="connsiteY23" fmla="*/ 340768 h 631465"/>
                <a:gd name="connsiteX24" fmla="*/ 558340 w 631465"/>
                <a:gd name="connsiteY24" fmla="*/ 394080 h 631465"/>
                <a:gd name="connsiteX25" fmla="*/ 613454 w 631465"/>
                <a:gd name="connsiteY25" fmla="*/ 422177 h 631465"/>
                <a:gd name="connsiteX26" fmla="*/ 578513 w 631465"/>
                <a:gd name="connsiteY26" fmla="*/ 492060 h 631465"/>
                <a:gd name="connsiteX27" fmla="*/ 523039 w 631465"/>
                <a:gd name="connsiteY27" fmla="*/ 464323 h 631465"/>
                <a:gd name="connsiteX28" fmla="*/ 486657 w 631465"/>
                <a:gd name="connsiteY28" fmla="*/ 505028 h 631465"/>
                <a:gd name="connsiteX29" fmla="*/ 520878 w 631465"/>
                <a:gd name="connsiteY29" fmla="*/ 556900 h 631465"/>
                <a:gd name="connsiteX30" fmla="*/ 454957 w 631465"/>
                <a:gd name="connsiteY30" fmla="*/ 599766 h 631465"/>
                <a:gd name="connsiteX31" fmla="*/ 420737 w 631465"/>
                <a:gd name="connsiteY31" fmla="*/ 547894 h 631465"/>
                <a:gd name="connsiteX32" fmla="*/ 369225 w 631465"/>
                <a:gd name="connsiteY32" fmla="*/ 564824 h 631465"/>
                <a:gd name="connsiteX33" fmla="*/ 372827 w 631465"/>
                <a:gd name="connsiteY33" fmla="*/ 627142 h 631465"/>
                <a:gd name="connsiteX34" fmla="*/ 294299 w 631465"/>
                <a:gd name="connsiteY34" fmla="*/ 631465 h 631465"/>
                <a:gd name="connsiteX35" fmla="*/ 290697 w 631465"/>
                <a:gd name="connsiteY35" fmla="*/ 569507 h 631465"/>
                <a:gd name="connsiteX36" fmla="*/ 237385 w 631465"/>
                <a:gd name="connsiteY36" fmla="*/ 558340 h 631465"/>
                <a:gd name="connsiteX37" fmla="*/ 209287 w 631465"/>
                <a:gd name="connsiteY37" fmla="*/ 613814 h 631465"/>
                <a:gd name="connsiteX38" fmla="*/ 139405 w 631465"/>
                <a:gd name="connsiteY38" fmla="*/ 578513 h 631465"/>
                <a:gd name="connsiteX39" fmla="*/ 167142 w 631465"/>
                <a:gd name="connsiteY39" fmla="*/ 523039 h 631465"/>
                <a:gd name="connsiteX40" fmla="*/ 126437 w 631465"/>
                <a:gd name="connsiteY40" fmla="*/ 486657 h 631465"/>
                <a:gd name="connsiteX41" fmla="*/ 74565 w 631465"/>
                <a:gd name="connsiteY41" fmla="*/ 520517 h 631465"/>
                <a:gd name="connsiteX42" fmla="*/ 31339 w 631465"/>
                <a:gd name="connsiteY42" fmla="*/ 454957 h 631465"/>
                <a:gd name="connsiteX43" fmla="*/ 83571 w 631465"/>
                <a:gd name="connsiteY43" fmla="*/ 421097 h 631465"/>
                <a:gd name="connsiteX44" fmla="*/ 66640 w 631465"/>
                <a:gd name="connsiteY44" fmla="*/ 369225 h 631465"/>
                <a:gd name="connsiteX45" fmla="*/ 4323 w 631465"/>
                <a:gd name="connsiteY45" fmla="*/ 372827 h 631465"/>
                <a:gd name="connsiteX46" fmla="*/ 0 w 631465"/>
                <a:gd name="connsiteY46" fmla="*/ 294299 h 631465"/>
                <a:gd name="connsiteX47" fmla="*/ 61958 w 631465"/>
                <a:gd name="connsiteY47" fmla="*/ 290697 h 631465"/>
                <a:gd name="connsiteX48" fmla="*/ 73124 w 631465"/>
                <a:gd name="connsiteY48" fmla="*/ 237385 h 631465"/>
                <a:gd name="connsiteX49" fmla="*/ 17651 w 631465"/>
                <a:gd name="connsiteY49" fmla="*/ 209287 h 631465"/>
                <a:gd name="connsiteX50" fmla="*/ 52952 w 631465"/>
                <a:gd name="connsiteY50" fmla="*/ 139405 h 631465"/>
                <a:gd name="connsiteX51" fmla="*/ 108426 w 631465"/>
                <a:gd name="connsiteY51" fmla="*/ 167142 h 631465"/>
                <a:gd name="connsiteX52" fmla="*/ 144808 w 631465"/>
                <a:gd name="connsiteY52" fmla="*/ 126437 h 631465"/>
                <a:gd name="connsiteX53" fmla="*/ 110587 w 631465"/>
                <a:gd name="connsiteY53" fmla="*/ 74565 h 631465"/>
                <a:gd name="connsiteX54" fmla="*/ 176147 w 631465"/>
                <a:gd name="connsiteY54" fmla="*/ 31699 h 631465"/>
                <a:gd name="connsiteX55" fmla="*/ 210368 w 631465"/>
                <a:gd name="connsiteY55" fmla="*/ 83211 h 631465"/>
                <a:gd name="connsiteX56" fmla="*/ 262240 w 631465"/>
                <a:gd name="connsiteY56" fmla="*/ 66640 h 631465"/>
                <a:gd name="connsiteX57" fmla="*/ 258638 w 631465"/>
                <a:gd name="connsiteY57" fmla="*/ 4683 h 631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31465" h="631465">
                  <a:moveTo>
                    <a:pt x="309698" y="226728"/>
                  </a:moveTo>
                  <a:cubicBezTo>
                    <a:pt x="359204" y="223837"/>
                    <a:pt x="401844" y="261780"/>
                    <a:pt x="404735" y="311286"/>
                  </a:cubicBezTo>
                  <a:cubicBezTo>
                    <a:pt x="407626" y="361153"/>
                    <a:pt x="369683" y="403432"/>
                    <a:pt x="319816" y="406323"/>
                  </a:cubicBezTo>
                  <a:cubicBezTo>
                    <a:pt x="270310" y="409214"/>
                    <a:pt x="227670" y="371271"/>
                    <a:pt x="225141" y="321404"/>
                  </a:cubicBezTo>
                  <a:cubicBezTo>
                    <a:pt x="222250" y="271898"/>
                    <a:pt x="260193" y="229619"/>
                    <a:pt x="309698" y="226728"/>
                  </a:cubicBezTo>
                  <a:close/>
                  <a:moveTo>
                    <a:pt x="305826" y="139405"/>
                  </a:moveTo>
                  <a:cubicBezTo>
                    <a:pt x="208207" y="144808"/>
                    <a:pt x="134002" y="228379"/>
                    <a:pt x="139405" y="325639"/>
                  </a:cubicBezTo>
                  <a:cubicBezTo>
                    <a:pt x="144808" y="423258"/>
                    <a:pt x="228379" y="497823"/>
                    <a:pt x="325639" y="492060"/>
                  </a:cubicBezTo>
                  <a:cubicBezTo>
                    <a:pt x="422898" y="486657"/>
                    <a:pt x="497463" y="403086"/>
                    <a:pt x="492060" y="305826"/>
                  </a:cubicBezTo>
                  <a:cubicBezTo>
                    <a:pt x="486657" y="208207"/>
                    <a:pt x="403086" y="133641"/>
                    <a:pt x="305826" y="139405"/>
                  </a:cubicBezTo>
                  <a:close/>
                  <a:moveTo>
                    <a:pt x="337166" y="0"/>
                  </a:moveTo>
                  <a:lnTo>
                    <a:pt x="340408" y="61958"/>
                  </a:lnTo>
                  <a:cubicBezTo>
                    <a:pt x="359139" y="63759"/>
                    <a:pt x="376790" y="67721"/>
                    <a:pt x="394080" y="73124"/>
                  </a:cubicBezTo>
                  <a:lnTo>
                    <a:pt x="422177" y="17651"/>
                  </a:lnTo>
                  <a:lnTo>
                    <a:pt x="492060" y="52952"/>
                  </a:lnTo>
                  <a:lnTo>
                    <a:pt x="463963" y="108426"/>
                  </a:lnTo>
                  <a:cubicBezTo>
                    <a:pt x="479092" y="118872"/>
                    <a:pt x="492780" y="131120"/>
                    <a:pt x="505028" y="144808"/>
                  </a:cubicBezTo>
                  <a:lnTo>
                    <a:pt x="556900" y="110587"/>
                  </a:lnTo>
                  <a:lnTo>
                    <a:pt x="599766" y="176147"/>
                  </a:lnTo>
                  <a:lnTo>
                    <a:pt x="547894" y="210368"/>
                  </a:lnTo>
                  <a:cubicBezTo>
                    <a:pt x="555098" y="226938"/>
                    <a:pt x="560862" y="244229"/>
                    <a:pt x="565185" y="262240"/>
                  </a:cubicBezTo>
                  <a:lnTo>
                    <a:pt x="627142" y="258638"/>
                  </a:lnTo>
                  <a:lnTo>
                    <a:pt x="631465" y="337166"/>
                  </a:lnTo>
                  <a:lnTo>
                    <a:pt x="569507" y="340768"/>
                  </a:lnTo>
                  <a:cubicBezTo>
                    <a:pt x="567706" y="359139"/>
                    <a:pt x="564104" y="377150"/>
                    <a:pt x="558340" y="394080"/>
                  </a:cubicBezTo>
                  <a:lnTo>
                    <a:pt x="613454" y="422177"/>
                  </a:lnTo>
                  <a:lnTo>
                    <a:pt x="578513" y="492060"/>
                  </a:lnTo>
                  <a:lnTo>
                    <a:pt x="523039" y="464323"/>
                  </a:lnTo>
                  <a:cubicBezTo>
                    <a:pt x="512232" y="479092"/>
                    <a:pt x="500345" y="492780"/>
                    <a:pt x="486657" y="505028"/>
                  </a:cubicBezTo>
                  <a:lnTo>
                    <a:pt x="520878" y="556900"/>
                  </a:lnTo>
                  <a:lnTo>
                    <a:pt x="454957" y="599766"/>
                  </a:lnTo>
                  <a:lnTo>
                    <a:pt x="420737" y="547894"/>
                  </a:lnTo>
                  <a:cubicBezTo>
                    <a:pt x="404527" y="555459"/>
                    <a:pt x="387236" y="561222"/>
                    <a:pt x="369225" y="564824"/>
                  </a:cubicBezTo>
                  <a:lnTo>
                    <a:pt x="372827" y="627142"/>
                  </a:lnTo>
                  <a:lnTo>
                    <a:pt x="294299" y="631465"/>
                  </a:lnTo>
                  <a:lnTo>
                    <a:pt x="290697" y="569507"/>
                  </a:lnTo>
                  <a:cubicBezTo>
                    <a:pt x="272326" y="567346"/>
                    <a:pt x="254315" y="563744"/>
                    <a:pt x="237385" y="558340"/>
                  </a:cubicBezTo>
                  <a:lnTo>
                    <a:pt x="209287" y="613814"/>
                  </a:lnTo>
                  <a:lnTo>
                    <a:pt x="139405" y="578513"/>
                  </a:lnTo>
                  <a:lnTo>
                    <a:pt x="167142" y="523039"/>
                  </a:lnTo>
                  <a:cubicBezTo>
                    <a:pt x="152373" y="512592"/>
                    <a:pt x="138684" y="500345"/>
                    <a:pt x="126437" y="486657"/>
                  </a:cubicBezTo>
                  <a:lnTo>
                    <a:pt x="74565" y="520517"/>
                  </a:lnTo>
                  <a:lnTo>
                    <a:pt x="31339" y="454957"/>
                  </a:lnTo>
                  <a:lnTo>
                    <a:pt x="83571" y="421097"/>
                  </a:lnTo>
                  <a:cubicBezTo>
                    <a:pt x="76006" y="404527"/>
                    <a:pt x="70243" y="387236"/>
                    <a:pt x="66640" y="369225"/>
                  </a:cubicBezTo>
                  <a:lnTo>
                    <a:pt x="4323" y="372827"/>
                  </a:lnTo>
                  <a:lnTo>
                    <a:pt x="0" y="294299"/>
                  </a:lnTo>
                  <a:lnTo>
                    <a:pt x="61958" y="290697"/>
                  </a:lnTo>
                  <a:cubicBezTo>
                    <a:pt x="63759" y="272326"/>
                    <a:pt x="67721" y="254675"/>
                    <a:pt x="73124" y="237385"/>
                  </a:cubicBezTo>
                  <a:lnTo>
                    <a:pt x="17651" y="209287"/>
                  </a:lnTo>
                  <a:lnTo>
                    <a:pt x="52952" y="139405"/>
                  </a:lnTo>
                  <a:lnTo>
                    <a:pt x="108426" y="167142"/>
                  </a:lnTo>
                  <a:cubicBezTo>
                    <a:pt x="118872" y="152373"/>
                    <a:pt x="131120" y="138684"/>
                    <a:pt x="144808" y="126437"/>
                  </a:cubicBezTo>
                  <a:lnTo>
                    <a:pt x="110587" y="74565"/>
                  </a:lnTo>
                  <a:lnTo>
                    <a:pt x="176147" y="31699"/>
                  </a:lnTo>
                  <a:lnTo>
                    <a:pt x="210368" y="83211"/>
                  </a:lnTo>
                  <a:cubicBezTo>
                    <a:pt x="226938" y="76006"/>
                    <a:pt x="244229" y="70243"/>
                    <a:pt x="262240" y="66640"/>
                  </a:cubicBezTo>
                  <a:lnTo>
                    <a:pt x="258638" y="4683"/>
                  </a:lnTo>
                  <a:close/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36464690-9AE8-5246-A847-C08367C479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63392" y="6107863"/>
              <a:ext cx="331659" cy="331659"/>
            </a:xfrm>
            <a:custGeom>
              <a:avLst/>
              <a:gdLst>
                <a:gd name="connsiteX0" fmla="*/ 108354 w 221890"/>
                <a:gd name="connsiteY0" fmla="*/ 78511 h 221889"/>
                <a:gd name="connsiteX1" fmla="*/ 141437 w 221890"/>
                <a:gd name="connsiteY1" fmla="*/ 108162 h 221889"/>
                <a:gd name="connsiteX2" fmla="*/ 111950 w 221890"/>
                <a:gd name="connsiteY2" fmla="*/ 141790 h 221889"/>
                <a:gd name="connsiteX3" fmla="*/ 78507 w 221890"/>
                <a:gd name="connsiteY3" fmla="*/ 111778 h 221889"/>
                <a:gd name="connsiteX4" fmla="*/ 108354 w 221890"/>
                <a:gd name="connsiteY4" fmla="*/ 78511 h 221889"/>
                <a:gd name="connsiteX5" fmla="*/ 107343 w 221890"/>
                <a:gd name="connsiteY5" fmla="*/ 48708 h 221889"/>
                <a:gd name="connsiteX6" fmla="*/ 48989 w 221890"/>
                <a:gd name="connsiteY6" fmla="*/ 114372 h 221889"/>
                <a:gd name="connsiteX7" fmla="*/ 114187 w 221890"/>
                <a:gd name="connsiteY7" fmla="*/ 173182 h 221889"/>
                <a:gd name="connsiteX8" fmla="*/ 172541 w 221890"/>
                <a:gd name="connsiteY8" fmla="*/ 107156 h 221889"/>
                <a:gd name="connsiteX9" fmla="*/ 107343 w 221890"/>
                <a:gd name="connsiteY9" fmla="*/ 48708 h 221889"/>
                <a:gd name="connsiteX10" fmla="*/ 118510 w 221890"/>
                <a:gd name="connsiteY10" fmla="*/ 0 h 221889"/>
                <a:gd name="connsiteX11" fmla="*/ 119590 w 221890"/>
                <a:gd name="connsiteY11" fmla="*/ 21648 h 221889"/>
                <a:gd name="connsiteX12" fmla="*/ 138321 w 221890"/>
                <a:gd name="connsiteY12" fmla="*/ 25617 h 221889"/>
                <a:gd name="connsiteX13" fmla="*/ 148047 w 221890"/>
                <a:gd name="connsiteY13" fmla="*/ 6134 h 221889"/>
                <a:gd name="connsiteX14" fmla="*/ 172541 w 221890"/>
                <a:gd name="connsiteY14" fmla="*/ 18401 h 221889"/>
                <a:gd name="connsiteX15" fmla="*/ 162815 w 221890"/>
                <a:gd name="connsiteY15" fmla="*/ 37884 h 221889"/>
                <a:gd name="connsiteX16" fmla="*/ 177224 w 221890"/>
                <a:gd name="connsiteY16" fmla="*/ 50872 h 221889"/>
                <a:gd name="connsiteX17" fmla="*/ 195595 w 221890"/>
                <a:gd name="connsiteY17" fmla="*/ 38966 h 221889"/>
                <a:gd name="connsiteX18" fmla="*/ 210723 w 221890"/>
                <a:gd name="connsiteY18" fmla="*/ 62057 h 221889"/>
                <a:gd name="connsiteX19" fmla="*/ 192353 w 221890"/>
                <a:gd name="connsiteY19" fmla="*/ 73963 h 221889"/>
                <a:gd name="connsiteX20" fmla="*/ 198476 w 221890"/>
                <a:gd name="connsiteY20" fmla="*/ 92003 h 221889"/>
                <a:gd name="connsiteX21" fmla="*/ 220089 w 221890"/>
                <a:gd name="connsiteY21" fmla="*/ 90921 h 221889"/>
                <a:gd name="connsiteX22" fmla="*/ 221890 w 221890"/>
                <a:gd name="connsiteY22" fmla="*/ 118341 h 221889"/>
                <a:gd name="connsiteX23" fmla="*/ 199917 w 221890"/>
                <a:gd name="connsiteY23" fmla="*/ 119784 h 221889"/>
                <a:gd name="connsiteX24" fmla="*/ 195955 w 221890"/>
                <a:gd name="connsiteY24" fmla="*/ 138546 h 221889"/>
                <a:gd name="connsiteX25" fmla="*/ 215406 w 221890"/>
                <a:gd name="connsiteY25" fmla="*/ 148287 h 221889"/>
                <a:gd name="connsiteX26" fmla="*/ 203159 w 221890"/>
                <a:gd name="connsiteY26" fmla="*/ 173182 h 221889"/>
                <a:gd name="connsiteX27" fmla="*/ 183708 w 221890"/>
                <a:gd name="connsiteY27" fmla="*/ 163080 h 221889"/>
                <a:gd name="connsiteX28" fmla="*/ 170740 w 221890"/>
                <a:gd name="connsiteY28" fmla="*/ 177512 h 221889"/>
                <a:gd name="connsiteX29" fmla="*/ 182987 w 221890"/>
                <a:gd name="connsiteY29" fmla="*/ 195912 h 221889"/>
                <a:gd name="connsiteX30" fmla="*/ 159934 w 221890"/>
                <a:gd name="connsiteY30" fmla="*/ 210705 h 221889"/>
                <a:gd name="connsiteX31" fmla="*/ 147687 w 221890"/>
                <a:gd name="connsiteY31" fmla="*/ 192665 h 221889"/>
                <a:gd name="connsiteX32" fmla="*/ 129676 w 221890"/>
                <a:gd name="connsiteY32" fmla="*/ 198438 h 221889"/>
                <a:gd name="connsiteX33" fmla="*/ 130757 w 221890"/>
                <a:gd name="connsiteY33" fmla="*/ 220446 h 221889"/>
                <a:gd name="connsiteX34" fmla="*/ 103381 w 221890"/>
                <a:gd name="connsiteY34" fmla="*/ 221889 h 221889"/>
                <a:gd name="connsiteX35" fmla="*/ 101940 w 221890"/>
                <a:gd name="connsiteY35" fmla="*/ 200242 h 221889"/>
                <a:gd name="connsiteX36" fmla="*/ 83569 w 221890"/>
                <a:gd name="connsiteY36" fmla="*/ 196273 h 221889"/>
                <a:gd name="connsiteX37" fmla="*/ 73483 w 221890"/>
                <a:gd name="connsiteY37" fmla="*/ 215756 h 221889"/>
                <a:gd name="connsiteX38" fmla="*/ 48989 w 221890"/>
                <a:gd name="connsiteY38" fmla="*/ 203489 h 221889"/>
                <a:gd name="connsiteX39" fmla="*/ 58715 w 221890"/>
                <a:gd name="connsiteY39" fmla="*/ 183645 h 221889"/>
                <a:gd name="connsiteX40" fmla="*/ 44306 w 221890"/>
                <a:gd name="connsiteY40" fmla="*/ 171017 h 221889"/>
                <a:gd name="connsiteX41" fmla="*/ 26296 w 221890"/>
                <a:gd name="connsiteY41" fmla="*/ 182924 h 221889"/>
                <a:gd name="connsiteX42" fmla="*/ 11167 w 221890"/>
                <a:gd name="connsiteY42" fmla="*/ 159833 h 221889"/>
                <a:gd name="connsiteX43" fmla="*/ 29177 w 221890"/>
                <a:gd name="connsiteY43" fmla="*/ 147926 h 221889"/>
                <a:gd name="connsiteX44" fmla="*/ 23414 w 221890"/>
                <a:gd name="connsiteY44" fmla="*/ 129887 h 221889"/>
                <a:gd name="connsiteX45" fmla="*/ 1441 w 221890"/>
                <a:gd name="connsiteY45" fmla="*/ 130969 h 221889"/>
                <a:gd name="connsiteX46" fmla="*/ 0 w 221890"/>
                <a:gd name="connsiteY46" fmla="*/ 103188 h 221889"/>
                <a:gd name="connsiteX47" fmla="*/ 21973 w 221890"/>
                <a:gd name="connsiteY47" fmla="*/ 102105 h 221889"/>
                <a:gd name="connsiteX48" fmla="*/ 25575 w 221890"/>
                <a:gd name="connsiteY48" fmla="*/ 83344 h 221889"/>
                <a:gd name="connsiteX49" fmla="*/ 6124 w 221890"/>
                <a:gd name="connsiteY49" fmla="*/ 73242 h 221889"/>
                <a:gd name="connsiteX50" fmla="*/ 18731 w 221890"/>
                <a:gd name="connsiteY50" fmla="*/ 48708 h 221889"/>
                <a:gd name="connsiteX51" fmla="*/ 38183 w 221890"/>
                <a:gd name="connsiteY51" fmla="*/ 58449 h 221889"/>
                <a:gd name="connsiteX52" fmla="*/ 50790 w 221890"/>
                <a:gd name="connsiteY52" fmla="*/ 44378 h 221889"/>
                <a:gd name="connsiteX53" fmla="*/ 38903 w 221890"/>
                <a:gd name="connsiteY53" fmla="*/ 25978 h 221889"/>
                <a:gd name="connsiteX54" fmla="*/ 61956 w 221890"/>
                <a:gd name="connsiteY54" fmla="*/ 10824 h 221889"/>
                <a:gd name="connsiteX55" fmla="*/ 73843 w 221890"/>
                <a:gd name="connsiteY55" fmla="*/ 29225 h 221889"/>
                <a:gd name="connsiteX56" fmla="*/ 92214 w 221890"/>
                <a:gd name="connsiteY56" fmla="*/ 23091 h 221889"/>
                <a:gd name="connsiteX57" fmla="*/ 90773 w 221890"/>
                <a:gd name="connsiteY57" fmla="*/ 1443 h 221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21890" h="221889">
                  <a:moveTo>
                    <a:pt x="108354" y="78511"/>
                  </a:moveTo>
                  <a:cubicBezTo>
                    <a:pt x="125615" y="77788"/>
                    <a:pt x="140718" y="90806"/>
                    <a:pt x="141437" y="108162"/>
                  </a:cubicBezTo>
                  <a:cubicBezTo>
                    <a:pt x="142516" y="125880"/>
                    <a:pt x="129211" y="140706"/>
                    <a:pt x="111950" y="141790"/>
                  </a:cubicBezTo>
                  <a:cubicBezTo>
                    <a:pt x="94330" y="142514"/>
                    <a:pt x="79586" y="129135"/>
                    <a:pt x="78507" y="111778"/>
                  </a:cubicBezTo>
                  <a:cubicBezTo>
                    <a:pt x="77788" y="94422"/>
                    <a:pt x="90734" y="79596"/>
                    <a:pt x="108354" y="78511"/>
                  </a:cubicBezTo>
                  <a:close/>
                  <a:moveTo>
                    <a:pt x="107343" y="48708"/>
                  </a:moveTo>
                  <a:cubicBezTo>
                    <a:pt x="73123" y="50872"/>
                    <a:pt x="47188" y="80097"/>
                    <a:pt x="48989" y="114372"/>
                  </a:cubicBezTo>
                  <a:cubicBezTo>
                    <a:pt x="50790" y="148648"/>
                    <a:pt x="80327" y="174986"/>
                    <a:pt x="114187" y="173182"/>
                  </a:cubicBezTo>
                  <a:cubicBezTo>
                    <a:pt x="148407" y="171017"/>
                    <a:pt x="174702" y="141793"/>
                    <a:pt x="172541" y="107156"/>
                  </a:cubicBezTo>
                  <a:cubicBezTo>
                    <a:pt x="170740" y="73242"/>
                    <a:pt x="141563" y="46904"/>
                    <a:pt x="107343" y="48708"/>
                  </a:cubicBezTo>
                  <a:close/>
                  <a:moveTo>
                    <a:pt x="118510" y="0"/>
                  </a:moveTo>
                  <a:lnTo>
                    <a:pt x="119590" y="21648"/>
                  </a:lnTo>
                  <a:cubicBezTo>
                    <a:pt x="126074" y="22370"/>
                    <a:pt x="132198" y="23813"/>
                    <a:pt x="138321" y="25617"/>
                  </a:cubicBezTo>
                  <a:lnTo>
                    <a:pt x="148047" y="6134"/>
                  </a:lnTo>
                  <a:lnTo>
                    <a:pt x="172541" y="18401"/>
                  </a:lnTo>
                  <a:lnTo>
                    <a:pt x="162815" y="37884"/>
                  </a:lnTo>
                  <a:cubicBezTo>
                    <a:pt x="168219" y="41492"/>
                    <a:pt x="172901" y="46182"/>
                    <a:pt x="177224" y="50872"/>
                  </a:cubicBezTo>
                  <a:lnTo>
                    <a:pt x="195595" y="38966"/>
                  </a:lnTo>
                  <a:lnTo>
                    <a:pt x="210723" y="62057"/>
                  </a:lnTo>
                  <a:lnTo>
                    <a:pt x="192353" y="73963"/>
                  </a:lnTo>
                  <a:cubicBezTo>
                    <a:pt x="194874" y="79736"/>
                    <a:pt x="197035" y="85870"/>
                    <a:pt x="198476" y="92003"/>
                  </a:cubicBezTo>
                  <a:lnTo>
                    <a:pt x="220089" y="90921"/>
                  </a:lnTo>
                  <a:lnTo>
                    <a:pt x="221890" y="118341"/>
                  </a:lnTo>
                  <a:lnTo>
                    <a:pt x="199917" y="119784"/>
                  </a:lnTo>
                  <a:cubicBezTo>
                    <a:pt x="199197" y="126279"/>
                    <a:pt x="197756" y="132412"/>
                    <a:pt x="195955" y="138546"/>
                  </a:cubicBezTo>
                  <a:lnTo>
                    <a:pt x="215406" y="148287"/>
                  </a:lnTo>
                  <a:lnTo>
                    <a:pt x="203159" y="173182"/>
                  </a:lnTo>
                  <a:lnTo>
                    <a:pt x="183708" y="163080"/>
                  </a:lnTo>
                  <a:cubicBezTo>
                    <a:pt x="179745" y="168492"/>
                    <a:pt x="175783" y="173182"/>
                    <a:pt x="170740" y="177512"/>
                  </a:cubicBezTo>
                  <a:lnTo>
                    <a:pt x="182987" y="195912"/>
                  </a:lnTo>
                  <a:lnTo>
                    <a:pt x="159934" y="210705"/>
                  </a:lnTo>
                  <a:lnTo>
                    <a:pt x="147687" y="192665"/>
                  </a:lnTo>
                  <a:cubicBezTo>
                    <a:pt x="141923" y="195191"/>
                    <a:pt x="135800" y="196995"/>
                    <a:pt x="129676" y="198438"/>
                  </a:cubicBezTo>
                  <a:lnTo>
                    <a:pt x="130757" y="220446"/>
                  </a:lnTo>
                  <a:lnTo>
                    <a:pt x="103381" y="221889"/>
                  </a:lnTo>
                  <a:lnTo>
                    <a:pt x="101940" y="200242"/>
                  </a:lnTo>
                  <a:cubicBezTo>
                    <a:pt x="95816" y="199520"/>
                    <a:pt x="89332" y="198077"/>
                    <a:pt x="83569" y="196273"/>
                  </a:cubicBezTo>
                  <a:lnTo>
                    <a:pt x="73483" y="215756"/>
                  </a:lnTo>
                  <a:lnTo>
                    <a:pt x="48989" y="203489"/>
                  </a:lnTo>
                  <a:lnTo>
                    <a:pt x="58715" y="183645"/>
                  </a:lnTo>
                  <a:cubicBezTo>
                    <a:pt x="53672" y="180037"/>
                    <a:pt x="48629" y="175708"/>
                    <a:pt x="44306" y="171017"/>
                  </a:cubicBezTo>
                  <a:lnTo>
                    <a:pt x="26296" y="182924"/>
                  </a:lnTo>
                  <a:lnTo>
                    <a:pt x="11167" y="159833"/>
                  </a:lnTo>
                  <a:lnTo>
                    <a:pt x="29177" y="147926"/>
                  </a:lnTo>
                  <a:cubicBezTo>
                    <a:pt x="26656" y="142154"/>
                    <a:pt x="24495" y="136020"/>
                    <a:pt x="23414" y="129887"/>
                  </a:cubicBezTo>
                  <a:lnTo>
                    <a:pt x="1441" y="130969"/>
                  </a:lnTo>
                  <a:lnTo>
                    <a:pt x="0" y="103188"/>
                  </a:lnTo>
                  <a:lnTo>
                    <a:pt x="21973" y="102105"/>
                  </a:lnTo>
                  <a:cubicBezTo>
                    <a:pt x="22333" y="95611"/>
                    <a:pt x="23774" y="89478"/>
                    <a:pt x="25575" y="83344"/>
                  </a:cubicBezTo>
                  <a:lnTo>
                    <a:pt x="6124" y="73242"/>
                  </a:lnTo>
                  <a:lnTo>
                    <a:pt x="18731" y="48708"/>
                  </a:lnTo>
                  <a:lnTo>
                    <a:pt x="38183" y="58449"/>
                  </a:lnTo>
                  <a:cubicBezTo>
                    <a:pt x="41785" y="53398"/>
                    <a:pt x="46107" y="48708"/>
                    <a:pt x="50790" y="44378"/>
                  </a:cubicBezTo>
                  <a:lnTo>
                    <a:pt x="38903" y="25978"/>
                  </a:lnTo>
                  <a:lnTo>
                    <a:pt x="61956" y="10824"/>
                  </a:lnTo>
                  <a:lnTo>
                    <a:pt x="73843" y="29225"/>
                  </a:lnTo>
                  <a:cubicBezTo>
                    <a:pt x="79607" y="26699"/>
                    <a:pt x="85730" y="24534"/>
                    <a:pt x="92214" y="23091"/>
                  </a:cubicBezTo>
                  <a:lnTo>
                    <a:pt x="90773" y="1443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2DD6A546-D1E4-474C-A855-08FE727B15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23909" y="4937582"/>
              <a:ext cx="438263" cy="440633"/>
            </a:xfrm>
            <a:custGeom>
              <a:avLst/>
              <a:gdLst>
                <a:gd name="connsiteX0" fmla="*/ 143907 w 293328"/>
                <a:gd name="connsiteY0" fmla="*/ 106204 h 294915"/>
                <a:gd name="connsiteX1" fmla="*/ 187483 w 293328"/>
                <a:gd name="connsiteY1" fmla="*/ 145137 h 294915"/>
                <a:gd name="connsiteX2" fmla="*/ 148550 w 293328"/>
                <a:gd name="connsiteY2" fmla="*/ 189071 h 294915"/>
                <a:gd name="connsiteX3" fmla="*/ 104616 w 293328"/>
                <a:gd name="connsiteY3" fmla="*/ 150138 h 294915"/>
                <a:gd name="connsiteX4" fmla="*/ 143907 w 293328"/>
                <a:gd name="connsiteY4" fmla="*/ 106204 h 294915"/>
                <a:gd name="connsiteX5" fmla="*/ 141817 w 293328"/>
                <a:gd name="connsiteY5" fmla="*/ 65256 h 294915"/>
                <a:gd name="connsiteX6" fmla="*/ 64625 w 293328"/>
                <a:gd name="connsiteY6" fmla="*/ 152144 h 294915"/>
                <a:gd name="connsiteX7" fmla="*/ 151152 w 293328"/>
                <a:gd name="connsiteY7" fmla="*/ 229658 h 294915"/>
                <a:gd name="connsiteX8" fmla="*/ 228703 w 293328"/>
                <a:gd name="connsiteY8" fmla="*/ 142770 h 294915"/>
                <a:gd name="connsiteX9" fmla="*/ 141817 w 293328"/>
                <a:gd name="connsiteY9" fmla="*/ 65256 h 294915"/>
                <a:gd name="connsiteX10" fmla="*/ 156537 w 293328"/>
                <a:gd name="connsiteY10" fmla="*/ 0 h 294915"/>
                <a:gd name="connsiteX11" fmla="*/ 157974 w 293328"/>
                <a:gd name="connsiteY11" fmla="*/ 29203 h 294915"/>
                <a:gd name="connsiteX12" fmla="*/ 183106 w 293328"/>
                <a:gd name="connsiteY12" fmla="*/ 34250 h 294915"/>
                <a:gd name="connsiteX13" fmla="*/ 196031 w 293328"/>
                <a:gd name="connsiteY13" fmla="*/ 8292 h 294915"/>
                <a:gd name="connsiteX14" fmla="*/ 228703 w 293328"/>
                <a:gd name="connsiteY14" fmla="*/ 24877 h 294915"/>
                <a:gd name="connsiteX15" fmla="*/ 215418 w 293328"/>
                <a:gd name="connsiteY15" fmla="*/ 50835 h 294915"/>
                <a:gd name="connsiteX16" fmla="*/ 234447 w 293328"/>
                <a:gd name="connsiteY16" fmla="*/ 67780 h 294915"/>
                <a:gd name="connsiteX17" fmla="*/ 258502 w 293328"/>
                <a:gd name="connsiteY17" fmla="*/ 51916 h 294915"/>
                <a:gd name="connsiteX18" fmla="*/ 278608 w 293328"/>
                <a:gd name="connsiteY18" fmla="*/ 82562 h 294915"/>
                <a:gd name="connsiteX19" fmla="*/ 254553 w 293328"/>
                <a:gd name="connsiteY19" fmla="*/ 98425 h 294915"/>
                <a:gd name="connsiteX20" fmla="*/ 262451 w 293328"/>
                <a:gd name="connsiteY20" fmla="*/ 122581 h 294915"/>
                <a:gd name="connsiteX21" fmla="*/ 291174 w 293328"/>
                <a:gd name="connsiteY21" fmla="*/ 120778 h 294915"/>
                <a:gd name="connsiteX22" fmla="*/ 293328 w 293328"/>
                <a:gd name="connsiteY22" fmla="*/ 157552 h 294915"/>
                <a:gd name="connsiteX23" fmla="*/ 264247 w 293328"/>
                <a:gd name="connsiteY23" fmla="*/ 158994 h 294915"/>
                <a:gd name="connsiteX24" fmla="*/ 259220 w 293328"/>
                <a:gd name="connsiteY24" fmla="*/ 183871 h 294915"/>
                <a:gd name="connsiteX25" fmla="*/ 285070 w 293328"/>
                <a:gd name="connsiteY25" fmla="*/ 197211 h 294915"/>
                <a:gd name="connsiteX26" fmla="*/ 268555 w 293328"/>
                <a:gd name="connsiteY26" fmla="*/ 229658 h 294915"/>
                <a:gd name="connsiteX27" fmla="*/ 243064 w 293328"/>
                <a:gd name="connsiteY27" fmla="*/ 216679 h 294915"/>
                <a:gd name="connsiteX28" fmla="*/ 226189 w 293328"/>
                <a:gd name="connsiteY28" fmla="*/ 235787 h 294915"/>
                <a:gd name="connsiteX29" fmla="*/ 241987 w 293328"/>
                <a:gd name="connsiteY29" fmla="*/ 259943 h 294915"/>
                <a:gd name="connsiteX30" fmla="*/ 211469 w 293328"/>
                <a:gd name="connsiteY30" fmla="*/ 280133 h 294915"/>
                <a:gd name="connsiteX31" fmla="*/ 195313 w 293328"/>
                <a:gd name="connsiteY31" fmla="*/ 255617 h 294915"/>
                <a:gd name="connsiteX32" fmla="*/ 171258 w 293328"/>
                <a:gd name="connsiteY32" fmla="*/ 263909 h 294915"/>
                <a:gd name="connsiteX33" fmla="*/ 172694 w 293328"/>
                <a:gd name="connsiteY33" fmla="*/ 292751 h 294915"/>
                <a:gd name="connsiteX34" fmla="*/ 136432 w 293328"/>
                <a:gd name="connsiteY34" fmla="*/ 294915 h 294915"/>
                <a:gd name="connsiteX35" fmla="*/ 134996 w 293328"/>
                <a:gd name="connsiteY35" fmla="*/ 265712 h 294915"/>
                <a:gd name="connsiteX36" fmla="*/ 110223 w 293328"/>
                <a:gd name="connsiteY36" fmla="*/ 260664 h 294915"/>
                <a:gd name="connsiteX37" fmla="*/ 97297 w 293328"/>
                <a:gd name="connsiteY37" fmla="*/ 286622 h 294915"/>
                <a:gd name="connsiteX38" fmla="*/ 64625 w 293328"/>
                <a:gd name="connsiteY38" fmla="*/ 270038 h 294915"/>
                <a:gd name="connsiteX39" fmla="*/ 77191 w 293328"/>
                <a:gd name="connsiteY39" fmla="*/ 244080 h 294915"/>
                <a:gd name="connsiteX40" fmla="*/ 58522 w 293328"/>
                <a:gd name="connsiteY40" fmla="*/ 227135 h 294915"/>
                <a:gd name="connsiteX41" fmla="*/ 34467 w 293328"/>
                <a:gd name="connsiteY41" fmla="*/ 242998 h 294915"/>
                <a:gd name="connsiteX42" fmla="*/ 14720 w 293328"/>
                <a:gd name="connsiteY42" fmla="*/ 212714 h 294915"/>
                <a:gd name="connsiteX43" fmla="*/ 38416 w 293328"/>
                <a:gd name="connsiteY43" fmla="*/ 196490 h 294915"/>
                <a:gd name="connsiteX44" fmla="*/ 30877 w 293328"/>
                <a:gd name="connsiteY44" fmla="*/ 172334 h 294915"/>
                <a:gd name="connsiteX45" fmla="*/ 1795 w 293328"/>
                <a:gd name="connsiteY45" fmla="*/ 174137 h 294915"/>
                <a:gd name="connsiteX46" fmla="*/ 0 w 293328"/>
                <a:gd name="connsiteY46" fmla="*/ 137362 h 294915"/>
                <a:gd name="connsiteX47" fmla="*/ 28722 w 293328"/>
                <a:gd name="connsiteY47" fmla="*/ 135920 h 294915"/>
                <a:gd name="connsiteX48" fmla="*/ 33749 w 293328"/>
                <a:gd name="connsiteY48" fmla="*/ 111044 h 294915"/>
                <a:gd name="connsiteX49" fmla="*/ 7899 w 293328"/>
                <a:gd name="connsiteY49" fmla="*/ 97704 h 294915"/>
                <a:gd name="connsiteX50" fmla="*/ 24414 w 293328"/>
                <a:gd name="connsiteY50" fmla="*/ 65256 h 294915"/>
                <a:gd name="connsiteX51" fmla="*/ 50264 w 293328"/>
                <a:gd name="connsiteY51" fmla="*/ 78235 h 294915"/>
                <a:gd name="connsiteX52" fmla="*/ 67139 w 293328"/>
                <a:gd name="connsiteY52" fmla="*/ 59127 h 294915"/>
                <a:gd name="connsiteX53" fmla="*/ 51341 w 293328"/>
                <a:gd name="connsiteY53" fmla="*/ 34971 h 294915"/>
                <a:gd name="connsiteX54" fmla="*/ 81859 w 293328"/>
                <a:gd name="connsiteY54" fmla="*/ 14782 h 294915"/>
                <a:gd name="connsiteX55" fmla="*/ 97656 w 293328"/>
                <a:gd name="connsiteY55" fmla="*/ 38937 h 294915"/>
                <a:gd name="connsiteX56" fmla="*/ 121711 w 293328"/>
                <a:gd name="connsiteY56" fmla="*/ 31006 h 294915"/>
                <a:gd name="connsiteX57" fmla="*/ 119916 w 293328"/>
                <a:gd name="connsiteY57" fmla="*/ 2163 h 294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93328" h="294915">
                  <a:moveTo>
                    <a:pt x="143907" y="106204"/>
                  </a:moveTo>
                  <a:cubicBezTo>
                    <a:pt x="166767" y="104775"/>
                    <a:pt x="186055" y="122277"/>
                    <a:pt x="187483" y="145137"/>
                  </a:cubicBezTo>
                  <a:cubicBezTo>
                    <a:pt x="188555" y="167997"/>
                    <a:pt x="171410" y="187643"/>
                    <a:pt x="148550" y="189071"/>
                  </a:cubicBezTo>
                  <a:cubicBezTo>
                    <a:pt x="125690" y="190143"/>
                    <a:pt x="106045" y="172998"/>
                    <a:pt x="104616" y="150138"/>
                  </a:cubicBezTo>
                  <a:cubicBezTo>
                    <a:pt x="103187" y="127278"/>
                    <a:pt x="121047" y="107633"/>
                    <a:pt x="143907" y="106204"/>
                  </a:cubicBezTo>
                  <a:close/>
                  <a:moveTo>
                    <a:pt x="141817" y="65256"/>
                  </a:moveTo>
                  <a:cubicBezTo>
                    <a:pt x="96579" y="67780"/>
                    <a:pt x="62112" y="106717"/>
                    <a:pt x="64625" y="152144"/>
                  </a:cubicBezTo>
                  <a:cubicBezTo>
                    <a:pt x="67139" y="197571"/>
                    <a:pt x="105914" y="232543"/>
                    <a:pt x="151152" y="229658"/>
                  </a:cubicBezTo>
                  <a:cubicBezTo>
                    <a:pt x="196390" y="227135"/>
                    <a:pt x="231216" y="188197"/>
                    <a:pt x="228703" y="142770"/>
                  </a:cubicBezTo>
                  <a:cubicBezTo>
                    <a:pt x="225830" y="97343"/>
                    <a:pt x="187055" y="62732"/>
                    <a:pt x="141817" y="65256"/>
                  </a:cubicBezTo>
                  <a:close/>
                  <a:moveTo>
                    <a:pt x="156537" y="0"/>
                  </a:moveTo>
                  <a:lnTo>
                    <a:pt x="157974" y="29203"/>
                  </a:lnTo>
                  <a:cubicBezTo>
                    <a:pt x="166590" y="29924"/>
                    <a:pt x="174848" y="31727"/>
                    <a:pt x="183106" y="34250"/>
                  </a:cubicBezTo>
                  <a:lnTo>
                    <a:pt x="196031" y="8292"/>
                  </a:lnTo>
                  <a:lnTo>
                    <a:pt x="228703" y="24877"/>
                  </a:lnTo>
                  <a:lnTo>
                    <a:pt x="215418" y="50835"/>
                  </a:lnTo>
                  <a:cubicBezTo>
                    <a:pt x="222599" y="55522"/>
                    <a:pt x="228703" y="61290"/>
                    <a:pt x="234447" y="67780"/>
                  </a:cubicBezTo>
                  <a:lnTo>
                    <a:pt x="258502" y="51916"/>
                  </a:lnTo>
                  <a:lnTo>
                    <a:pt x="278608" y="82562"/>
                  </a:lnTo>
                  <a:lnTo>
                    <a:pt x="254553" y="98425"/>
                  </a:lnTo>
                  <a:cubicBezTo>
                    <a:pt x="257784" y="105996"/>
                    <a:pt x="260656" y="113928"/>
                    <a:pt x="262451" y="122581"/>
                  </a:cubicBezTo>
                  <a:lnTo>
                    <a:pt x="291174" y="120778"/>
                  </a:lnTo>
                  <a:lnTo>
                    <a:pt x="293328" y="157552"/>
                  </a:lnTo>
                  <a:lnTo>
                    <a:pt x="264247" y="158994"/>
                  </a:lnTo>
                  <a:cubicBezTo>
                    <a:pt x="263529" y="167647"/>
                    <a:pt x="262092" y="175939"/>
                    <a:pt x="259220" y="183871"/>
                  </a:cubicBezTo>
                  <a:lnTo>
                    <a:pt x="285070" y="197211"/>
                  </a:lnTo>
                  <a:lnTo>
                    <a:pt x="268555" y="229658"/>
                  </a:lnTo>
                  <a:lnTo>
                    <a:pt x="243064" y="216679"/>
                  </a:lnTo>
                  <a:cubicBezTo>
                    <a:pt x="237678" y="223890"/>
                    <a:pt x="232293" y="230019"/>
                    <a:pt x="226189" y="235787"/>
                  </a:cubicBezTo>
                  <a:lnTo>
                    <a:pt x="241987" y="259943"/>
                  </a:lnTo>
                  <a:lnTo>
                    <a:pt x="211469" y="280133"/>
                  </a:lnTo>
                  <a:lnTo>
                    <a:pt x="195313" y="255617"/>
                  </a:lnTo>
                  <a:cubicBezTo>
                    <a:pt x="187773" y="259222"/>
                    <a:pt x="179874" y="261746"/>
                    <a:pt x="171258" y="263909"/>
                  </a:cubicBezTo>
                  <a:lnTo>
                    <a:pt x="172694" y="292751"/>
                  </a:lnTo>
                  <a:lnTo>
                    <a:pt x="136432" y="294915"/>
                  </a:lnTo>
                  <a:lnTo>
                    <a:pt x="134996" y="265712"/>
                  </a:lnTo>
                  <a:cubicBezTo>
                    <a:pt x="126379" y="264991"/>
                    <a:pt x="118121" y="263188"/>
                    <a:pt x="110223" y="260664"/>
                  </a:cubicBezTo>
                  <a:lnTo>
                    <a:pt x="97297" y="286622"/>
                  </a:lnTo>
                  <a:lnTo>
                    <a:pt x="64625" y="270038"/>
                  </a:lnTo>
                  <a:lnTo>
                    <a:pt x="77191" y="244080"/>
                  </a:lnTo>
                  <a:cubicBezTo>
                    <a:pt x="70729" y="239393"/>
                    <a:pt x="64266" y="233624"/>
                    <a:pt x="58522" y="227135"/>
                  </a:cubicBezTo>
                  <a:lnTo>
                    <a:pt x="34467" y="242998"/>
                  </a:lnTo>
                  <a:lnTo>
                    <a:pt x="14720" y="212714"/>
                  </a:lnTo>
                  <a:lnTo>
                    <a:pt x="38416" y="196490"/>
                  </a:lnTo>
                  <a:cubicBezTo>
                    <a:pt x="35185" y="188918"/>
                    <a:pt x="32672" y="180626"/>
                    <a:pt x="30877" y="172334"/>
                  </a:cubicBezTo>
                  <a:lnTo>
                    <a:pt x="1795" y="174137"/>
                  </a:lnTo>
                  <a:lnTo>
                    <a:pt x="0" y="137362"/>
                  </a:lnTo>
                  <a:lnTo>
                    <a:pt x="28722" y="135920"/>
                  </a:lnTo>
                  <a:cubicBezTo>
                    <a:pt x="29440" y="127268"/>
                    <a:pt x="31236" y="118975"/>
                    <a:pt x="33749" y="111044"/>
                  </a:cubicBezTo>
                  <a:lnTo>
                    <a:pt x="7899" y="97704"/>
                  </a:lnTo>
                  <a:lnTo>
                    <a:pt x="24414" y="65256"/>
                  </a:lnTo>
                  <a:lnTo>
                    <a:pt x="50264" y="78235"/>
                  </a:lnTo>
                  <a:cubicBezTo>
                    <a:pt x="54932" y="71385"/>
                    <a:pt x="60676" y="64895"/>
                    <a:pt x="67139" y="59127"/>
                  </a:cubicBezTo>
                  <a:lnTo>
                    <a:pt x="51341" y="34971"/>
                  </a:lnTo>
                  <a:lnTo>
                    <a:pt x="81859" y="14782"/>
                  </a:lnTo>
                  <a:lnTo>
                    <a:pt x="97656" y="38937"/>
                  </a:lnTo>
                  <a:cubicBezTo>
                    <a:pt x="105196" y="35692"/>
                    <a:pt x="113095" y="32808"/>
                    <a:pt x="121711" y="31006"/>
                  </a:cubicBezTo>
                  <a:lnTo>
                    <a:pt x="119916" y="2163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5AA0CC37-FF99-CC44-B6EF-5C27FD889BFF}"/>
                </a:ext>
              </a:extLst>
            </p:cNvPr>
            <p:cNvSpPr/>
            <p:nvPr userDrawn="1"/>
          </p:nvSpPr>
          <p:spPr>
            <a:xfrm>
              <a:off x="11256428" y="2227456"/>
              <a:ext cx="935572" cy="1766730"/>
            </a:xfrm>
            <a:custGeom>
              <a:avLst/>
              <a:gdLst>
                <a:gd name="connsiteX0" fmla="*/ 757400 w 935572"/>
                <a:gd name="connsiteY0" fmla="*/ 0 h 1766730"/>
                <a:gd name="connsiteX1" fmla="*/ 935572 w 935572"/>
                <a:gd name="connsiteY1" fmla="*/ 0 h 1766730"/>
                <a:gd name="connsiteX2" fmla="*/ 935572 w 935572"/>
                <a:gd name="connsiteY2" fmla="*/ 510132 h 1766730"/>
                <a:gd name="connsiteX3" fmla="*/ 883634 w 935572"/>
                <a:gd name="connsiteY3" fmla="*/ 504780 h 1766730"/>
                <a:gd name="connsiteX4" fmla="*/ 504933 w 935572"/>
                <a:gd name="connsiteY4" fmla="*/ 883365 h 1766730"/>
                <a:gd name="connsiteX5" fmla="*/ 883634 w 935572"/>
                <a:gd name="connsiteY5" fmla="*/ 1261950 h 1766730"/>
                <a:gd name="connsiteX6" fmla="*/ 935572 w 935572"/>
                <a:gd name="connsiteY6" fmla="*/ 1256614 h 1766730"/>
                <a:gd name="connsiteX7" fmla="*/ 935572 w 935572"/>
                <a:gd name="connsiteY7" fmla="*/ 1766730 h 1766730"/>
                <a:gd name="connsiteX8" fmla="*/ 757400 w 935572"/>
                <a:gd name="connsiteY8" fmla="*/ 1766730 h 1766730"/>
                <a:gd name="connsiteX9" fmla="*/ 757400 w 935572"/>
                <a:gd name="connsiteY9" fmla="*/ 1501452 h 1766730"/>
                <a:gd name="connsiteX10" fmla="*/ 543609 w 935572"/>
                <a:gd name="connsiteY10" fmla="*/ 1414458 h 1766730"/>
                <a:gd name="connsiteX11" fmla="*/ 354528 w 935572"/>
                <a:gd name="connsiteY11" fmla="*/ 1603482 h 1766730"/>
                <a:gd name="connsiteX12" fmla="*/ 175652 w 935572"/>
                <a:gd name="connsiteY12" fmla="*/ 1424661 h 1766730"/>
                <a:gd name="connsiteX13" fmla="*/ 362585 w 935572"/>
                <a:gd name="connsiteY13" fmla="*/ 1238859 h 1766730"/>
                <a:gd name="connsiteX14" fmla="*/ 265359 w 935572"/>
                <a:gd name="connsiteY14" fmla="*/ 1009560 h 1766730"/>
                <a:gd name="connsiteX15" fmla="*/ 0 w 935572"/>
                <a:gd name="connsiteY15" fmla="*/ 1009560 h 1766730"/>
                <a:gd name="connsiteX16" fmla="*/ 0 w 935572"/>
                <a:gd name="connsiteY16" fmla="*/ 757170 h 1766730"/>
                <a:gd name="connsiteX17" fmla="*/ 265359 w 935572"/>
                <a:gd name="connsiteY17" fmla="*/ 757170 h 1766730"/>
                <a:gd name="connsiteX18" fmla="*/ 357214 w 935572"/>
                <a:gd name="connsiteY18" fmla="*/ 535926 h 1766730"/>
                <a:gd name="connsiteX19" fmla="*/ 175652 w 935572"/>
                <a:gd name="connsiteY19" fmla="*/ 354420 h 1766730"/>
                <a:gd name="connsiteX20" fmla="*/ 354528 w 935572"/>
                <a:gd name="connsiteY20" fmla="*/ 176136 h 1766730"/>
                <a:gd name="connsiteX21" fmla="*/ 536089 w 935572"/>
                <a:gd name="connsiteY21" fmla="*/ 357642 h 1766730"/>
                <a:gd name="connsiteX22" fmla="*/ 757400 w 935572"/>
                <a:gd name="connsiteY22" fmla="*/ 265278 h 1766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35572" h="1766730">
                  <a:moveTo>
                    <a:pt x="757400" y="0"/>
                  </a:moveTo>
                  <a:lnTo>
                    <a:pt x="935572" y="0"/>
                  </a:lnTo>
                  <a:lnTo>
                    <a:pt x="935572" y="510132"/>
                  </a:lnTo>
                  <a:lnTo>
                    <a:pt x="883634" y="504780"/>
                  </a:lnTo>
                  <a:cubicBezTo>
                    <a:pt x="674677" y="505317"/>
                    <a:pt x="505471" y="674472"/>
                    <a:pt x="504933" y="883365"/>
                  </a:cubicBezTo>
                  <a:cubicBezTo>
                    <a:pt x="505471" y="1092258"/>
                    <a:pt x="674677" y="1261413"/>
                    <a:pt x="883634" y="1261950"/>
                  </a:cubicBezTo>
                  <a:lnTo>
                    <a:pt x="935572" y="1256614"/>
                  </a:lnTo>
                  <a:lnTo>
                    <a:pt x="935572" y="1766730"/>
                  </a:lnTo>
                  <a:lnTo>
                    <a:pt x="757400" y="1766730"/>
                  </a:lnTo>
                  <a:lnTo>
                    <a:pt x="757400" y="1501452"/>
                  </a:lnTo>
                  <a:cubicBezTo>
                    <a:pt x="680049" y="1485879"/>
                    <a:pt x="608069" y="1455807"/>
                    <a:pt x="543609" y="1414458"/>
                  </a:cubicBezTo>
                  <a:lnTo>
                    <a:pt x="354528" y="1603482"/>
                  </a:lnTo>
                  <a:lnTo>
                    <a:pt x="175652" y="1424661"/>
                  </a:lnTo>
                  <a:lnTo>
                    <a:pt x="362585" y="1238859"/>
                  </a:lnTo>
                  <a:cubicBezTo>
                    <a:pt x="315852" y="1170660"/>
                    <a:pt x="282011" y="1093332"/>
                    <a:pt x="265359" y="1009560"/>
                  </a:cubicBezTo>
                  <a:lnTo>
                    <a:pt x="0" y="1009560"/>
                  </a:lnTo>
                  <a:lnTo>
                    <a:pt x="0" y="757170"/>
                  </a:lnTo>
                  <a:lnTo>
                    <a:pt x="265359" y="757170"/>
                  </a:lnTo>
                  <a:cubicBezTo>
                    <a:pt x="281474" y="677157"/>
                    <a:pt x="313703" y="601977"/>
                    <a:pt x="357214" y="535926"/>
                  </a:cubicBezTo>
                  <a:lnTo>
                    <a:pt x="175652" y="354420"/>
                  </a:lnTo>
                  <a:lnTo>
                    <a:pt x="354528" y="176136"/>
                  </a:lnTo>
                  <a:lnTo>
                    <a:pt x="536089" y="357642"/>
                  </a:lnTo>
                  <a:cubicBezTo>
                    <a:pt x="602160" y="313608"/>
                    <a:pt x="676826" y="281925"/>
                    <a:pt x="757400" y="265278"/>
                  </a:cubicBezTo>
                  <a:close/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6B12515A-AB8F-BA42-B49D-B5BD128BB903}"/>
                </a:ext>
              </a:extLst>
            </p:cNvPr>
            <p:cNvSpPr/>
            <p:nvPr userDrawn="1"/>
          </p:nvSpPr>
          <p:spPr>
            <a:xfrm>
              <a:off x="11280118" y="-29277"/>
              <a:ext cx="911882" cy="2175272"/>
            </a:xfrm>
            <a:custGeom>
              <a:avLst/>
              <a:gdLst>
                <a:gd name="connsiteX0" fmla="*/ 911882 w 911882"/>
                <a:gd name="connsiteY0" fmla="*/ 877835 h 2175272"/>
                <a:gd name="connsiteX1" fmla="*/ 911882 w 911882"/>
                <a:gd name="connsiteY1" fmla="*/ 1297437 h 2175272"/>
                <a:gd name="connsiteX2" fmla="*/ 893392 w 911882"/>
                <a:gd name="connsiteY2" fmla="*/ 1274931 h 2175272"/>
                <a:gd name="connsiteX3" fmla="*/ 836446 w 911882"/>
                <a:gd name="connsiteY3" fmla="*/ 1087636 h 2175272"/>
                <a:gd name="connsiteX4" fmla="*/ 893392 w 911882"/>
                <a:gd name="connsiteY4" fmla="*/ 900341 h 2175272"/>
                <a:gd name="connsiteX5" fmla="*/ 712716 w 911882"/>
                <a:gd name="connsiteY5" fmla="*/ 0 h 2175272"/>
                <a:gd name="connsiteX6" fmla="*/ 828815 w 911882"/>
                <a:gd name="connsiteY6" fmla="*/ 200439 h 2175272"/>
                <a:gd name="connsiteX7" fmla="*/ 911882 w 911882"/>
                <a:gd name="connsiteY7" fmla="*/ 173451 h 2175272"/>
                <a:gd name="connsiteX8" fmla="*/ 911882 w 911882"/>
                <a:gd name="connsiteY8" fmla="*/ 482434 h 2175272"/>
                <a:gd name="connsiteX9" fmla="*/ 803325 w 911882"/>
                <a:gd name="connsiteY9" fmla="*/ 541350 h 2175272"/>
                <a:gd name="connsiteX10" fmla="*/ 512769 w 911882"/>
                <a:gd name="connsiteY10" fmla="*/ 1087636 h 2175272"/>
                <a:gd name="connsiteX11" fmla="*/ 803325 w 911882"/>
                <a:gd name="connsiteY11" fmla="*/ 1634431 h 2175272"/>
                <a:gd name="connsiteX12" fmla="*/ 911882 w 911882"/>
                <a:gd name="connsiteY12" fmla="*/ 1693367 h 2175272"/>
                <a:gd name="connsiteX13" fmla="*/ 911882 w 911882"/>
                <a:gd name="connsiteY13" fmla="*/ 2001995 h 2175272"/>
                <a:gd name="connsiteX14" fmla="*/ 828815 w 911882"/>
                <a:gd name="connsiteY14" fmla="*/ 1974834 h 2175272"/>
                <a:gd name="connsiteX15" fmla="*/ 712716 w 911882"/>
                <a:gd name="connsiteY15" fmla="*/ 2175272 h 2175272"/>
                <a:gd name="connsiteX16" fmla="*/ 459020 w 911882"/>
                <a:gd name="connsiteY16" fmla="*/ 2029107 h 2175272"/>
                <a:gd name="connsiteX17" fmla="*/ 575118 w 911882"/>
                <a:gd name="connsiteY17" fmla="*/ 1828669 h 2175272"/>
                <a:gd name="connsiteX18" fmla="*/ 431070 w 911882"/>
                <a:gd name="connsiteY18" fmla="*/ 1684654 h 2175272"/>
                <a:gd name="connsiteX19" fmla="*/ 230047 w 911882"/>
                <a:gd name="connsiteY19" fmla="*/ 1800726 h 2175272"/>
                <a:gd name="connsiteX20" fmla="*/ 83849 w 911882"/>
                <a:gd name="connsiteY20" fmla="*/ 1546549 h 2175272"/>
                <a:gd name="connsiteX21" fmla="*/ 284871 w 911882"/>
                <a:gd name="connsiteY21" fmla="*/ 1431016 h 2175272"/>
                <a:gd name="connsiteX22" fmla="*/ 232198 w 911882"/>
                <a:gd name="connsiteY22" fmla="*/ 1234338 h 2175272"/>
                <a:gd name="connsiteX23" fmla="*/ 0 w 911882"/>
                <a:gd name="connsiteY23" fmla="*/ 1234338 h 2175272"/>
                <a:gd name="connsiteX24" fmla="*/ 0 w 911882"/>
                <a:gd name="connsiteY24" fmla="*/ 941471 h 2175272"/>
                <a:gd name="connsiteX25" fmla="*/ 232198 w 911882"/>
                <a:gd name="connsiteY25" fmla="*/ 941471 h 2175272"/>
                <a:gd name="connsiteX26" fmla="*/ 284871 w 911882"/>
                <a:gd name="connsiteY26" fmla="*/ 744795 h 2175272"/>
                <a:gd name="connsiteX27" fmla="*/ 83849 w 911882"/>
                <a:gd name="connsiteY27" fmla="*/ 628723 h 2175272"/>
                <a:gd name="connsiteX28" fmla="*/ 230047 w 911882"/>
                <a:gd name="connsiteY28" fmla="*/ 375083 h 2175272"/>
                <a:gd name="connsiteX29" fmla="*/ 431070 w 911882"/>
                <a:gd name="connsiteY29" fmla="*/ 490618 h 2175272"/>
                <a:gd name="connsiteX30" fmla="*/ 574581 w 911882"/>
                <a:gd name="connsiteY30" fmla="*/ 346603 h 2175272"/>
                <a:gd name="connsiteX31" fmla="*/ 459020 w 911882"/>
                <a:gd name="connsiteY31" fmla="*/ 146165 h 2175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911882" h="2175272">
                  <a:moveTo>
                    <a:pt x="911882" y="877835"/>
                  </a:moveTo>
                  <a:lnTo>
                    <a:pt x="911882" y="1297437"/>
                  </a:lnTo>
                  <a:lnTo>
                    <a:pt x="893392" y="1274931"/>
                  </a:lnTo>
                  <a:cubicBezTo>
                    <a:pt x="857428" y="1221461"/>
                    <a:pt x="836446" y="1157006"/>
                    <a:pt x="836446" y="1087636"/>
                  </a:cubicBezTo>
                  <a:cubicBezTo>
                    <a:pt x="836446" y="1018266"/>
                    <a:pt x="857428" y="953812"/>
                    <a:pt x="893392" y="900341"/>
                  </a:cubicBezTo>
                  <a:close/>
                  <a:moveTo>
                    <a:pt x="712716" y="0"/>
                  </a:moveTo>
                  <a:lnTo>
                    <a:pt x="828815" y="200439"/>
                  </a:lnTo>
                  <a:lnTo>
                    <a:pt x="911882" y="173451"/>
                  </a:lnTo>
                  <a:lnTo>
                    <a:pt x="911882" y="482434"/>
                  </a:lnTo>
                  <a:lnTo>
                    <a:pt x="803325" y="541350"/>
                  </a:lnTo>
                  <a:cubicBezTo>
                    <a:pt x="628036" y="659755"/>
                    <a:pt x="512769" y="860262"/>
                    <a:pt x="512769" y="1087636"/>
                  </a:cubicBezTo>
                  <a:cubicBezTo>
                    <a:pt x="512769" y="1315346"/>
                    <a:pt x="628036" y="1515978"/>
                    <a:pt x="803325" y="1634431"/>
                  </a:cubicBezTo>
                  <a:lnTo>
                    <a:pt x="911882" y="1693367"/>
                  </a:lnTo>
                  <a:lnTo>
                    <a:pt x="911882" y="2001995"/>
                  </a:lnTo>
                  <a:lnTo>
                    <a:pt x="828815" y="1974834"/>
                  </a:lnTo>
                  <a:lnTo>
                    <a:pt x="712716" y="2175272"/>
                  </a:lnTo>
                  <a:lnTo>
                    <a:pt x="459020" y="2029107"/>
                  </a:lnTo>
                  <a:lnTo>
                    <a:pt x="575118" y="1828669"/>
                  </a:lnTo>
                  <a:cubicBezTo>
                    <a:pt x="521907" y="1785679"/>
                    <a:pt x="473532" y="1737854"/>
                    <a:pt x="431070" y="1684654"/>
                  </a:cubicBezTo>
                  <a:lnTo>
                    <a:pt x="230047" y="1800726"/>
                  </a:lnTo>
                  <a:lnTo>
                    <a:pt x="83849" y="1546549"/>
                  </a:lnTo>
                  <a:lnTo>
                    <a:pt x="284871" y="1431016"/>
                  </a:lnTo>
                  <a:cubicBezTo>
                    <a:pt x="260685" y="1368143"/>
                    <a:pt x="242948" y="1302584"/>
                    <a:pt x="232198" y="1234338"/>
                  </a:cubicBezTo>
                  <a:lnTo>
                    <a:pt x="0" y="1234338"/>
                  </a:lnTo>
                  <a:lnTo>
                    <a:pt x="0" y="941471"/>
                  </a:lnTo>
                  <a:lnTo>
                    <a:pt x="232198" y="941471"/>
                  </a:lnTo>
                  <a:cubicBezTo>
                    <a:pt x="242948" y="873226"/>
                    <a:pt x="260685" y="807130"/>
                    <a:pt x="284871" y="744795"/>
                  </a:cubicBezTo>
                  <a:lnTo>
                    <a:pt x="83849" y="628723"/>
                  </a:lnTo>
                  <a:lnTo>
                    <a:pt x="230047" y="375083"/>
                  </a:lnTo>
                  <a:lnTo>
                    <a:pt x="431070" y="490618"/>
                  </a:lnTo>
                  <a:cubicBezTo>
                    <a:pt x="473532" y="437955"/>
                    <a:pt x="521907" y="389593"/>
                    <a:pt x="574581" y="346603"/>
                  </a:cubicBezTo>
                  <a:lnTo>
                    <a:pt x="459020" y="146165"/>
                  </a:ln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92BCD570-D8DB-4B4D-A961-8960B96FC773}"/>
                </a:ext>
              </a:extLst>
            </p:cNvPr>
            <p:cNvSpPr/>
            <p:nvPr userDrawn="1"/>
          </p:nvSpPr>
          <p:spPr>
            <a:xfrm>
              <a:off x="12047672" y="5608394"/>
              <a:ext cx="144328" cy="697004"/>
            </a:xfrm>
            <a:custGeom>
              <a:avLst/>
              <a:gdLst>
                <a:gd name="connsiteX0" fmla="*/ 144328 w 144328"/>
                <a:gd name="connsiteY0" fmla="*/ 550545 h 697004"/>
                <a:gd name="connsiteX1" fmla="*/ 144328 w 144328"/>
                <a:gd name="connsiteY1" fmla="*/ 697004 h 697004"/>
                <a:gd name="connsiteX2" fmla="*/ 82099 w 144328"/>
                <a:gd name="connsiteY2" fmla="*/ 634775 h 697004"/>
                <a:gd name="connsiteX3" fmla="*/ 70830 w 144328"/>
                <a:gd name="connsiteY3" fmla="*/ 624043 h 697004"/>
                <a:gd name="connsiteX4" fmla="*/ 82099 w 144328"/>
                <a:gd name="connsiteY4" fmla="*/ 612774 h 697004"/>
                <a:gd name="connsiteX5" fmla="*/ 144328 w 144328"/>
                <a:gd name="connsiteY5" fmla="*/ 220513 h 697004"/>
                <a:gd name="connsiteX6" fmla="*/ 144328 w 144328"/>
                <a:gd name="connsiteY6" fmla="*/ 475914 h 697004"/>
                <a:gd name="connsiteX7" fmla="*/ 134685 w 144328"/>
                <a:gd name="connsiteY7" fmla="*/ 452869 h 697004"/>
                <a:gd name="connsiteX8" fmla="*/ 16098 w 144328"/>
                <a:gd name="connsiteY8" fmla="*/ 452869 h 697004"/>
                <a:gd name="connsiteX9" fmla="*/ 0 w 144328"/>
                <a:gd name="connsiteY9" fmla="*/ 452869 h 697004"/>
                <a:gd name="connsiteX10" fmla="*/ 0 w 144328"/>
                <a:gd name="connsiteY10" fmla="*/ 437308 h 697004"/>
                <a:gd name="connsiteX11" fmla="*/ 0 w 144328"/>
                <a:gd name="connsiteY11" fmla="*/ 254329 h 697004"/>
                <a:gd name="connsiteX12" fmla="*/ 0 w 144328"/>
                <a:gd name="connsiteY12" fmla="*/ 239305 h 697004"/>
                <a:gd name="connsiteX13" fmla="*/ 16098 w 144328"/>
                <a:gd name="connsiteY13" fmla="*/ 239305 h 697004"/>
                <a:gd name="connsiteX14" fmla="*/ 136295 w 144328"/>
                <a:gd name="connsiteY14" fmla="*/ 239305 h 697004"/>
                <a:gd name="connsiteX15" fmla="*/ 144328 w 144328"/>
                <a:gd name="connsiteY15" fmla="*/ 0 h 697004"/>
                <a:gd name="connsiteX16" fmla="*/ 144328 w 144328"/>
                <a:gd name="connsiteY16" fmla="*/ 146854 h 697004"/>
                <a:gd name="connsiteX17" fmla="*/ 82099 w 144328"/>
                <a:gd name="connsiteY17" fmla="*/ 84229 h 697004"/>
                <a:gd name="connsiteX18" fmla="*/ 70830 w 144328"/>
                <a:gd name="connsiteY18" fmla="*/ 73497 h 697004"/>
                <a:gd name="connsiteX19" fmla="*/ 82099 w 144328"/>
                <a:gd name="connsiteY19" fmla="*/ 62229 h 697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44328" h="697004">
                  <a:moveTo>
                    <a:pt x="144328" y="550545"/>
                  </a:moveTo>
                  <a:lnTo>
                    <a:pt x="144328" y="697004"/>
                  </a:lnTo>
                  <a:lnTo>
                    <a:pt x="82099" y="634775"/>
                  </a:lnTo>
                  <a:lnTo>
                    <a:pt x="70830" y="624043"/>
                  </a:lnTo>
                  <a:lnTo>
                    <a:pt x="82099" y="612774"/>
                  </a:lnTo>
                  <a:close/>
                  <a:moveTo>
                    <a:pt x="144328" y="220513"/>
                  </a:moveTo>
                  <a:lnTo>
                    <a:pt x="144328" y="475914"/>
                  </a:lnTo>
                  <a:lnTo>
                    <a:pt x="134685" y="452869"/>
                  </a:lnTo>
                  <a:lnTo>
                    <a:pt x="16098" y="452869"/>
                  </a:lnTo>
                  <a:lnTo>
                    <a:pt x="0" y="452869"/>
                  </a:lnTo>
                  <a:lnTo>
                    <a:pt x="0" y="437308"/>
                  </a:lnTo>
                  <a:lnTo>
                    <a:pt x="0" y="254329"/>
                  </a:lnTo>
                  <a:lnTo>
                    <a:pt x="0" y="239305"/>
                  </a:lnTo>
                  <a:lnTo>
                    <a:pt x="16098" y="239305"/>
                  </a:lnTo>
                  <a:lnTo>
                    <a:pt x="136295" y="239305"/>
                  </a:lnTo>
                  <a:close/>
                  <a:moveTo>
                    <a:pt x="144328" y="0"/>
                  </a:moveTo>
                  <a:lnTo>
                    <a:pt x="144328" y="146854"/>
                  </a:lnTo>
                  <a:lnTo>
                    <a:pt x="82099" y="84229"/>
                  </a:lnTo>
                  <a:lnTo>
                    <a:pt x="70830" y="73497"/>
                  </a:lnTo>
                  <a:lnTo>
                    <a:pt x="82099" y="62229"/>
                  </a:lnTo>
                  <a:close/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4345CEF2-0546-AA47-8CFB-393B0940C181}"/>
                </a:ext>
              </a:extLst>
            </p:cNvPr>
            <p:cNvSpPr/>
            <p:nvPr userDrawn="1"/>
          </p:nvSpPr>
          <p:spPr>
            <a:xfrm>
              <a:off x="10905817" y="3871536"/>
              <a:ext cx="1286183" cy="1766730"/>
            </a:xfrm>
            <a:custGeom>
              <a:avLst/>
              <a:gdLst>
                <a:gd name="connsiteX0" fmla="*/ 883633 w 1286183"/>
                <a:gd name="connsiteY0" fmla="*/ 504934 h 1766730"/>
                <a:gd name="connsiteX1" fmla="*/ 504933 w 1286183"/>
                <a:gd name="connsiteY1" fmla="*/ 883634 h 1766730"/>
                <a:gd name="connsiteX2" fmla="*/ 883633 w 1286183"/>
                <a:gd name="connsiteY2" fmla="*/ 1261259 h 1766730"/>
                <a:gd name="connsiteX3" fmla="*/ 1262334 w 1286183"/>
                <a:gd name="connsiteY3" fmla="*/ 883634 h 1766730"/>
                <a:gd name="connsiteX4" fmla="*/ 883633 w 1286183"/>
                <a:gd name="connsiteY4" fmla="*/ 504934 h 1766730"/>
                <a:gd name="connsiteX5" fmla="*/ 757400 w 1286183"/>
                <a:gd name="connsiteY5" fmla="*/ 0 h 1766730"/>
                <a:gd name="connsiteX6" fmla="*/ 1009867 w 1286183"/>
                <a:gd name="connsiteY6" fmla="*/ 0 h 1766730"/>
                <a:gd name="connsiteX7" fmla="*/ 1009867 w 1286183"/>
                <a:gd name="connsiteY7" fmla="*/ 264822 h 1766730"/>
                <a:gd name="connsiteX8" fmla="*/ 1238698 w 1286183"/>
                <a:gd name="connsiteY8" fmla="*/ 362048 h 1766730"/>
                <a:gd name="connsiteX9" fmla="*/ 1286183 w 1286183"/>
                <a:gd name="connsiteY9" fmla="*/ 314836 h 1766730"/>
                <a:gd name="connsiteX10" fmla="*/ 1286183 w 1286183"/>
                <a:gd name="connsiteY10" fmla="*/ 1464369 h 1766730"/>
                <a:gd name="connsiteX11" fmla="*/ 1231178 w 1286183"/>
                <a:gd name="connsiteY11" fmla="*/ 1409516 h 1766730"/>
                <a:gd name="connsiteX12" fmla="*/ 1009867 w 1286183"/>
                <a:gd name="connsiteY12" fmla="*/ 1501909 h 1766730"/>
                <a:gd name="connsiteX13" fmla="*/ 1009867 w 1286183"/>
                <a:gd name="connsiteY13" fmla="*/ 1766730 h 1766730"/>
                <a:gd name="connsiteX14" fmla="*/ 757400 w 1286183"/>
                <a:gd name="connsiteY14" fmla="*/ 1766730 h 1766730"/>
                <a:gd name="connsiteX15" fmla="*/ 757400 w 1286183"/>
                <a:gd name="connsiteY15" fmla="*/ 1501909 h 1766730"/>
                <a:gd name="connsiteX16" fmla="*/ 543609 w 1286183"/>
                <a:gd name="connsiteY16" fmla="*/ 1414351 h 1766730"/>
                <a:gd name="connsiteX17" fmla="*/ 354528 w 1286183"/>
                <a:gd name="connsiteY17" fmla="*/ 1603432 h 1766730"/>
                <a:gd name="connsiteX18" fmla="*/ 175652 w 1286183"/>
                <a:gd name="connsiteY18" fmla="*/ 1425094 h 1766730"/>
                <a:gd name="connsiteX19" fmla="*/ 362048 w 1286183"/>
                <a:gd name="connsiteY19" fmla="*/ 1238699 h 1766730"/>
                <a:gd name="connsiteX20" fmla="*/ 265359 w 1286183"/>
                <a:gd name="connsiteY20" fmla="*/ 1009330 h 1766730"/>
                <a:gd name="connsiteX21" fmla="*/ 0 w 1286183"/>
                <a:gd name="connsiteY21" fmla="*/ 1009330 h 1766730"/>
                <a:gd name="connsiteX22" fmla="*/ 0 w 1286183"/>
                <a:gd name="connsiteY22" fmla="*/ 757400 h 1766730"/>
                <a:gd name="connsiteX23" fmla="*/ 264821 w 1286183"/>
                <a:gd name="connsiteY23" fmla="*/ 757400 h 1766730"/>
                <a:gd name="connsiteX24" fmla="*/ 357214 w 1286183"/>
                <a:gd name="connsiteY24" fmla="*/ 536089 h 1766730"/>
                <a:gd name="connsiteX25" fmla="*/ 175652 w 1286183"/>
                <a:gd name="connsiteY25" fmla="*/ 354528 h 1766730"/>
                <a:gd name="connsiteX26" fmla="*/ 354528 w 1286183"/>
                <a:gd name="connsiteY26" fmla="*/ 176190 h 1766730"/>
                <a:gd name="connsiteX27" fmla="*/ 535552 w 1286183"/>
                <a:gd name="connsiteY27" fmla="*/ 357214 h 1766730"/>
                <a:gd name="connsiteX28" fmla="*/ 757400 w 1286183"/>
                <a:gd name="connsiteY28" fmla="*/ 264822 h 1766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286183" h="1766730">
                  <a:moveTo>
                    <a:pt x="883633" y="504934"/>
                  </a:moveTo>
                  <a:cubicBezTo>
                    <a:pt x="674677" y="504934"/>
                    <a:pt x="505471" y="674677"/>
                    <a:pt x="504933" y="883634"/>
                  </a:cubicBezTo>
                  <a:cubicBezTo>
                    <a:pt x="505471" y="1092053"/>
                    <a:pt x="674677" y="1261259"/>
                    <a:pt x="883633" y="1261259"/>
                  </a:cubicBezTo>
                  <a:cubicBezTo>
                    <a:pt x="1092590" y="1261259"/>
                    <a:pt x="1261796" y="1092053"/>
                    <a:pt x="1262334" y="883634"/>
                  </a:cubicBezTo>
                  <a:cubicBezTo>
                    <a:pt x="1261796" y="674677"/>
                    <a:pt x="1092590" y="504934"/>
                    <a:pt x="883633" y="504934"/>
                  </a:cubicBezTo>
                  <a:close/>
                  <a:moveTo>
                    <a:pt x="757400" y="0"/>
                  </a:moveTo>
                  <a:lnTo>
                    <a:pt x="1009867" y="0"/>
                  </a:lnTo>
                  <a:lnTo>
                    <a:pt x="1009867" y="264822"/>
                  </a:lnTo>
                  <a:cubicBezTo>
                    <a:pt x="1093127" y="282011"/>
                    <a:pt x="1171016" y="315852"/>
                    <a:pt x="1238698" y="362048"/>
                  </a:cubicBezTo>
                  <a:lnTo>
                    <a:pt x="1286183" y="314836"/>
                  </a:lnTo>
                  <a:lnTo>
                    <a:pt x="1286183" y="1464369"/>
                  </a:lnTo>
                  <a:lnTo>
                    <a:pt x="1231178" y="1409516"/>
                  </a:lnTo>
                  <a:cubicBezTo>
                    <a:pt x="1165107" y="1453564"/>
                    <a:pt x="1090441" y="1485256"/>
                    <a:pt x="1009867" y="1501909"/>
                  </a:cubicBezTo>
                  <a:lnTo>
                    <a:pt x="1009867" y="1766730"/>
                  </a:lnTo>
                  <a:lnTo>
                    <a:pt x="757400" y="1766730"/>
                  </a:lnTo>
                  <a:lnTo>
                    <a:pt x="757400" y="1501909"/>
                  </a:lnTo>
                  <a:cubicBezTo>
                    <a:pt x="680049" y="1485794"/>
                    <a:pt x="608069" y="1455175"/>
                    <a:pt x="543609" y="1414351"/>
                  </a:cubicBezTo>
                  <a:lnTo>
                    <a:pt x="354528" y="1603432"/>
                  </a:lnTo>
                  <a:lnTo>
                    <a:pt x="175652" y="1425094"/>
                  </a:lnTo>
                  <a:lnTo>
                    <a:pt x="362048" y="1238699"/>
                  </a:lnTo>
                  <a:cubicBezTo>
                    <a:pt x="315852" y="1170479"/>
                    <a:pt x="282548" y="1092590"/>
                    <a:pt x="265359" y="1009330"/>
                  </a:cubicBezTo>
                  <a:lnTo>
                    <a:pt x="0" y="1009330"/>
                  </a:lnTo>
                  <a:lnTo>
                    <a:pt x="0" y="757400"/>
                  </a:lnTo>
                  <a:lnTo>
                    <a:pt x="264821" y="757400"/>
                  </a:lnTo>
                  <a:cubicBezTo>
                    <a:pt x="281474" y="676826"/>
                    <a:pt x="313166" y="602160"/>
                    <a:pt x="357214" y="536089"/>
                  </a:cubicBezTo>
                  <a:lnTo>
                    <a:pt x="175652" y="354528"/>
                  </a:lnTo>
                  <a:lnTo>
                    <a:pt x="354528" y="176190"/>
                  </a:lnTo>
                  <a:lnTo>
                    <a:pt x="535552" y="357214"/>
                  </a:lnTo>
                  <a:cubicBezTo>
                    <a:pt x="602160" y="313166"/>
                    <a:pt x="676826" y="281474"/>
                    <a:pt x="757400" y="264822"/>
                  </a:cubicBez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</p:spTree>
    <p:extLst>
      <p:ext uri="{BB962C8B-B14F-4D97-AF65-F5344CB8AC3E}">
        <p14:creationId xmlns:p14="http://schemas.microsoft.com/office/powerpoint/2010/main" val="3442746329"/>
      </p:ext>
    </p:extLst>
  </p:cSld>
  <p:clrMapOvr>
    <a:masterClrMapping/>
  </p:clrMapOvr>
  <p:transition advClick="0"/>
  <p:extLst mod="1"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App fea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icture Placeholder 13">
            <a:extLst>
              <a:ext uri="{FF2B5EF4-FFF2-40B4-BE49-F238E27FC236}">
                <a16:creationId xmlns:a16="http://schemas.microsoft.com/office/drawing/2014/main" id="{320510A6-CFA1-B949-A389-23542C07A0AF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5177813" y="1072511"/>
            <a:ext cx="4600800" cy="2970852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200" b="0" i="0">
                <a:ln>
                  <a:noFill/>
                </a:ln>
                <a:solidFill>
                  <a:schemeClr val="tx2"/>
                </a:solidFill>
                <a:latin typeface="Abhaya Libre" panose="02000603000000000000" pitchFamily="2" charset="77"/>
                <a:ea typeface="Roboto Regular" charset="0"/>
                <a:cs typeface="Abhaya Libre" panose="02000603000000000000" pitchFamily="2" charset="77"/>
              </a:defRPr>
            </a:lvl1pPr>
          </a:lstStyle>
          <a:p>
            <a:endParaRPr lang="en-US" dirty="0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C46FD3E-EE1F-EC40-B06D-ABC861930978}"/>
              </a:ext>
            </a:extLst>
          </p:cNvPr>
          <p:cNvGrpSpPr>
            <a:grpSpLocks noChangeAspect="1"/>
          </p:cNvGrpSpPr>
          <p:nvPr userDrawn="1"/>
        </p:nvGrpSpPr>
        <p:grpSpPr>
          <a:xfrm flipH="1">
            <a:off x="0" y="-185136"/>
            <a:ext cx="2772000" cy="7043136"/>
            <a:chOff x="9418091" y="-179439"/>
            <a:chExt cx="2773910" cy="7043136"/>
          </a:xfrm>
        </p:grpSpPr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9F1F9CC7-A368-D341-B0D0-0BCD76D7A579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1405676" y="6505853"/>
              <a:ext cx="523008" cy="352147"/>
            </a:xfrm>
            <a:custGeom>
              <a:avLst/>
              <a:gdLst>
                <a:gd name="connsiteX0" fmla="*/ 203721 w 523008"/>
                <a:gd name="connsiteY0" fmla="*/ 0 h 352147"/>
                <a:gd name="connsiteX1" fmla="*/ 211784 w 523008"/>
                <a:gd name="connsiteY1" fmla="*/ 0 h 352147"/>
                <a:gd name="connsiteX2" fmla="*/ 308000 w 523008"/>
                <a:gd name="connsiteY2" fmla="*/ 0 h 352147"/>
                <a:gd name="connsiteX3" fmla="*/ 316600 w 523008"/>
                <a:gd name="connsiteY3" fmla="*/ 0 h 352147"/>
                <a:gd name="connsiteX4" fmla="*/ 316600 w 523008"/>
                <a:gd name="connsiteY4" fmla="*/ 8071 h 352147"/>
                <a:gd name="connsiteX5" fmla="*/ 316600 w 523008"/>
                <a:gd name="connsiteY5" fmla="*/ 73178 h 352147"/>
                <a:gd name="connsiteX6" fmla="*/ 352614 w 523008"/>
                <a:gd name="connsiteY6" fmla="*/ 88245 h 352147"/>
                <a:gd name="connsiteX7" fmla="*/ 399379 w 523008"/>
                <a:gd name="connsiteY7" fmla="*/ 41432 h 352147"/>
                <a:gd name="connsiteX8" fmla="*/ 405291 w 523008"/>
                <a:gd name="connsiteY8" fmla="*/ 35513 h 352147"/>
                <a:gd name="connsiteX9" fmla="*/ 411204 w 523008"/>
                <a:gd name="connsiteY9" fmla="*/ 41432 h 352147"/>
                <a:gd name="connsiteX10" fmla="*/ 479469 w 523008"/>
                <a:gd name="connsiteY10" fmla="*/ 109768 h 352147"/>
                <a:gd name="connsiteX11" fmla="*/ 485382 w 523008"/>
                <a:gd name="connsiteY11" fmla="*/ 115686 h 352147"/>
                <a:gd name="connsiteX12" fmla="*/ 479469 w 523008"/>
                <a:gd name="connsiteY12" fmla="*/ 121605 h 352147"/>
                <a:gd name="connsiteX13" fmla="*/ 433242 w 523008"/>
                <a:gd name="connsiteY13" fmla="*/ 167880 h 352147"/>
                <a:gd name="connsiteX14" fmla="*/ 448830 w 523008"/>
                <a:gd name="connsiteY14" fmla="*/ 206083 h 352147"/>
                <a:gd name="connsiteX15" fmla="*/ 514408 w 523008"/>
                <a:gd name="connsiteY15" fmla="*/ 206083 h 352147"/>
                <a:gd name="connsiteX16" fmla="*/ 523008 w 523008"/>
                <a:gd name="connsiteY16" fmla="*/ 206083 h 352147"/>
                <a:gd name="connsiteX17" fmla="*/ 523008 w 523008"/>
                <a:gd name="connsiteY17" fmla="*/ 214692 h 352147"/>
                <a:gd name="connsiteX18" fmla="*/ 523008 w 523008"/>
                <a:gd name="connsiteY18" fmla="*/ 311546 h 352147"/>
                <a:gd name="connsiteX19" fmla="*/ 523008 w 523008"/>
                <a:gd name="connsiteY19" fmla="*/ 319617 h 352147"/>
                <a:gd name="connsiteX20" fmla="*/ 514408 w 523008"/>
                <a:gd name="connsiteY20" fmla="*/ 319617 h 352147"/>
                <a:gd name="connsiteX21" fmla="*/ 447755 w 523008"/>
                <a:gd name="connsiteY21" fmla="*/ 319617 h 352147"/>
                <a:gd name="connsiteX22" fmla="*/ 434461 w 523008"/>
                <a:gd name="connsiteY22" fmla="*/ 352147 h 352147"/>
                <a:gd name="connsiteX23" fmla="*/ 332155 w 523008"/>
                <a:gd name="connsiteY23" fmla="*/ 352147 h 352147"/>
                <a:gd name="connsiteX24" fmla="*/ 342939 w 523008"/>
                <a:gd name="connsiteY24" fmla="*/ 344839 h 352147"/>
                <a:gd name="connsiteX25" fmla="*/ 377340 w 523008"/>
                <a:gd name="connsiteY25" fmla="*/ 261505 h 352147"/>
                <a:gd name="connsiteX26" fmla="*/ 260160 w 523008"/>
                <a:gd name="connsiteY26" fmla="*/ 144204 h 352147"/>
                <a:gd name="connsiteX27" fmla="*/ 142443 w 523008"/>
                <a:gd name="connsiteY27" fmla="*/ 261505 h 352147"/>
                <a:gd name="connsiteX28" fmla="*/ 176912 w 523008"/>
                <a:gd name="connsiteY28" fmla="*/ 344839 h 352147"/>
                <a:gd name="connsiteX29" fmla="*/ 187742 w 523008"/>
                <a:gd name="connsiteY29" fmla="*/ 352147 h 352147"/>
                <a:gd name="connsiteX30" fmla="*/ 86034 w 523008"/>
                <a:gd name="connsiteY30" fmla="*/ 352147 h 352147"/>
                <a:gd name="connsiteX31" fmla="*/ 71490 w 523008"/>
                <a:gd name="connsiteY31" fmla="*/ 316926 h 352147"/>
                <a:gd name="connsiteX32" fmla="*/ 8063 w 523008"/>
                <a:gd name="connsiteY32" fmla="*/ 316926 h 352147"/>
                <a:gd name="connsiteX33" fmla="*/ 0 w 523008"/>
                <a:gd name="connsiteY33" fmla="*/ 316926 h 352147"/>
                <a:gd name="connsiteX34" fmla="*/ 0 w 523008"/>
                <a:gd name="connsiteY34" fmla="*/ 308855 h 352147"/>
                <a:gd name="connsiteX35" fmla="*/ 0 w 523008"/>
                <a:gd name="connsiteY35" fmla="*/ 212002 h 352147"/>
                <a:gd name="connsiteX36" fmla="*/ 0 w 523008"/>
                <a:gd name="connsiteY36" fmla="*/ 203393 h 352147"/>
                <a:gd name="connsiteX37" fmla="*/ 8063 w 523008"/>
                <a:gd name="connsiteY37" fmla="*/ 203393 h 352147"/>
                <a:gd name="connsiteX38" fmla="*/ 72028 w 523008"/>
                <a:gd name="connsiteY38" fmla="*/ 203393 h 352147"/>
                <a:gd name="connsiteX39" fmla="*/ 88154 w 523008"/>
                <a:gd name="connsiteY39" fmla="*/ 166265 h 352147"/>
                <a:gd name="connsiteX40" fmla="*/ 43539 w 523008"/>
                <a:gd name="connsiteY40" fmla="*/ 121605 h 352147"/>
                <a:gd name="connsiteX41" fmla="*/ 37627 w 523008"/>
                <a:gd name="connsiteY41" fmla="*/ 115686 h 352147"/>
                <a:gd name="connsiteX42" fmla="*/ 43539 w 523008"/>
                <a:gd name="connsiteY42" fmla="*/ 109768 h 352147"/>
                <a:gd name="connsiteX43" fmla="*/ 111804 w 523008"/>
                <a:gd name="connsiteY43" fmla="*/ 41432 h 352147"/>
                <a:gd name="connsiteX44" fmla="*/ 117717 w 523008"/>
                <a:gd name="connsiteY44" fmla="*/ 35513 h 352147"/>
                <a:gd name="connsiteX45" fmla="*/ 123092 w 523008"/>
                <a:gd name="connsiteY45" fmla="*/ 41432 h 352147"/>
                <a:gd name="connsiteX46" fmla="*/ 169319 w 523008"/>
                <a:gd name="connsiteY46" fmla="*/ 87168 h 352147"/>
                <a:gd name="connsiteX47" fmla="*/ 203721 w 523008"/>
                <a:gd name="connsiteY47" fmla="*/ 73178 h 352147"/>
                <a:gd name="connsiteX48" fmla="*/ 203721 w 523008"/>
                <a:gd name="connsiteY48" fmla="*/ 8071 h 352147"/>
                <a:gd name="connsiteX49" fmla="*/ 203721 w 523008"/>
                <a:gd name="connsiteY49" fmla="*/ 0 h 352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523008" h="352147">
                  <a:moveTo>
                    <a:pt x="203721" y="0"/>
                  </a:moveTo>
                  <a:lnTo>
                    <a:pt x="211784" y="0"/>
                  </a:lnTo>
                  <a:lnTo>
                    <a:pt x="308000" y="0"/>
                  </a:lnTo>
                  <a:lnTo>
                    <a:pt x="316600" y="0"/>
                  </a:lnTo>
                  <a:lnTo>
                    <a:pt x="316600" y="8071"/>
                  </a:lnTo>
                  <a:lnTo>
                    <a:pt x="316600" y="73178"/>
                  </a:lnTo>
                  <a:cubicBezTo>
                    <a:pt x="328963" y="76945"/>
                    <a:pt x="341326" y="81788"/>
                    <a:pt x="352614" y="88245"/>
                  </a:cubicBezTo>
                  <a:lnTo>
                    <a:pt x="399379" y="41432"/>
                  </a:lnTo>
                  <a:lnTo>
                    <a:pt x="405291" y="35513"/>
                  </a:lnTo>
                  <a:lnTo>
                    <a:pt x="411204" y="41432"/>
                  </a:lnTo>
                  <a:lnTo>
                    <a:pt x="479469" y="109768"/>
                  </a:lnTo>
                  <a:lnTo>
                    <a:pt x="485382" y="115686"/>
                  </a:lnTo>
                  <a:lnTo>
                    <a:pt x="479469" y="121605"/>
                  </a:lnTo>
                  <a:lnTo>
                    <a:pt x="433242" y="167880"/>
                  </a:lnTo>
                  <a:cubicBezTo>
                    <a:pt x="439693" y="180255"/>
                    <a:pt x="445068" y="193169"/>
                    <a:pt x="448830" y="206083"/>
                  </a:cubicBezTo>
                  <a:lnTo>
                    <a:pt x="514408" y="206083"/>
                  </a:lnTo>
                  <a:lnTo>
                    <a:pt x="523008" y="206083"/>
                  </a:lnTo>
                  <a:lnTo>
                    <a:pt x="523008" y="214692"/>
                  </a:lnTo>
                  <a:lnTo>
                    <a:pt x="523008" y="311546"/>
                  </a:lnTo>
                  <a:lnTo>
                    <a:pt x="523008" y="319617"/>
                  </a:lnTo>
                  <a:lnTo>
                    <a:pt x="514408" y="319617"/>
                  </a:lnTo>
                  <a:lnTo>
                    <a:pt x="447755" y="319617"/>
                  </a:lnTo>
                  <a:lnTo>
                    <a:pt x="434461" y="352147"/>
                  </a:lnTo>
                  <a:lnTo>
                    <a:pt x="332155" y="352147"/>
                  </a:lnTo>
                  <a:lnTo>
                    <a:pt x="342939" y="344839"/>
                  </a:lnTo>
                  <a:cubicBezTo>
                    <a:pt x="364171" y="323518"/>
                    <a:pt x="377340" y="294059"/>
                    <a:pt x="377340" y="261505"/>
                  </a:cubicBezTo>
                  <a:cubicBezTo>
                    <a:pt x="377340" y="196936"/>
                    <a:pt x="324663" y="144204"/>
                    <a:pt x="260160" y="144204"/>
                  </a:cubicBezTo>
                  <a:cubicBezTo>
                    <a:pt x="195120" y="144204"/>
                    <a:pt x="142443" y="196936"/>
                    <a:pt x="142443" y="261505"/>
                  </a:cubicBezTo>
                  <a:cubicBezTo>
                    <a:pt x="142443" y="294059"/>
                    <a:pt x="155612" y="323518"/>
                    <a:pt x="176912" y="344839"/>
                  </a:cubicBezTo>
                  <a:lnTo>
                    <a:pt x="187742" y="352147"/>
                  </a:lnTo>
                  <a:lnTo>
                    <a:pt x="86034" y="352147"/>
                  </a:lnTo>
                  <a:lnTo>
                    <a:pt x="71490" y="316926"/>
                  </a:lnTo>
                  <a:lnTo>
                    <a:pt x="8063" y="316926"/>
                  </a:lnTo>
                  <a:lnTo>
                    <a:pt x="0" y="316926"/>
                  </a:lnTo>
                  <a:lnTo>
                    <a:pt x="0" y="308855"/>
                  </a:lnTo>
                  <a:lnTo>
                    <a:pt x="0" y="212002"/>
                  </a:lnTo>
                  <a:lnTo>
                    <a:pt x="0" y="203393"/>
                  </a:lnTo>
                  <a:lnTo>
                    <a:pt x="8063" y="203393"/>
                  </a:lnTo>
                  <a:lnTo>
                    <a:pt x="72028" y="203393"/>
                  </a:lnTo>
                  <a:cubicBezTo>
                    <a:pt x="75791" y="191017"/>
                    <a:pt x="81166" y="178103"/>
                    <a:pt x="88154" y="166265"/>
                  </a:cubicBezTo>
                  <a:lnTo>
                    <a:pt x="43539" y="121605"/>
                  </a:lnTo>
                  <a:lnTo>
                    <a:pt x="37627" y="115686"/>
                  </a:lnTo>
                  <a:lnTo>
                    <a:pt x="43539" y="109768"/>
                  </a:lnTo>
                  <a:lnTo>
                    <a:pt x="111804" y="41432"/>
                  </a:lnTo>
                  <a:lnTo>
                    <a:pt x="117717" y="35513"/>
                  </a:lnTo>
                  <a:lnTo>
                    <a:pt x="123092" y="41432"/>
                  </a:lnTo>
                  <a:lnTo>
                    <a:pt x="169319" y="87168"/>
                  </a:lnTo>
                  <a:cubicBezTo>
                    <a:pt x="180070" y="81250"/>
                    <a:pt x="191358" y="76945"/>
                    <a:pt x="203721" y="73178"/>
                  </a:cubicBezTo>
                  <a:lnTo>
                    <a:pt x="203721" y="8071"/>
                  </a:lnTo>
                  <a:lnTo>
                    <a:pt x="203721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6BABB355-0F9B-4D40-AA06-74C2E6865D0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1990816" y="6505900"/>
              <a:ext cx="201185" cy="352100"/>
            </a:xfrm>
            <a:custGeom>
              <a:avLst/>
              <a:gdLst>
                <a:gd name="connsiteX0" fmla="*/ 141617 w 201185"/>
                <a:gd name="connsiteY0" fmla="*/ 0 h 352100"/>
                <a:gd name="connsiteX1" fmla="*/ 164683 w 201185"/>
                <a:gd name="connsiteY1" fmla="*/ 40232 h 352100"/>
                <a:gd name="connsiteX2" fmla="*/ 201185 w 201185"/>
                <a:gd name="connsiteY2" fmla="*/ 30232 h 352100"/>
                <a:gd name="connsiteX3" fmla="*/ 201185 w 201185"/>
                <a:gd name="connsiteY3" fmla="*/ 91745 h 352100"/>
                <a:gd name="connsiteX4" fmla="*/ 182117 w 201185"/>
                <a:gd name="connsiteY4" fmla="*/ 95635 h 352100"/>
                <a:gd name="connsiteX5" fmla="*/ 102458 w 201185"/>
                <a:gd name="connsiteY5" fmla="*/ 216180 h 352100"/>
                <a:gd name="connsiteX6" fmla="*/ 182117 w 201185"/>
                <a:gd name="connsiteY6" fmla="*/ 336801 h 352100"/>
                <a:gd name="connsiteX7" fmla="*/ 201185 w 201185"/>
                <a:gd name="connsiteY7" fmla="*/ 340663 h 352100"/>
                <a:gd name="connsiteX8" fmla="*/ 201185 w 201185"/>
                <a:gd name="connsiteY8" fmla="*/ 352100 h 352100"/>
                <a:gd name="connsiteX9" fmla="*/ 102876 w 201185"/>
                <a:gd name="connsiteY9" fmla="*/ 352100 h 352100"/>
                <a:gd name="connsiteX10" fmla="*/ 85828 w 201185"/>
                <a:gd name="connsiteY10" fmla="*/ 334731 h 352100"/>
                <a:gd name="connsiteX11" fmla="*/ 55937 w 201185"/>
                <a:gd name="connsiteY11" fmla="*/ 352100 h 352100"/>
                <a:gd name="connsiteX12" fmla="*/ 42800 w 201185"/>
                <a:gd name="connsiteY12" fmla="*/ 352100 h 352100"/>
                <a:gd name="connsiteX13" fmla="*/ 16629 w 201185"/>
                <a:gd name="connsiteY13" fmla="*/ 307373 h 352100"/>
                <a:gd name="connsiteX14" fmla="*/ 56861 w 201185"/>
                <a:gd name="connsiteY14" fmla="*/ 284843 h 352100"/>
                <a:gd name="connsiteX15" fmla="*/ 46669 w 201185"/>
                <a:gd name="connsiteY15" fmla="*/ 245684 h 352100"/>
                <a:gd name="connsiteX16" fmla="*/ 0 w 201185"/>
                <a:gd name="connsiteY16" fmla="*/ 245684 h 352100"/>
                <a:gd name="connsiteX17" fmla="*/ 0 w 201185"/>
                <a:gd name="connsiteY17" fmla="*/ 187213 h 352100"/>
                <a:gd name="connsiteX18" fmla="*/ 46669 w 201185"/>
                <a:gd name="connsiteY18" fmla="*/ 187213 h 352100"/>
                <a:gd name="connsiteX19" fmla="*/ 56861 w 201185"/>
                <a:gd name="connsiteY19" fmla="*/ 148054 h 352100"/>
                <a:gd name="connsiteX20" fmla="*/ 16629 w 201185"/>
                <a:gd name="connsiteY20" fmla="*/ 124988 h 352100"/>
                <a:gd name="connsiteX21" fmla="*/ 46133 w 201185"/>
                <a:gd name="connsiteY21" fmla="*/ 74564 h 352100"/>
                <a:gd name="connsiteX22" fmla="*/ 85828 w 201185"/>
                <a:gd name="connsiteY22" fmla="*/ 97630 h 352100"/>
                <a:gd name="connsiteX23" fmla="*/ 114259 w 201185"/>
                <a:gd name="connsiteY23" fmla="*/ 69199 h 352100"/>
                <a:gd name="connsiteX24" fmla="*/ 91729 w 201185"/>
                <a:gd name="connsiteY24" fmla="*/ 29504 h 352100"/>
                <a:gd name="connsiteX25" fmla="*/ 141617 w 201185"/>
                <a:gd name="connsiteY25" fmla="*/ 0 h 35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01185" h="352100">
                  <a:moveTo>
                    <a:pt x="141617" y="0"/>
                  </a:moveTo>
                  <a:lnTo>
                    <a:pt x="164683" y="40232"/>
                  </a:lnTo>
                  <a:lnTo>
                    <a:pt x="201185" y="30232"/>
                  </a:lnTo>
                  <a:lnTo>
                    <a:pt x="201185" y="91745"/>
                  </a:lnTo>
                  <a:lnTo>
                    <a:pt x="182117" y="95635"/>
                  </a:lnTo>
                  <a:cubicBezTo>
                    <a:pt x="135347" y="115600"/>
                    <a:pt x="102458" y="162269"/>
                    <a:pt x="102458" y="216180"/>
                  </a:cubicBezTo>
                  <a:cubicBezTo>
                    <a:pt x="102458" y="270494"/>
                    <a:pt x="135347" y="316961"/>
                    <a:pt x="182117" y="336801"/>
                  </a:cubicBezTo>
                  <a:lnTo>
                    <a:pt x="201185" y="340663"/>
                  </a:lnTo>
                  <a:lnTo>
                    <a:pt x="201185" y="352100"/>
                  </a:lnTo>
                  <a:lnTo>
                    <a:pt x="102876" y="352100"/>
                  </a:lnTo>
                  <a:lnTo>
                    <a:pt x="85828" y="334731"/>
                  </a:lnTo>
                  <a:lnTo>
                    <a:pt x="55937" y="352100"/>
                  </a:lnTo>
                  <a:lnTo>
                    <a:pt x="42800" y="352100"/>
                  </a:lnTo>
                  <a:lnTo>
                    <a:pt x="16629" y="307373"/>
                  </a:lnTo>
                  <a:lnTo>
                    <a:pt x="56861" y="284843"/>
                  </a:lnTo>
                  <a:cubicBezTo>
                    <a:pt x="52033" y="272505"/>
                    <a:pt x="48278" y="259094"/>
                    <a:pt x="46669" y="245684"/>
                  </a:cubicBezTo>
                  <a:lnTo>
                    <a:pt x="0" y="245684"/>
                  </a:lnTo>
                  <a:lnTo>
                    <a:pt x="0" y="187213"/>
                  </a:lnTo>
                  <a:lnTo>
                    <a:pt x="46669" y="187213"/>
                  </a:lnTo>
                  <a:cubicBezTo>
                    <a:pt x="48278" y="173803"/>
                    <a:pt x="52033" y="160928"/>
                    <a:pt x="56861" y="148054"/>
                  </a:cubicBezTo>
                  <a:lnTo>
                    <a:pt x="16629" y="124988"/>
                  </a:lnTo>
                  <a:lnTo>
                    <a:pt x="46133" y="74564"/>
                  </a:lnTo>
                  <a:lnTo>
                    <a:pt x="85828" y="97630"/>
                  </a:lnTo>
                  <a:cubicBezTo>
                    <a:pt x="94411" y="87438"/>
                    <a:pt x="103531" y="77782"/>
                    <a:pt x="114259" y="69199"/>
                  </a:cubicBezTo>
                  <a:lnTo>
                    <a:pt x="91729" y="29504"/>
                  </a:lnTo>
                  <a:lnTo>
                    <a:pt x="141617" y="0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760CFF10-8AF5-5C42-8A9E-CE74741A1A2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2046753" y="6840631"/>
              <a:ext cx="46939" cy="17369"/>
            </a:xfrm>
            <a:custGeom>
              <a:avLst/>
              <a:gdLst>
                <a:gd name="connsiteX0" fmla="*/ 29891 w 46939"/>
                <a:gd name="connsiteY0" fmla="*/ 0 h 17369"/>
                <a:gd name="connsiteX1" fmla="*/ 46939 w 46939"/>
                <a:gd name="connsiteY1" fmla="*/ 17369 h 17369"/>
                <a:gd name="connsiteX2" fmla="*/ 0 w 46939"/>
                <a:gd name="connsiteY2" fmla="*/ 17369 h 17369"/>
                <a:gd name="connsiteX3" fmla="*/ 29891 w 46939"/>
                <a:gd name="connsiteY3" fmla="*/ 0 h 17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939" h="17369">
                  <a:moveTo>
                    <a:pt x="29891" y="0"/>
                  </a:moveTo>
                  <a:lnTo>
                    <a:pt x="46939" y="17369"/>
                  </a:lnTo>
                  <a:lnTo>
                    <a:pt x="0" y="17369"/>
                  </a:lnTo>
                  <a:lnTo>
                    <a:pt x="29891" y="0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C6F93806-EB53-1E47-A859-2793A4AF2646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2033616" y="6858000"/>
              <a:ext cx="13137" cy="5697"/>
            </a:xfrm>
            <a:custGeom>
              <a:avLst/>
              <a:gdLst>
                <a:gd name="connsiteX0" fmla="*/ 0 w 13137"/>
                <a:gd name="connsiteY0" fmla="*/ 0 h 5697"/>
                <a:gd name="connsiteX1" fmla="*/ 13137 w 13137"/>
                <a:gd name="connsiteY1" fmla="*/ 0 h 5697"/>
                <a:gd name="connsiteX2" fmla="*/ 3333 w 13137"/>
                <a:gd name="connsiteY2" fmla="*/ 5697 h 5697"/>
                <a:gd name="connsiteX3" fmla="*/ 0 w 13137"/>
                <a:gd name="connsiteY3" fmla="*/ 0 h 5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37" h="5697">
                  <a:moveTo>
                    <a:pt x="0" y="0"/>
                  </a:moveTo>
                  <a:lnTo>
                    <a:pt x="13137" y="0"/>
                  </a:lnTo>
                  <a:lnTo>
                    <a:pt x="3333" y="56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42" name="Freeform 11">
              <a:extLst>
                <a:ext uri="{FF2B5EF4-FFF2-40B4-BE49-F238E27FC236}">
                  <a16:creationId xmlns:a16="http://schemas.microsoft.com/office/drawing/2014/main" id="{F62CB023-65F2-FF43-84E8-8E035E8241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18091" y="1315395"/>
              <a:ext cx="1902300" cy="1902299"/>
            </a:xfrm>
            <a:custGeom>
              <a:avLst/>
              <a:gdLst>
                <a:gd name="T0" fmla="*/ 1385 w 3543"/>
                <a:gd name="T1" fmla="*/ 1342 h 3542"/>
                <a:gd name="T2" fmla="*/ 2200 w 3543"/>
                <a:gd name="T3" fmla="*/ 1384 h 3542"/>
                <a:gd name="T4" fmla="*/ 2158 w 3543"/>
                <a:gd name="T5" fmla="*/ 2199 h 3542"/>
                <a:gd name="T6" fmla="*/ 1343 w 3543"/>
                <a:gd name="T7" fmla="*/ 2156 h 3542"/>
                <a:gd name="T8" fmla="*/ 630 w 3543"/>
                <a:gd name="T9" fmla="*/ 903 h 3542"/>
                <a:gd name="T10" fmla="*/ 513 w 3543"/>
                <a:gd name="T11" fmla="*/ 1081 h 3542"/>
                <a:gd name="T12" fmla="*/ 185 w 3543"/>
                <a:gd name="T13" fmla="*/ 976 h 3542"/>
                <a:gd name="T14" fmla="*/ 38 w 3543"/>
                <a:gd name="T15" fmla="*/ 1432 h 3542"/>
                <a:gd name="T16" fmla="*/ 73 w 3543"/>
                <a:gd name="T17" fmla="*/ 1500 h 3542"/>
                <a:gd name="T18" fmla="*/ 348 w 3543"/>
                <a:gd name="T19" fmla="*/ 1590 h 3542"/>
                <a:gd name="T20" fmla="*/ 54 w 3543"/>
                <a:gd name="T21" fmla="*/ 1863 h 3542"/>
                <a:gd name="T22" fmla="*/ 12 w 3543"/>
                <a:gd name="T23" fmla="*/ 1928 h 3542"/>
                <a:gd name="T24" fmla="*/ 112 w 3543"/>
                <a:gd name="T25" fmla="*/ 2396 h 3542"/>
                <a:gd name="T26" fmla="*/ 449 w 3543"/>
                <a:gd name="T27" fmla="*/ 2325 h 3542"/>
                <a:gd name="T28" fmla="*/ 547 w 3543"/>
                <a:gd name="T29" fmla="*/ 2515 h 3542"/>
                <a:gd name="T30" fmla="*/ 290 w 3543"/>
                <a:gd name="T31" fmla="*/ 2747 h 3542"/>
                <a:gd name="T32" fmla="*/ 611 w 3543"/>
                <a:gd name="T33" fmla="*/ 3103 h 3542"/>
                <a:gd name="T34" fmla="*/ 688 w 3543"/>
                <a:gd name="T35" fmla="*/ 3106 h 3542"/>
                <a:gd name="T36" fmla="*/ 904 w 3543"/>
                <a:gd name="T37" fmla="*/ 2912 h 3542"/>
                <a:gd name="T38" fmla="*/ 993 w 3543"/>
                <a:gd name="T39" fmla="*/ 3304 h 3542"/>
                <a:gd name="T40" fmla="*/ 1028 w 3543"/>
                <a:gd name="T41" fmla="*/ 3373 h 3542"/>
                <a:gd name="T42" fmla="*/ 1485 w 3543"/>
                <a:gd name="T43" fmla="*/ 3521 h 3542"/>
                <a:gd name="T44" fmla="*/ 1591 w 3543"/>
                <a:gd name="T45" fmla="*/ 3194 h 3542"/>
                <a:gd name="T46" fmla="*/ 1804 w 3543"/>
                <a:gd name="T47" fmla="*/ 3204 h 3542"/>
                <a:gd name="T48" fmla="*/ 1876 w 3543"/>
                <a:gd name="T49" fmla="*/ 3541 h 3542"/>
                <a:gd name="T50" fmla="*/ 2345 w 3543"/>
                <a:gd name="T51" fmla="*/ 3441 h 3542"/>
                <a:gd name="T52" fmla="*/ 2387 w 3543"/>
                <a:gd name="T53" fmla="*/ 3376 h 3542"/>
                <a:gd name="T54" fmla="*/ 2326 w 3543"/>
                <a:gd name="T55" fmla="*/ 3093 h 3542"/>
                <a:gd name="T56" fmla="*/ 2711 w 3543"/>
                <a:gd name="T57" fmla="*/ 3211 h 3542"/>
                <a:gd name="T58" fmla="*/ 2788 w 3543"/>
                <a:gd name="T59" fmla="*/ 3215 h 3542"/>
                <a:gd name="T60" fmla="*/ 3144 w 3543"/>
                <a:gd name="T61" fmla="*/ 2894 h 3542"/>
                <a:gd name="T62" fmla="*/ 2913 w 3543"/>
                <a:gd name="T63" fmla="*/ 2637 h 3542"/>
                <a:gd name="T64" fmla="*/ 3029 w 3543"/>
                <a:gd name="T65" fmla="*/ 2458 h 3542"/>
                <a:gd name="T66" fmla="*/ 3358 w 3543"/>
                <a:gd name="T67" fmla="*/ 2565 h 3542"/>
                <a:gd name="T68" fmla="*/ 3505 w 3543"/>
                <a:gd name="T69" fmla="*/ 2109 h 3542"/>
                <a:gd name="T70" fmla="*/ 3470 w 3543"/>
                <a:gd name="T71" fmla="*/ 2040 h 3542"/>
                <a:gd name="T72" fmla="*/ 3194 w 3543"/>
                <a:gd name="T73" fmla="*/ 1951 h 3542"/>
                <a:gd name="T74" fmla="*/ 3489 w 3543"/>
                <a:gd name="T75" fmla="*/ 1676 h 3542"/>
                <a:gd name="T76" fmla="*/ 3531 w 3543"/>
                <a:gd name="T77" fmla="*/ 1612 h 3542"/>
                <a:gd name="T78" fmla="*/ 3431 w 3543"/>
                <a:gd name="T79" fmla="*/ 1143 h 3542"/>
                <a:gd name="T80" fmla="*/ 3094 w 3543"/>
                <a:gd name="T81" fmla="*/ 1215 h 3542"/>
                <a:gd name="T82" fmla="*/ 2996 w 3543"/>
                <a:gd name="T83" fmla="*/ 1025 h 3542"/>
                <a:gd name="T84" fmla="*/ 3252 w 3543"/>
                <a:gd name="T85" fmla="*/ 794 h 3542"/>
                <a:gd name="T86" fmla="*/ 2932 w 3543"/>
                <a:gd name="T87" fmla="*/ 438 h 3542"/>
                <a:gd name="T88" fmla="*/ 2855 w 3543"/>
                <a:gd name="T89" fmla="*/ 434 h 3542"/>
                <a:gd name="T90" fmla="*/ 2639 w 3543"/>
                <a:gd name="T91" fmla="*/ 629 h 3542"/>
                <a:gd name="T92" fmla="*/ 2549 w 3543"/>
                <a:gd name="T93" fmla="*/ 236 h 3542"/>
                <a:gd name="T94" fmla="*/ 2514 w 3543"/>
                <a:gd name="T95" fmla="*/ 167 h 3542"/>
                <a:gd name="T96" fmla="*/ 2058 w 3543"/>
                <a:gd name="T97" fmla="*/ 20 h 3542"/>
                <a:gd name="T98" fmla="*/ 1952 w 3543"/>
                <a:gd name="T99" fmla="*/ 347 h 3542"/>
                <a:gd name="T100" fmla="*/ 1738 w 3543"/>
                <a:gd name="T101" fmla="*/ 336 h 3542"/>
                <a:gd name="T102" fmla="*/ 1667 w 3543"/>
                <a:gd name="T103" fmla="*/ 0 h 3542"/>
                <a:gd name="T104" fmla="*/ 1198 w 3543"/>
                <a:gd name="T105" fmla="*/ 99 h 3542"/>
                <a:gd name="T106" fmla="*/ 1156 w 3543"/>
                <a:gd name="T107" fmla="*/ 164 h 3542"/>
                <a:gd name="T108" fmla="*/ 1216 w 3543"/>
                <a:gd name="T109" fmla="*/ 448 h 3542"/>
                <a:gd name="T110" fmla="*/ 832 w 3543"/>
                <a:gd name="T111" fmla="*/ 330 h 3542"/>
                <a:gd name="T112" fmla="*/ 755 w 3543"/>
                <a:gd name="T113" fmla="*/ 326 h 3542"/>
                <a:gd name="T114" fmla="*/ 399 w 3543"/>
                <a:gd name="T115" fmla="*/ 646 h 3542"/>
                <a:gd name="T116" fmla="*/ 630 w 3543"/>
                <a:gd name="T117" fmla="*/ 903 h 35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543" h="3542">
                  <a:moveTo>
                    <a:pt x="1385" y="1342"/>
                  </a:moveTo>
                  <a:lnTo>
                    <a:pt x="1385" y="1342"/>
                  </a:lnTo>
                  <a:cubicBezTo>
                    <a:pt x="1621" y="1129"/>
                    <a:pt x="1987" y="1148"/>
                    <a:pt x="2200" y="1384"/>
                  </a:cubicBezTo>
                  <a:lnTo>
                    <a:pt x="2200" y="1384"/>
                  </a:lnTo>
                  <a:cubicBezTo>
                    <a:pt x="2412" y="1620"/>
                    <a:pt x="2394" y="1986"/>
                    <a:pt x="2158" y="2199"/>
                  </a:cubicBezTo>
                  <a:lnTo>
                    <a:pt x="2158" y="2199"/>
                  </a:lnTo>
                  <a:cubicBezTo>
                    <a:pt x="1922" y="2411"/>
                    <a:pt x="1556" y="2392"/>
                    <a:pt x="1343" y="2156"/>
                  </a:cubicBezTo>
                  <a:lnTo>
                    <a:pt x="1343" y="2156"/>
                  </a:lnTo>
                  <a:cubicBezTo>
                    <a:pt x="1131" y="1920"/>
                    <a:pt x="1149" y="1555"/>
                    <a:pt x="1385" y="1342"/>
                  </a:cubicBezTo>
                  <a:close/>
                  <a:moveTo>
                    <a:pt x="630" y="903"/>
                  </a:moveTo>
                  <a:lnTo>
                    <a:pt x="630" y="903"/>
                  </a:lnTo>
                  <a:cubicBezTo>
                    <a:pt x="586" y="960"/>
                    <a:pt x="547" y="1020"/>
                    <a:pt x="513" y="1081"/>
                  </a:cubicBezTo>
                  <a:lnTo>
                    <a:pt x="238" y="992"/>
                  </a:lnTo>
                  <a:lnTo>
                    <a:pt x="185" y="976"/>
                  </a:lnTo>
                  <a:lnTo>
                    <a:pt x="169" y="1027"/>
                  </a:lnTo>
                  <a:lnTo>
                    <a:pt x="38" y="1432"/>
                  </a:lnTo>
                  <a:lnTo>
                    <a:pt x="21" y="1483"/>
                  </a:lnTo>
                  <a:lnTo>
                    <a:pt x="73" y="1500"/>
                  </a:lnTo>
                  <a:lnTo>
                    <a:pt x="348" y="1590"/>
                  </a:lnTo>
                  <a:lnTo>
                    <a:pt x="348" y="1590"/>
                  </a:lnTo>
                  <a:cubicBezTo>
                    <a:pt x="339" y="1661"/>
                    <a:pt x="336" y="1732"/>
                    <a:pt x="338" y="1803"/>
                  </a:cubicBezTo>
                  <a:lnTo>
                    <a:pt x="54" y="1863"/>
                  </a:lnTo>
                  <a:lnTo>
                    <a:pt x="0" y="1875"/>
                  </a:lnTo>
                  <a:lnTo>
                    <a:pt x="12" y="1928"/>
                  </a:lnTo>
                  <a:lnTo>
                    <a:pt x="101" y="2344"/>
                  </a:lnTo>
                  <a:lnTo>
                    <a:pt x="112" y="2396"/>
                  </a:lnTo>
                  <a:lnTo>
                    <a:pt x="165" y="2385"/>
                  </a:lnTo>
                  <a:lnTo>
                    <a:pt x="449" y="2325"/>
                  </a:lnTo>
                  <a:lnTo>
                    <a:pt x="449" y="2325"/>
                  </a:lnTo>
                  <a:cubicBezTo>
                    <a:pt x="477" y="2390"/>
                    <a:pt x="509" y="2454"/>
                    <a:pt x="547" y="2515"/>
                  </a:cubicBezTo>
                  <a:lnTo>
                    <a:pt x="331" y="2709"/>
                  </a:lnTo>
                  <a:lnTo>
                    <a:pt x="290" y="2747"/>
                  </a:lnTo>
                  <a:lnTo>
                    <a:pt x="327" y="2787"/>
                  </a:lnTo>
                  <a:lnTo>
                    <a:pt x="611" y="3103"/>
                  </a:lnTo>
                  <a:lnTo>
                    <a:pt x="648" y="3143"/>
                  </a:lnTo>
                  <a:lnTo>
                    <a:pt x="688" y="3106"/>
                  </a:lnTo>
                  <a:lnTo>
                    <a:pt x="904" y="2912"/>
                  </a:lnTo>
                  <a:lnTo>
                    <a:pt x="904" y="2912"/>
                  </a:lnTo>
                  <a:cubicBezTo>
                    <a:pt x="961" y="2955"/>
                    <a:pt x="1021" y="2994"/>
                    <a:pt x="1083" y="3028"/>
                  </a:cubicBezTo>
                  <a:lnTo>
                    <a:pt x="993" y="3304"/>
                  </a:lnTo>
                  <a:lnTo>
                    <a:pt x="977" y="3356"/>
                  </a:lnTo>
                  <a:lnTo>
                    <a:pt x="1028" y="3373"/>
                  </a:lnTo>
                  <a:lnTo>
                    <a:pt x="1433" y="3504"/>
                  </a:lnTo>
                  <a:lnTo>
                    <a:pt x="1485" y="3521"/>
                  </a:lnTo>
                  <a:lnTo>
                    <a:pt x="1502" y="3469"/>
                  </a:lnTo>
                  <a:lnTo>
                    <a:pt x="1591" y="3194"/>
                  </a:lnTo>
                  <a:lnTo>
                    <a:pt x="1591" y="3194"/>
                  </a:lnTo>
                  <a:cubicBezTo>
                    <a:pt x="1661" y="3202"/>
                    <a:pt x="1733" y="3206"/>
                    <a:pt x="1804" y="3204"/>
                  </a:cubicBezTo>
                  <a:lnTo>
                    <a:pt x="1864" y="3488"/>
                  </a:lnTo>
                  <a:lnTo>
                    <a:pt x="1876" y="3541"/>
                  </a:lnTo>
                  <a:lnTo>
                    <a:pt x="1929" y="3529"/>
                  </a:lnTo>
                  <a:lnTo>
                    <a:pt x="2345" y="3441"/>
                  </a:lnTo>
                  <a:lnTo>
                    <a:pt x="2398" y="3430"/>
                  </a:lnTo>
                  <a:lnTo>
                    <a:pt x="2387" y="3376"/>
                  </a:lnTo>
                  <a:lnTo>
                    <a:pt x="2326" y="3093"/>
                  </a:lnTo>
                  <a:lnTo>
                    <a:pt x="2326" y="3093"/>
                  </a:lnTo>
                  <a:cubicBezTo>
                    <a:pt x="2391" y="3065"/>
                    <a:pt x="2456" y="3033"/>
                    <a:pt x="2517" y="2995"/>
                  </a:cubicBezTo>
                  <a:lnTo>
                    <a:pt x="2711" y="3211"/>
                  </a:lnTo>
                  <a:lnTo>
                    <a:pt x="2747" y="3252"/>
                  </a:lnTo>
                  <a:lnTo>
                    <a:pt x="2788" y="3215"/>
                  </a:lnTo>
                  <a:lnTo>
                    <a:pt x="3104" y="2930"/>
                  </a:lnTo>
                  <a:lnTo>
                    <a:pt x="3144" y="2894"/>
                  </a:lnTo>
                  <a:lnTo>
                    <a:pt x="3107" y="2853"/>
                  </a:lnTo>
                  <a:lnTo>
                    <a:pt x="2913" y="2637"/>
                  </a:lnTo>
                  <a:lnTo>
                    <a:pt x="2913" y="2637"/>
                  </a:lnTo>
                  <a:cubicBezTo>
                    <a:pt x="2956" y="2580"/>
                    <a:pt x="2995" y="2520"/>
                    <a:pt x="3029" y="2458"/>
                  </a:cubicBezTo>
                  <a:lnTo>
                    <a:pt x="3305" y="2548"/>
                  </a:lnTo>
                  <a:lnTo>
                    <a:pt x="3358" y="2565"/>
                  </a:lnTo>
                  <a:lnTo>
                    <a:pt x="3374" y="2513"/>
                  </a:lnTo>
                  <a:lnTo>
                    <a:pt x="3505" y="2109"/>
                  </a:lnTo>
                  <a:lnTo>
                    <a:pt x="3522" y="2057"/>
                  </a:lnTo>
                  <a:lnTo>
                    <a:pt x="3470" y="2040"/>
                  </a:lnTo>
                  <a:lnTo>
                    <a:pt x="3194" y="1951"/>
                  </a:lnTo>
                  <a:lnTo>
                    <a:pt x="3194" y="1951"/>
                  </a:lnTo>
                  <a:cubicBezTo>
                    <a:pt x="3204" y="1880"/>
                    <a:pt x="3207" y="1808"/>
                    <a:pt x="3206" y="1737"/>
                  </a:cubicBezTo>
                  <a:lnTo>
                    <a:pt x="3489" y="1676"/>
                  </a:lnTo>
                  <a:lnTo>
                    <a:pt x="3542" y="1665"/>
                  </a:lnTo>
                  <a:lnTo>
                    <a:pt x="3531" y="1612"/>
                  </a:lnTo>
                  <a:lnTo>
                    <a:pt x="3442" y="1197"/>
                  </a:lnTo>
                  <a:lnTo>
                    <a:pt x="3431" y="1143"/>
                  </a:lnTo>
                  <a:lnTo>
                    <a:pt x="3378" y="1154"/>
                  </a:lnTo>
                  <a:lnTo>
                    <a:pt x="3094" y="1215"/>
                  </a:lnTo>
                  <a:lnTo>
                    <a:pt x="3094" y="1215"/>
                  </a:lnTo>
                  <a:cubicBezTo>
                    <a:pt x="3066" y="1150"/>
                    <a:pt x="3034" y="1087"/>
                    <a:pt x="2996" y="1025"/>
                  </a:cubicBezTo>
                  <a:lnTo>
                    <a:pt x="3212" y="831"/>
                  </a:lnTo>
                  <a:lnTo>
                    <a:pt x="3252" y="794"/>
                  </a:lnTo>
                  <a:lnTo>
                    <a:pt x="3216" y="754"/>
                  </a:lnTo>
                  <a:lnTo>
                    <a:pt x="2932" y="438"/>
                  </a:lnTo>
                  <a:lnTo>
                    <a:pt x="2895" y="397"/>
                  </a:lnTo>
                  <a:lnTo>
                    <a:pt x="2855" y="434"/>
                  </a:lnTo>
                  <a:lnTo>
                    <a:pt x="2639" y="629"/>
                  </a:lnTo>
                  <a:lnTo>
                    <a:pt x="2639" y="629"/>
                  </a:lnTo>
                  <a:cubicBezTo>
                    <a:pt x="2582" y="585"/>
                    <a:pt x="2521" y="546"/>
                    <a:pt x="2459" y="512"/>
                  </a:cubicBezTo>
                  <a:lnTo>
                    <a:pt x="2549" y="236"/>
                  </a:lnTo>
                  <a:lnTo>
                    <a:pt x="2566" y="184"/>
                  </a:lnTo>
                  <a:lnTo>
                    <a:pt x="2514" y="167"/>
                  </a:lnTo>
                  <a:lnTo>
                    <a:pt x="2110" y="36"/>
                  </a:lnTo>
                  <a:lnTo>
                    <a:pt x="2058" y="20"/>
                  </a:lnTo>
                  <a:lnTo>
                    <a:pt x="2041" y="71"/>
                  </a:lnTo>
                  <a:lnTo>
                    <a:pt x="1952" y="347"/>
                  </a:lnTo>
                  <a:lnTo>
                    <a:pt x="1952" y="347"/>
                  </a:lnTo>
                  <a:cubicBezTo>
                    <a:pt x="1882" y="338"/>
                    <a:pt x="1811" y="335"/>
                    <a:pt x="1738" y="336"/>
                  </a:cubicBezTo>
                  <a:lnTo>
                    <a:pt x="1678" y="53"/>
                  </a:lnTo>
                  <a:lnTo>
                    <a:pt x="1667" y="0"/>
                  </a:lnTo>
                  <a:lnTo>
                    <a:pt x="1613" y="11"/>
                  </a:lnTo>
                  <a:lnTo>
                    <a:pt x="1198" y="99"/>
                  </a:lnTo>
                  <a:lnTo>
                    <a:pt x="1144" y="111"/>
                  </a:lnTo>
                  <a:lnTo>
                    <a:pt x="1156" y="164"/>
                  </a:lnTo>
                  <a:lnTo>
                    <a:pt x="1216" y="448"/>
                  </a:lnTo>
                  <a:lnTo>
                    <a:pt x="1216" y="448"/>
                  </a:lnTo>
                  <a:cubicBezTo>
                    <a:pt x="1152" y="475"/>
                    <a:pt x="1088" y="508"/>
                    <a:pt x="1026" y="545"/>
                  </a:cubicBezTo>
                  <a:lnTo>
                    <a:pt x="832" y="330"/>
                  </a:lnTo>
                  <a:lnTo>
                    <a:pt x="796" y="289"/>
                  </a:lnTo>
                  <a:lnTo>
                    <a:pt x="755" y="326"/>
                  </a:lnTo>
                  <a:lnTo>
                    <a:pt x="439" y="610"/>
                  </a:lnTo>
                  <a:lnTo>
                    <a:pt x="399" y="646"/>
                  </a:lnTo>
                  <a:lnTo>
                    <a:pt x="436" y="687"/>
                  </a:lnTo>
                  <a:lnTo>
                    <a:pt x="630" y="903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43" name="Freeform 13">
              <a:extLst>
                <a:ext uri="{FF2B5EF4-FFF2-40B4-BE49-F238E27FC236}">
                  <a16:creationId xmlns:a16="http://schemas.microsoft.com/office/drawing/2014/main" id="{DF0F05C7-7C42-AB47-A493-B75EBA1A69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11920" y="-179439"/>
              <a:ext cx="523546" cy="523547"/>
            </a:xfrm>
            <a:custGeom>
              <a:avLst/>
              <a:gdLst>
                <a:gd name="T0" fmla="*/ 382 w 975"/>
                <a:gd name="T1" fmla="*/ 370 h 975"/>
                <a:gd name="T2" fmla="*/ 605 w 975"/>
                <a:gd name="T3" fmla="*/ 381 h 975"/>
                <a:gd name="T4" fmla="*/ 594 w 975"/>
                <a:gd name="T5" fmla="*/ 605 h 975"/>
                <a:gd name="T6" fmla="*/ 370 w 975"/>
                <a:gd name="T7" fmla="*/ 594 h 975"/>
                <a:gd name="T8" fmla="*/ 174 w 975"/>
                <a:gd name="T9" fmla="*/ 249 h 975"/>
                <a:gd name="T10" fmla="*/ 141 w 975"/>
                <a:gd name="T11" fmla="*/ 298 h 975"/>
                <a:gd name="T12" fmla="*/ 51 w 975"/>
                <a:gd name="T13" fmla="*/ 269 h 975"/>
                <a:gd name="T14" fmla="*/ 11 w 975"/>
                <a:gd name="T15" fmla="*/ 395 h 975"/>
                <a:gd name="T16" fmla="*/ 20 w 975"/>
                <a:gd name="T17" fmla="*/ 413 h 975"/>
                <a:gd name="T18" fmla="*/ 96 w 975"/>
                <a:gd name="T19" fmla="*/ 437 h 975"/>
                <a:gd name="T20" fmla="*/ 15 w 975"/>
                <a:gd name="T21" fmla="*/ 513 h 975"/>
                <a:gd name="T22" fmla="*/ 4 w 975"/>
                <a:gd name="T23" fmla="*/ 531 h 975"/>
                <a:gd name="T24" fmla="*/ 31 w 975"/>
                <a:gd name="T25" fmla="*/ 659 h 975"/>
                <a:gd name="T26" fmla="*/ 124 w 975"/>
                <a:gd name="T27" fmla="*/ 640 h 975"/>
                <a:gd name="T28" fmla="*/ 151 w 975"/>
                <a:gd name="T29" fmla="*/ 692 h 975"/>
                <a:gd name="T30" fmla="*/ 80 w 975"/>
                <a:gd name="T31" fmla="*/ 756 h 975"/>
                <a:gd name="T32" fmla="*/ 168 w 975"/>
                <a:gd name="T33" fmla="*/ 854 h 975"/>
                <a:gd name="T34" fmla="*/ 189 w 975"/>
                <a:gd name="T35" fmla="*/ 855 h 975"/>
                <a:gd name="T36" fmla="*/ 249 w 975"/>
                <a:gd name="T37" fmla="*/ 802 h 975"/>
                <a:gd name="T38" fmla="*/ 273 w 975"/>
                <a:gd name="T39" fmla="*/ 909 h 975"/>
                <a:gd name="T40" fmla="*/ 283 w 975"/>
                <a:gd name="T41" fmla="*/ 928 h 975"/>
                <a:gd name="T42" fmla="*/ 409 w 975"/>
                <a:gd name="T43" fmla="*/ 969 h 975"/>
                <a:gd name="T44" fmla="*/ 438 w 975"/>
                <a:gd name="T45" fmla="*/ 879 h 975"/>
                <a:gd name="T46" fmla="*/ 497 w 975"/>
                <a:gd name="T47" fmla="*/ 881 h 975"/>
                <a:gd name="T48" fmla="*/ 516 w 975"/>
                <a:gd name="T49" fmla="*/ 974 h 975"/>
                <a:gd name="T50" fmla="*/ 645 w 975"/>
                <a:gd name="T51" fmla="*/ 947 h 975"/>
                <a:gd name="T52" fmla="*/ 657 w 975"/>
                <a:gd name="T53" fmla="*/ 929 h 975"/>
                <a:gd name="T54" fmla="*/ 640 w 975"/>
                <a:gd name="T55" fmla="*/ 851 h 975"/>
                <a:gd name="T56" fmla="*/ 746 w 975"/>
                <a:gd name="T57" fmla="*/ 884 h 975"/>
                <a:gd name="T58" fmla="*/ 767 w 975"/>
                <a:gd name="T59" fmla="*/ 884 h 975"/>
                <a:gd name="T60" fmla="*/ 865 w 975"/>
                <a:gd name="T61" fmla="*/ 796 h 975"/>
                <a:gd name="T62" fmla="*/ 802 w 975"/>
                <a:gd name="T63" fmla="*/ 726 h 975"/>
                <a:gd name="T64" fmla="*/ 833 w 975"/>
                <a:gd name="T65" fmla="*/ 677 h 975"/>
                <a:gd name="T66" fmla="*/ 924 w 975"/>
                <a:gd name="T67" fmla="*/ 706 h 975"/>
                <a:gd name="T68" fmla="*/ 964 w 975"/>
                <a:gd name="T69" fmla="*/ 581 h 975"/>
                <a:gd name="T70" fmla="*/ 955 w 975"/>
                <a:gd name="T71" fmla="*/ 561 h 975"/>
                <a:gd name="T72" fmla="*/ 879 w 975"/>
                <a:gd name="T73" fmla="*/ 537 h 975"/>
                <a:gd name="T74" fmla="*/ 959 w 975"/>
                <a:gd name="T75" fmla="*/ 461 h 975"/>
                <a:gd name="T76" fmla="*/ 971 w 975"/>
                <a:gd name="T77" fmla="*/ 444 h 975"/>
                <a:gd name="T78" fmla="*/ 944 w 975"/>
                <a:gd name="T79" fmla="*/ 315 h 975"/>
                <a:gd name="T80" fmla="*/ 851 w 975"/>
                <a:gd name="T81" fmla="*/ 335 h 975"/>
                <a:gd name="T82" fmla="*/ 824 w 975"/>
                <a:gd name="T83" fmla="*/ 282 h 975"/>
                <a:gd name="T84" fmla="*/ 895 w 975"/>
                <a:gd name="T85" fmla="*/ 219 h 975"/>
                <a:gd name="T86" fmla="*/ 807 w 975"/>
                <a:gd name="T87" fmla="*/ 121 h 975"/>
                <a:gd name="T88" fmla="*/ 786 w 975"/>
                <a:gd name="T89" fmla="*/ 120 h 975"/>
                <a:gd name="T90" fmla="*/ 726 w 975"/>
                <a:gd name="T91" fmla="*/ 174 h 975"/>
                <a:gd name="T92" fmla="*/ 702 w 975"/>
                <a:gd name="T93" fmla="*/ 66 h 975"/>
                <a:gd name="T94" fmla="*/ 692 w 975"/>
                <a:gd name="T95" fmla="*/ 47 h 975"/>
                <a:gd name="T96" fmla="*/ 566 w 975"/>
                <a:gd name="T97" fmla="*/ 6 h 975"/>
                <a:gd name="T98" fmla="*/ 537 w 975"/>
                <a:gd name="T99" fmla="*/ 96 h 975"/>
                <a:gd name="T100" fmla="*/ 479 w 975"/>
                <a:gd name="T101" fmla="*/ 93 h 975"/>
                <a:gd name="T102" fmla="*/ 459 w 975"/>
                <a:gd name="T103" fmla="*/ 0 h 975"/>
                <a:gd name="T104" fmla="*/ 330 w 975"/>
                <a:gd name="T105" fmla="*/ 28 h 975"/>
                <a:gd name="T106" fmla="*/ 318 w 975"/>
                <a:gd name="T107" fmla="*/ 46 h 975"/>
                <a:gd name="T108" fmla="*/ 335 w 975"/>
                <a:gd name="T109" fmla="*/ 124 h 975"/>
                <a:gd name="T110" fmla="*/ 229 w 975"/>
                <a:gd name="T111" fmla="*/ 91 h 975"/>
                <a:gd name="T112" fmla="*/ 208 w 975"/>
                <a:gd name="T113" fmla="*/ 90 h 975"/>
                <a:gd name="T114" fmla="*/ 110 w 975"/>
                <a:gd name="T115" fmla="*/ 178 h 975"/>
                <a:gd name="T116" fmla="*/ 174 w 975"/>
                <a:gd name="T117" fmla="*/ 249 h 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75" h="975">
                  <a:moveTo>
                    <a:pt x="382" y="370"/>
                  </a:moveTo>
                  <a:lnTo>
                    <a:pt x="382" y="370"/>
                  </a:lnTo>
                  <a:cubicBezTo>
                    <a:pt x="446" y="311"/>
                    <a:pt x="547" y="316"/>
                    <a:pt x="605" y="381"/>
                  </a:cubicBezTo>
                  <a:lnTo>
                    <a:pt x="605" y="381"/>
                  </a:lnTo>
                  <a:cubicBezTo>
                    <a:pt x="664" y="446"/>
                    <a:pt x="659" y="547"/>
                    <a:pt x="594" y="605"/>
                  </a:cubicBezTo>
                  <a:lnTo>
                    <a:pt x="594" y="605"/>
                  </a:lnTo>
                  <a:cubicBezTo>
                    <a:pt x="529" y="663"/>
                    <a:pt x="429" y="658"/>
                    <a:pt x="370" y="594"/>
                  </a:cubicBezTo>
                  <a:lnTo>
                    <a:pt x="370" y="594"/>
                  </a:lnTo>
                  <a:cubicBezTo>
                    <a:pt x="311" y="528"/>
                    <a:pt x="316" y="428"/>
                    <a:pt x="382" y="370"/>
                  </a:cubicBezTo>
                  <a:close/>
                  <a:moveTo>
                    <a:pt x="174" y="249"/>
                  </a:moveTo>
                  <a:lnTo>
                    <a:pt x="174" y="249"/>
                  </a:lnTo>
                  <a:cubicBezTo>
                    <a:pt x="162" y="265"/>
                    <a:pt x="151" y="281"/>
                    <a:pt x="141" y="298"/>
                  </a:cubicBezTo>
                  <a:lnTo>
                    <a:pt x="66" y="274"/>
                  </a:lnTo>
                  <a:lnTo>
                    <a:pt x="51" y="269"/>
                  </a:lnTo>
                  <a:lnTo>
                    <a:pt x="47" y="283"/>
                  </a:lnTo>
                  <a:lnTo>
                    <a:pt x="11" y="395"/>
                  </a:lnTo>
                  <a:lnTo>
                    <a:pt x="6" y="408"/>
                  </a:lnTo>
                  <a:lnTo>
                    <a:pt x="20" y="413"/>
                  </a:lnTo>
                  <a:lnTo>
                    <a:pt x="96" y="437"/>
                  </a:lnTo>
                  <a:lnTo>
                    <a:pt x="96" y="437"/>
                  </a:lnTo>
                  <a:cubicBezTo>
                    <a:pt x="94" y="457"/>
                    <a:pt x="93" y="477"/>
                    <a:pt x="93" y="496"/>
                  </a:cubicBezTo>
                  <a:lnTo>
                    <a:pt x="15" y="513"/>
                  </a:lnTo>
                  <a:lnTo>
                    <a:pt x="0" y="516"/>
                  </a:lnTo>
                  <a:lnTo>
                    <a:pt x="4" y="531"/>
                  </a:lnTo>
                  <a:lnTo>
                    <a:pt x="28" y="645"/>
                  </a:lnTo>
                  <a:lnTo>
                    <a:pt x="31" y="659"/>
                  </a:lnTo>
                  <a:lnTo>
                    <a:pt x="46" y="657"/>
                  </a:lnTo>
                  <a:lnTo>
                    <a:pt x="124" y="640"/>
                  </a:lnTo>
                  <a:lnTo>
                    <a:pt x="124" y="640"/>
                  </a:lnTo>
                  <a:cubicBezTo>
                    <a:pt x="131" y="658"/>
                    <a:pt x="140" y="675"/>
                    <a:pt x="151" y="692"/>
                  </a:cubicBezTo>
                  <a:lnTo>
                    <a:pt x="91" y="746"/>
                  </a:lnTo>
                  <a:lnTo>
                    <a:pt x="80" y="756"/>
                  </a:lnTo>
                  <a:lnTo>
                    <a:pt x="90" y="767"/>
                  </a:lnTo>
                  <a:lnTo>
                    <a:pt x="168" y="854"/>
                  </a:lnTo>
                  <a:lnTo>
                    <a:pt x="178" y="865"/>
                  </a:lnTo>
                  <a:lnTo>
                    <a:pt x="189" y="855"/>
                  </a:lnTo>
                  <a:lnTo>
                    <a:pt x="249" y="802"/>
                  </a:lnTo>
                  <a:lnTo>
                    <a:pt x="249" y="802"/>
                  </a:lnTo>
                  <a:cubicBezTo>
                    <a:pt x="265" y="813"/>
                    <a:pt x="281" y="824"/>
                    <a:pt x="298" y="833"/>
                  </a:cubicBezTo>
                  <a:lnTo>
                    <a:pt x="273" y="909"/>
                  </a:lnTo>
                  <a:lnTo>
                    <a:pt x="269" y="923"/>
                  </a:lnTo>
                  <a:lnTo>
                    <a:pt x="283" y="928"/>
                  </a:lnTo>
                  <a:lnTo>
                    <a:pt x="394" y="964"/>
                  </a:lnTo>
                  <a:lnTo>
                    <a:pt x="409" y="969"/>
                  </a:lnTo>
                  <a:lnTo>
                    <a:pt x="413" y="954"/>
                  </a:lnTo>
                  <a:lnTo>
                    <a:pt x="438" y="879"/>
                  </a:lnTo>
                  <a:lnTo>
                    <a:pt x="438" y="879"/>
                  </a:lnTo>
                  <a:cubicBezTo>
                    <a:pt x="457" y="881"/>
                    <a:pt x="477" y="882"/>
                    <a:pt x="497" y="881"/>
                  </a:cubicBezTo>
                  <a:lnTo>
                    <a:pt x="513" y="960"/>
                  </a:lnTo>
                  <a:lnTo>
                    <a:pt x="516" y="974"/>
                  </a:lnTo>
                  <a:lnTo>
                    <a:pt x="531" y="971"/>
                  </a:lnTo>
                  <a:lnTo>
                    <a:pt x="645" y="947"/>
                  </a:lnTo>
                  <a:lnTo>
                    <a:pt x="660" y="944"/>
                  </a:lnTo>
                  <a:lnTo>
                    <a:pt x="657" y="929"/>
                  </a:lnTo>
                  <a:lnTo>
                    <a:pt x="640" y="851"/>
                  </a:lnTo>
                  <a:lnTo>
                    <a:pt x="640" y="851"/>
                  </a:lnTo>
                  <a:cubicBezTo>
                    <a:pt x="658" y="843"/>
                    <a:pt x="676" y="834"/>
                    <a:pt x="692" y="824"/>
                  </a:cubicBezTo>
                  <a:lnTo>
                    <a:pt x="746" y="884"/>
                  </a:lnTo>
                  <a:lnTo>
                    <a:pt x="756" y="895"/>
                  </a:lnTo>
                  <a:lnTo>
                    <a:pt x="767" y="884"/>
                  </a:lnTo>
                  <a:lnTo>
                    <a:pt x="854" y="806"/>
                  </a:lnTo>
                  <a:lnTo>
                    <a:pt x="865" y="796"/>
                  </a:lnTo>
                  <a:lnTo>
                    <a:pt x="855" y="785"/>
                  </a:lnTo>
                  <a:lnTo>
                    <a:pt x="802" y="726"/>
                  </a:lnTo>
                  <a:lnTo>
                    <a:pt x="802" y="726"/>
                  </a:lnTo>
                  <a:cubicBezTo>
                    <a:pt x="813" y="710"/>
                    <a:pt x="824" y="693"/>
                    <a:pt x="833" y="677"/>
                  </a:cubicBezTo>
                  <a:lnTo>
                    <a:pt x="909" y="701"/>
                  </a:lnTo>
                  <a:lnTo>
                    <a:pt x="924" y="706"/>
                  </a:lnTo>
                  <a:lnTo>
                    <a:pt x="928" y="692"/>
                  </a:lnTo>
                  <a:lnTo>
                    <a:pt x="964" y="581"/>
                  </a:lnTo>
                  <a:lnTo>
                    <a:pt x="969" y="566"/>
                  </a:lnTo>
                  <a:lnTo>
                    <a:pt x="955" y="561"/>
                  </a:lnTo>
                  <a:lnTo>
                    <a:pt x="879" y="537"/>
                  </a:lnTo>
                  <a:lnTo>
                    <a:pt x="879" y="537"/>
                  </a:lnTo>
                  <a:cubicBezTo>
                    <a:pt x="881" y="518"/>
                    <a:pt x="883" y="498"/>
                    <a:pt x="882" y="478"/>
                  </a:cubicBezTo>
                  <a:lnTo>
                    <a:pt x="959" y="461"/>
                  </a:lnTo>
                  <a:lnTo>
                    <a:pt x="974" y="458"/>
                  </a:lnTo>
                  <a:lnTo>
                    <a:pt x="971" y="444"/>
                  </a:lnTo>
                  <a:lnTo>
                    <a:pt x="947" y="330"/>
                  </a:lnTo>
                  <a:lnTo>
                    <a:pt x="944" y="315"/>
                  </a:lnTo>
                  <a:lnTo>
                    <a:pt x="929" y="318"/>
                  </a:lnTo>
                  <a:lnTo>
                    <a:pt x="851" y="335"/>
                  </a:lnTo>
                  <a:lnTo>
                    <a:pt x="851" y="335"/>
                  </a:lnTo>
                  <a:cubicBezTo>
                    <a:pt x="844" y="317"/>
                    <a:pt x="834" y="299"/>
                    <a:pt x="824" y="282"/>
                  </a:cubicBezTo>
                  <a:lnTo>
                    <a:pt x="884" y="229"/>
                  </a:lnTo>
                  <a:lnTo>
                    <a:pt x="895" y="219"/>
                  </a:lnTo>
                  <a:lnTo>
                    <a:pt x="885" y="208"/>
                  </a:lnTo>
                  <a:lnTo>
                    <a:pt x="807" y="121"/>
                  </a:lnTo>
                  <a:lnTo>
                    <a:pt x="797" y="110"/>
                  </a:lnTo>
                  <a:lnTo>
                    <a:pt x="786" y="120"/>
                  </a:lnTo>
                  <a:lnTo>
                    <a:pt x="726" y="174"/>
                  </a:lnTo>
                  <a:lnTo>
                    <a:pt x="726" y="174"/>
                  </a:lnTo>
                  <a:cubicBezTo>
                    <a:pt x="710" y="161"/>
                    <a:pt x="694" y="151"/>
                    <a:pt x="677" y="141"/>
                  </a:cubicBezTo>
                  <a:lnTo>
                    <a:pt x="702" y="66"/>
                  </a:lnTo>
                  <a:lnTo>
                    <a:pt x="706" y="52"/>
                  </a:lnTo>
                  <a:lnTo>
                    <a:pt x="692" y="47"/>
                  </a:lnTo>
                  <a:lnTo>
                    <a:pt x="581" y="10"/>
                  </a:lnTo>
                  <a:lnTo>
                    <a:pt x="566" y="6"/>
                  </a:lnTo>
                  <a:lnTo>
                    <a:pt x="562" y="20"/>
                  </a:lnTo>
                  <a:lnTo>
                    <a:pt x="537" y="96"/>
                  </a:lnTo>
                  <a:lnTo>
                    <a:pt x="537" y="96"/>
                  </a:lnTo>
                  <a:cubicBezTo>
                    <a:pt x="518" y="94"/>
                    <a:pt x="498" y="93"/>
                    <a:pt x="479" y="93"/>
                  </a:cubicBezTo>
                  <a:lnTo>
                    <a:pt x="462" y="15"/>
                  </a:lnTo>
                  <a:lnTo>
                    <a:pt x="459" y="0"/>
                  </a:lnTo>
                  <a:lnTo>
                    <a:pt x="444" y="3"/>
                  </a:lnTo>
                  <a:lnTo>
                    <a:pt x="330" y="28"/>
                  </a:lnTo>
                  <a:lnTo>
                    <a:pt x="315" y="31"/>
                  </a:lnTo>
                  <a:lnTo>
                    <a:pt x="318" y="46"/>
                  </a:lnTo>
                  <a:lnTo>
                    <a:pt x="335" y="124"/>
                  </a:lnTo>
                  <a:lnTo>
                    <a:pt x="335" y="124"/>
                  </a:lnTo>
                  <a:cubicBezTo>
                    <a:pt x="317" y="131"/>
                    <a:pt x="299" y="140"/>
                    <a:pt x="283" y="151"/>
                  </a:cubicBezTo>
                  <a:lnTo>
                    <a:pt x="229" y="91"/>
                  </a:lnTo>
                  <a:lnTo>
                    <a:pt x="219" y="80"/>
                  </a:lnTo>
                  <a:lnTo>
                    <a:pt x="208" y="90"/>
                  </a:lnTo>
                  <a:lnTo>
                    <a:pt x="121" y="168"/>
                  </a:lnTo>
                  <a:lnTo>
                    <a:pt x="110" y="178"/>
                  </a:lnTo>
                  <a:lnTo>
                    <a:pt x="120" y="190"/>
                  </a:lnTo>
                  <a:lnTo>
                    <a:pt x="174" y="249"/>
                  </a:lnTo>
                  <a:close/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44" name="Freeform 14">
              <a:extLst>
                <a:ext uri="{FF2B5EF4-FFF2-40B4-BE49-F238E27FC236}">
                  <a16:creationId xmlns:a16="http://schemas.microsoft.com/office/drawing/2014/main" id="{BEC2A742-561A-594A-8943-80289A43C5D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36252" y="5575161"/>
              <a:ext cx="767619" cy="769964"/>
            </a:xfrm>
            <a:custGeom>
              <a:avLst/>
              <a:gdLst>
                <a:gd name="T0" fmla="*/ 201064 w 1430"/>
                <a:gd name="T1" fmla="*/ 195414 h 1431"/>
                <a:gd name="T2" fmla="*/ 319401 w 1430"/>
                <a:gd name="T3" fmla="*/ 201544 h 1431"/>
                <a:gd name="T4" fmla="*/ 313286 w 1430"/>
                <a:gd name="T5" fmla="*/ 320162 h 1431"/>
                <a:gd name="T6" fmla="*/ 194949 w 1430"/>
                <a:gd name="T7" fmla="*/ 314033 h 1431"/>
                <a:gd name="T8" fmla="*/ 91360 w 1430"/>
                <a:gd name="T9" fmla="*/ 131238 h 1431"/>
                <a:gd name="T10" fmla="*/ 74095 w 1430"/>
                <a:gd name="T11" fmla="*/ 157557 h 1431"/>
                <a:gd name="T12" fmla="*/ 26617 w 1430"/>
                <a:gd name="T13" fmla="*/ 142054 h 1431"/>
                <a:gd name="T14" fmla="*/ 5036 w 1430"/>
                <a:gd name="T15" fmla="*/ 208394 h 1431"/>
                <a:gd name="T16" fmla="*/ 10431 w 1430"/>
                <a:gd name="T17" fmla="*/ 218489 h 1431"/>
                <a:gd name="T18" fmla="*/ 50356 w 1430"/>
                <a:gd name="T19" fmla="*/ 231469 h 1431"/>
                <a:gd name="T20" fmla="*/ 7553 w 1430"/>
                <a:gd name="T21" fmla="*/ 271489 h 1431"/>
                <a:gd name="T22" fmla="*/ 1439 w 1430"/>
                <a:gd name="T23" fmla="*/ 280502 h 1431"/>
                <a:gd name="T24" fmla="*/ 15826 w 1430"/>
                <a:gd name="T25" fmla="*/ 349006 h 1431"/>
                <a:gd name="T26" fmla="*/ 65103 w 1430"/>
                <a:gd name="T27" fmla="*/ 338550 h 1431"/>
                <a:gd name="T28" fmla="*/ 79131 w 1430"/>
                <a:gd name="T29" fmla="*/ 366312 h 1431"/>
                <a:gd name="T30" fmla="*/ 42083 w 1430"/>
                <a:gd name="T31" fmla="*/ 399842 h 1431"/>
                <a:gd name="T32" fmla="*/ 88483 w 1430"/>
                <a:gd name="T33" fmla="*/ 451760 h 1431"/>
                <a:gd name="T34" fmla="*/ 99633 w 1430"/>
                <a:gd name="T35" fmla="*/ 452121 h 1431"/>
                <a:gd name="T36" fmla="*/ 131285 w 1430"/>
                <a:gd name="T37" fmla="*/ 423638 h 1431"/>
                <a:gd name="T38" fmla="*/ 143874 w 1430"/>
                <a:gd name="T39" fmla="*/ 480964 h 1431"/>
                <a:gd name="T40" fmla="*/ 149269 w 1430"/>
                <a:gd name="T41" fmla="*/ 491060 h 1431"/>
                <a:gd name="T42" fmla="*/ 215452 w 1430"/>
                <a:gd name="T43" fmla="*/ 512692 h 1431"/>
                <a:gd name="T44" fmla="*/ 230918 w 1430"/>
                <a:gd name="T45" fmla="*/ 464740 h 1431"/>
                <a:gd name="T46" fmla="*/ 261851 w 1430"/>
                <a:gd name="T47" fmla="*/ 466543 h 1431"/>
                <a:gd name="T48" fmla="*/ 272282 w 1430"/>
                <a:gd name="T49" fmla="*/ 515576 h 1431"/>
                <a:gd name="T50" fmla="*/ 340262 w 1430"/>
                <a:gd name="T51" fmla="*/ 500794 h 1431"/>
                <a:gd name="T52" fmla="*/ 346377 w 1430"/>
                <a:gd name="T53" fmla="*/ 491781 h 1431"/>
                <a:gd name="T54" fmla="*/ 337745 w 1430"/>
                <a:gd name="T55" fmla="*/ 450318 h 1431"/>
                <a:gd name="T56" fmla="*/ 393496 w 1430"/>
                <a:gd name="T57" fmla="*/ 467264 h 1431"/>
                <a:gd name="T58" fmla="*/ 404646 w 1430"/>
                <a:gd name="T59" fmla="*/ 467985 h 1431"/>
                <a:gd name="T60" fmla="*/ 456441 w 1430"/>
                <a:gd name="T61" fmla="*/ 421475 h 1431"/>
                <a:gd name="T62" fmla="*/ 422990 w 1430"/>
                <a:gd name="T63" fmla="*/ 383978 h 1431"/>
                <a:gd name="T64" fmla="*/ 439895 w 1430"/>
                <a:gd name="T65" fmla="*/ 358019 h 1431"/>
                <a:gd name="T66" fmla="*/ 487374 w 1430"/>
                <a:gd name="T67" fmla="*/ 373523 h 1431"/>
                <a:gd name="T68" fmla="*/ 508955 w 1430"/>
                <a:gd name="T69" fmla="*/ 306822 h 1431"/>
                <a:gd name="T70" fmla="*/ 503559 w 1430"/>
                <a:gd name="T71" fmla="*/ 297087 h 1431"/>
                <a:gd name="T72" fmla="*/ 463634 w 1430"/>
                <a:gd name="T73" fmla="*/ 284108 h 1431"/>
                <a:gd name="T74" fmla="*/ 506437 w 1430"/>
                <a:gd name="T75" fmla="*/ 244088 h 1431"/>
                <a:gd name="T76" fmla="*/ 512552 w 1430"/>
                <a:gd name="T77" fmla="*/ 234713 h 1431"/>
                <a:gd name="T78" fmla="*/ 498164 w 1430"/>
                <a:gd name="T79" fmla="*/ 166210 h 1431"/>
                <a:gd name="T80" fmla="*/ 448887 w 1430"/>
                <a:gd name="T81" fmla="*/ 177027 h 1431"/>
                <a:gd name="T82" fmla="*/ 434860 w 1430"/>
                <a:gd name="T83" fmla="*/ 149265 h 1431"/>
                <a:gd name="T84" fmla="*/ 471907 w 1430"/>
                <a:gd name="T85" fmla="*/ 115374 h 1431"/>
                <a:gd name="T86" fmla="*/ 425508 w 1430"/>
                <a:gd name="T87" fmla="*/ 63816 h 1431"/>
                <a:gd name="T88" fmla="*/ 414357 w 1430"/>
                <a:gd name="T89" fmla="*/ 63095 h 1431"/>
                <a:gd name="T90" fmla="*/ 383065 w 1430"/>
                <a:gd name="T91" fmla="*/ 91578 h 1431"/>
                <a:gd name="T92" fmla="*/ 370116 w 1430"/>
                <a:gd name="T93" fmla="*/ 34612 h 1431"/>
                <a:gd name="T94" fmla="*/ 365081 w 1430"/>
                <a:gd name="T95" fmla="*/ 24517 h 1431"/>
                <a:gd name="T96" fmla="*/ 298539 w 1430"/>
                <a:gd name="T97" fmla="*/ 2884 h 1431"/>
                <a:gd name="T98" fmla="*/ 283072 w 1430"/>
                <a:gd name="T99" fmla="*/ 50476 h 1431"/>
                <a:gd name="T100" fmla="*/ 252139 w 1430"/>
                <a:gd name="T101" fmla="*/ 48673 h 1431"/>
                <a:gd name="T102" fmla="*/ 241709 w 1430"/>
                <a:gd name="T103" fmla="*/ 0 h 1431"/>
                <a:gd name="T104" fmla="*/ 173728 w 1430"/>
                <a:gd name="T105" fmla="*/ 14422 h 1431"/>
                <a:gd name="T106" fmla="*/ 167613 w 1430"/>
                <a:gd name="T107" fmla="*/ 23796 h 1431"/>
                <a:gd name="T108" fmla="*/ 176605 w 1430"/>
                <a:gd name="T109" fmla="*/ 65258 h 1431"/>
                <a:gd name="T110" fmla="*/ 120495 w 1430"/>
                <a:gd name="T111" fmla="*/ 47952 h 1431"/>
                <a:gd name="T112" fmla="*/ 109344 w 1430"/>
                <a:gd name="T113" fmla="*/ 47231 h 1431"/>
                <a:gd name="T114" fmla="*/ 57550 w 1430"/>
                <a:gd name="T115" fmla="*/ 94102 h 1431"/>
                <a:gd name="T116" fmla="*/ 91360 w 1430"/>
                <a:gd name="T117" fmla="*/ 131238 h 1431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430" h="1431">
                  <a:moveTo>
                    <a:pt x="559" y="542"/>
                  </a:moveTo>
                  <a:lnTo>
                    <a:pt x="559" y="542"/>
                  </a:lnTo>
                  <a:cubicBezTo>
                    <a:pt x="654" y="456"/>
                    <a:pt x="801" y="464"/>
                    <a:pt x="888" y="559"/>
                  </a:cubicBezTo>
                  <a:cubicBezTo>
                    <a:pt x="974" y="654"/>
                    <a:pt x="966" y="802"/>
                    <a:pt x="871" y="888"/>
                  </a:cubicBezTo>
                  <a:cubicBezTo>
                    <a:pt x="775" y="973"/>
                    <a:pt x="628" y="966"/>
                    <a:pt x="542" y="871"/>
                  </a:cubicBezTo>
                  <a:cubicBezTo>
                    <a:pt x="456" y="776"/>
                    <a:pt x="463" y="627"/>
                    <a:pt x="559" y="542"/>
                  </a:cubicBezTo>
                  <a:close/>
                  <a:moveTo>
                    <a:pt x="254" y="364"/>
                  </a:moveTo>
                  <a:lnTo>
                    <a:pt x="254" y="364"/>
                  </a:lnTo>
                  <a:cubicBezTo>
                    <a:pt x="236" y="387"/>
                    <a:pt x="220" y="412"/>
                    <a:pt x="206" y="437"/>
                  </a:cubicBezTo>
                  <a:lnTo>
                    <a:pt x="95" y="401"/>
                  </a:lnTo>
                  <a:lnTo>
                    <a:pt x="74" y="394"/>
                  </a:lnTo>
                  <a:lnTo>
                    <a:pt x="67" y="415"/>
                  </a:lnTo>
                  <a:lnTo>
                    <a:pt x="14" y="578"/>
                  </a:lnTo>
                  <a:lnTo>
                    <a:pt x="8" y="599"/>
                  </a:lnTo>
                  <a:lnTo>
                    <a:pt x="29" y="606"/>
                  </a:lnTo>
                  <a:lnTo>
                    <a:pt x="140" y="642"/>
                  </a:lnTo>
                  <a:cubicBezTo>
                    <a:pt x="136" y="670"/>
                    <a:pt x="135" y="700"/>
                    <a:pt x="135" y="728"/>
                  </a:cubicBezTo>
                  <a:lnTo>
                    <a:pt x="21" y="753"/>
                  </a:lnTo>
                  <a:lnTo>
                    <a:pt x="0" y="757"/>
                  </a:lnTo>
                  <a:lnTo>
                    <a:pt x="4" y="778"/>
                  </a:lnTo>
                  <a:lnTo>
                    <a:pt x="40" y="947"/>
                  </a:lnTo>
                  <a:lnTo>
                    <a:pt x="44" y="968"/>
                  </a:lnTo>
                  <a:lnTo>
                    <a:pt x="66" y="963"/>
                  </a:lnTo>
                  <a:lnTo>
                    <a:pt x="181" y="939"/>
                  </a:lnTo>
                  <a:cubicBezTo>
                    <a:pt x="192" y="965"/>
                    <a:pt x="205" y="991"/>
                    <a:pt x="220" y="1016"/>
                  </a:cubicBezTo>
                  <a:lnTo>
                    <a:pt x="133" y="1094"/>
                  </a:lnTo>
                  <a:lnTo>
                    <a:pt x="117" y="1109"/>
                  </a:lnTo>
                  <a:lnTo>
                    <a:pt x="131" y="1125"/>
                  </a:lnTo>
                  <a:lnTo>
                    <a:pt x="246" y="1253"/>
                  </a:lnTo>
                  <a:lnTo>
                    <a:pt x="261" y="1269"/>
                  </a:lnTo>
                  <a:lnTo>
                    <a:pt x="277" y="1254"/>
                  </a:lnTo>
                  <a:lnTo>
                    <a:pt x="365" y="1175"/>
                  </a:lnTo>
                  <a:cubicBezTo>
                    <a:pt x="387" y="1193"/>
                    <a:pt x="411" y="1209"/>
                    <a:pt x="437" y="1223"/>
                  </a:cubicBezTo>
                  <a:lnTo>
                    <a:pt x="400" y="1334"/>
                  </a:lnTo>
                  <a:lnTo>
                    <a:pt x="394" y="1355"/>
                  </a:lnTo>
                  <a:lnTo>
                    <a:pt x="415" y="1362"/>
                  </a:lnTo>
                  <a:lnTo>
                    <a:pt x="578" y="1415"/>
                  </a:lnTo>
                  <a:lnTo>
                    <a:pt x="599" y="1422"/>
                  </a:lnTo>
                  <a:lnTo>
                    <a:pt x="605" y="1400"/>
                  </a:lnTo>
                  <a:lnTo>
                    <a:pt x="642" y="1289"/>
                  </a:lnTo>
                  <a:cubicBezTo>
                    <a:pt x="670" y="1293"/>
                    <a:pt x="699" y="1294"/>
                    <a:pt x="728" y="1294"/>
                  </a:cubicBezTo>
                  <a:lnTo>
                    <a:pt x="752" y="1408"/>
                  </a:lnTo>
                  <a:lnTo>
                    <a:pt x="757" y="1430"/>
                  </a:lnTo>
                  <a:lnTo>
                    <a:pt x="779" y="1425"/>
                  </a:lnTo>
                  <a:lnTo>
                    <a:pt x="946" y="1389"/>
                  </a:lnTo>
                  <a:lnTo>
                    <a:pt x="968" y="1385"/>
                  </a:lnTo>
                  <a:lnTo>
                    <a:pt x="963" y="1364"/>
                  </a:lnTo>
                  <a:lnTo>
                    <a:pt x="939" y="1249"/>
                  </a:lnTo>
                  <a:cubicBezTo>
                    <a:pt x="965" y="1238"/>
                    <a:pt x="991" y="1224"/>
                    <a:pt x="1015" y="1209"/>
                  </a:cubicBezTo>
                  <a:lnTo>
                    <a:pt x="1094" y="1296"/>
                  </a:lnTo>
                  <a:lnTo>
                    <a:pt x="1108" y="1313"/>
                  </a:lnTo>
                  <a:lnTo>
                    <a:pt x="1125" y="1298"/>
                  </a:lnTo>
                  <a:lnTo>
                    <a:pt x="1252" y="1183"/>
                  </a:lnTo>
                  <a:lnTo>
                    <a:pt x="1269" y="1169"/>
                  </a:lnTo>
                  <a:lnTo>
                    <a:pt x="1254" y="1152"/>
                  </a:lnTo>
                  <a:lnTo>
                    <a:pt x="1176" y="1065"/>
                  </a:lnTo>
                  <a:cubicBezTo>
                    <a:pt x="1193" y="1042"/>
                    <a:pt x="1209" y="1018"/>
                    <a:pt x="1223" y="993"/>
                  </a:cubicBezTo>
                  <a:lnTo>
                    <a:pt x="1334" y="1029"/>
                  </a:lnTo>
                  <a:lnTo>
                    <a:pt x="1355" y="1036"/>
                  </a:lnTo>
                  <a:lnTo>
                    <a:pt x="1362" y="1015"/>
                  </a:lnTo>
                  <a:lnTo>
                    <a:pt x="1415" y="851"/>
                  </a:lnTo>
                  <a:lnTo>
                    <a:pt x="1422" y="831"/>
                  </a:lnTo>
                  <a:lnTo>
                    <a:pt x="1400" y="824"/>
                  </a:lnTo>
                  <a:lnTo>
                    <a:pt x="1289" y="788"/>
                  </a:lnTo>
                  <a:cubicBezTo>
                    <a:pt x="1293" y="759"/>
                    <a:pt x="1294" y="730"/>
                    <a:pt x="1294" y="702"/>
                  </a:cubicBezTo>
                  <a:lnTo>
                    <a:pt x="1408" y="677"/>
                  </a:lnTo>
                  <a:lnTo>
                    <a:pt x="1429" y="672"/>
                  </a:lnTo>
                  <a:lnTo>
                    <a:pt x="1425" y="651"/>
                  </a:lnTo>
                  <a:lnTo>
                    <a:pt x="1389" y="483"/>
                  </a:lnTo>
                  <a:lnTo>
                    <a:pt x="1385" y="461"/>
                  </a:lnTo>
                  <a:lnTo>
                    <a:pt x="1363" y="466"/>
                  </a:lnTo>
                  <a:lnTo>
                    <a:pt x="1248" y="491"/>
                  </a:lnTo>
                  <a:cubicBezTo>
                    <a:pt x="1237" y="464"/>
                    <a:pt x="1224" y="439"/>
                    <a:pt x="1209" y="414"/>
                  </a:cubicBezTo>
                  <a:lnTo>
                    <a:pt x="1297" y="335"/>
                  </a:lnTo>
                  <a:lnTo>
                    <a:pt x="1312" y="320"/>
                  </a:lnTo>
                  <a:lnTo>
                    <a:pt x="1298" y="304"/>
                  </a:lnTo>
                  <a:lnTo>
                    <a:pt x="1183" y="177"/>
                  </a:lnTo>
                  <a:lnTo>
                    <a:pt x="1168" y="161"/>
                  </a:lnTo>
                  <a:lnTo>
                    <a:pt x="1152" y="175"/>
                  </a:lnTo>
                  <a:lnTo>
                    <a:pt x="1065" y="254"/>
                  </a:lnTo>
                  <a:cubicBezTo>
                    <a:pt x="1042" y="236"/>
                    <a:pt x="1017" y="221"/>
                    <a:pt x="992" y="206"/>
                  </a:cubicBezTo>
                  <a:lnTo>
                    <a:pt x="1029" y="96"/>
                  </a:lnTo>
                  <a:lnTo>
                    <a:pt x="1035" y="74"/>
                  </a:lnTo>
                  <a:lnTo>
                    <a:pt x="1015" y="68"/>
                  </a:lnTo>
                  <a:lnTo>
                    <a:pt x="851" y="14"/>
                  </a:lnTo>
                  <a:lnTo>
                    <a:pt x="830" y="8"/>
                  </a:lnTo>
                  <a:lnTo>
                    <a:pt x="824" y="29"/>
                  </a:lnTo>
                  <a:lnTo>
                    <a:pt x="787" y="140"/>
                  </a:lnTo>
                  <a:cubicBezTo>
                    <a:pt x="759" y="137"/>
                    <a:pt x="730" y="135"/>
                    <a:pt x="701" y="135"/>
                  </a:cubicBezTo>
                  <a:lnTo>
                    <a:pt x="677" y="21"/>
                  </a:lnTo>
                  <a:lnTo>
                    <a:pt x="672" y="0"/>
                  </a:lnTo>
                  <a:lnTo>
                    <a:pt x="651" y="4"/>
                  </a:lnTo>
                  <a:lnTo>
                    <a:pt x="483" y="40"/>
                  </a:lnTo>
                  <a:lnTo>
                    <a:pt x="461" y="45"/>
                  </a:lnTo>
                  <a:lnTo>
                    <a:pt x="466" y="66"/>
                  </a:lnTo>
                  <a:lnTo>
                    <a:pt x="491" y="181"/>
                  </a:lnTo>
                  <a:cubicBezTo>
                    <a:pt x="464" y="192"/>
                    <a:pt x="438" y="205"/>
                    <a:pt x="414" y="220"/>
                  </a:cubicBezTo>
                  <a:lnTo>
                    <a:pt x="335" y="133"/>
                  </a:lnTo>
                  <a:lnTo>
                    <a:pt x="320" y="117"/>
                  </a:lnTo>
                  <a:lnTo>
                    <a:pt x="304" y="131"/>
                  </a:lnTo>
                  <a:lnTo>
                    <a:pt x="176" y="246"/>
                  </a:lnTo>
                  <a:lnTo>
                    <a:pt x="160" y="261"/>
                  </a:lnTo>
                  <a:lnTo>
                    <a:pt x="175" y="278"/>
                  </a:lnTo>
                  <a:lnTo>
                    <a:pt x="254" y="364"/>
                  </a:lnTo>
                  <a:close/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5" name="Freeform 15">
              <a:extLst>
                <a:ext uri="{FF2B5EF4-FFF2-40B4-BE49-F238E27FC236}">
                  <a16:creationId xmlns:a16="http://schemas.microsoft.com/office/drawing/2014/main" id="{FDCA7AC7-D027-B645-BF58-FD4B347011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93254" y="4224517"/>
              <a:ext cx="769922" cy="769921"/>
            </a:xfrm>
            <a:custGeom>
              <a:avLst/>
              <a:gdLst>
                <a:gd name="T0" fmla="*/ 559 w 1431"/>
                <a:gd name="T1" fmla="*/ 543 h 1431"/>
                <a:gd name="T2" fmla="*/ 888 w 1431"/>
                <a:gd name="T3" fmla="*/ 560 h 1431"/>
                <a:gd name="T4" fmla="*/ 871 w 1431"/>
                <a:gd name="T5" fmla="*/ 888 h 1431"/>
                <a:gd name="T6" fmla="*/ 543 w 1431"/>
                <a:gd name="T7" fmla="*/ 871 h 1431"/>
                <a:gd name="T8" fmla="*/ 254 w 1431"/>
                <a:gd name="T9" fmla="*/ 365 h 1431"/>
                <a:gd name="T10" fmla="*/ 207 w 1431"/>
                <a:gd name="T11" fmla="*/ 437 h 1431"/>
                <a:gd name="T12" fmla="*/ 75 w 1431"/>
                <a:gd name="T13" fmla="*/ 394 h 1431"/>
                <a:gd name="T14" fmla="*/ 15 w 1431"/>
                <a:gd name="T15" fmla="*/ 579 h 1431"/>
                <a:gd name="T16" fmla="*/ 29 w 1431"/>
                <a:gd name="T17" fmla="*/ 606 h 1431"/>
                <a:gd name="T18" fmla="*/ 141 w 1431"/>
                <a:gd name="T19" fmla="*/ 643 h 1431"/>
                <a:gd name="T20" fmla="*/ 22 w 1431"/>
                <a:gd name="T21" fmla="*/ 754 h 1431"/>
                <a:gd name="T22" fmla="*/ 5 w 1431"/>
                <a:gd name="T23" fmla="*/ 779 h 1431"/>
                <a:gd name="T24" fmla="*/ 45 w 1431"/>
                <a:gd name="T25" fmla="*/ 968 h 1431"/>
                <a:gd name="T26" fmla="*/ 181 w 1431"/>
                <a:gd name="T27" fmla="*/ 940 h 1431"/>
                <a:gd name="T28" fmla="*/ 221 w 1431"/>
                <a:gd name="T29" fmla="*/ 1017 h 1431"/>
                <a:gd name="T30" fmla="*/ 117 w 1431"/>
                <a:gd name="T31" fmla="*/ 1110 h 1431"/>
                <a:gd name="T32" fmla="*/ 247 w 1431"/>
                <a:gd name="T33" fmla="*/ 1252 h 1431"/>
                <a:gd name="T34" fmla="*/ 278 w 1431"/>
                <a:gd name="T35" fmla="*/ 1254 h 1431"/>
                <a:gd name="T36" fmla="*/ 365 w 1431"/>
                <a:gd name="T37" fmla="*/ 1176 h 1431"/>
                <a:gd name="T38" fmla="*/ 401 w 1431"/>
                <a:gd name="T39" fmla="*/ 1334 h 1431"/>
                <a:gd name="T40" fmla="*/ 415 w 1431"/>
                <a:gd name="T41" fmla="*/ 1362 h 1431"/>
                <a:gd name="T42" fmla="*/ 600 w 1431"/>
                <a:gd name="T43" fmla="*/ 1422 h 1431"/>
                <a:gd name="T44" fmla="*/ 643 w 1431"/>
                <a:gd name="T45" fmla="*/ 1289 h 1431"/>
                <a:gd name="T46" fmla="*/ 728 w 1431"/>
                <a:gd name="T47" fmla="*/ 1293 h 1431"/>
                <a:gd name="T48" fmla="*/ 758 w 1431"/>
                <a:gd name="T49" fmla="*/ 1430 h 1431"/>
                <a:gd name="T50" fmla="*/ 947 w 1431"/>
                <a:gd name="T51" fmla="*/ 1389 h 1431"/>
                <a:gd name="T52" fmla="*/ 964 w 1431"/>
                <a:gd name="T53" fmla="*/ 1363 h 1431"/>
                <a:gd name="T54" fmla="*/ 939 w 1431"/>
                <a:gd name="T55" fmla="*/ 1249 h 1431"/>
                <a:gd name="T56" fmla="*/ 1095 w 1431"/>
                <a:gd name="T57" fmla="*/ 1296 h 1431"/>
                <a:gd name="T58" fmla="*/ 1126 w 1431"/>
                <a:gd name="T59" fmla="*/ 1298 h 1431"/>
                <a:gd name="T60" fmla="*/ 1270 w 1431"/>
                <a:gd name="T61" fmla="*/ 1169 h 1431"/>
                <a:gd name="T62" fmla="*/ 1177 w 1431"/>
                <a:gd name="T63" fmla="*/ 1066 h 1431"/>
                <a:gd name="T64" fmla="*/ 1223 w 1431"/>
                <a:gd name="T65" fmla="*/ 994 h 1431"/>
                <a:gd name="T66" fmla="*/ 1356 w 1431"/>
                <a:gd name="T67" fmla="*/ 1037 h 1431"/>
                <a:gd name="T68" fmla="*/ 1415 w 1431"/>
                <a:gd name="T69" fmla="*/ 852 h 1431"/>
                <a:gd name="T70" fmla="*/ 1401 w 1431"/>
                <a:gd name="T71" fmla="*/ 825 h 1431"/>
                <a:gd name="T72" fmla="*/ 1290 w 1431"/>
                <a:gd name="T73" fmla="*/ 789 h 1431"/>
                <a:gd name="T74" fmla="*/ 1409 w 1431"/>
                <a:gd name="T75" fmla="*/ 678 h 1431"/>
                <a:gd name="T76" fmla="*/ 1425 w 1431"/>
                <a:gd name="T77" fmla="*/ 652 h 1431"/>
                <a:gd name="T78" fmla="*/ 1385 w 1431"/>
                <a:gd name="T79" fmla="*/ 462 h 1431"/>
                <a:gd name="T80" fmla="*/ 1249 w 1431"/>
                <a:gd name="T81" fmla="*/ 492 h 1431"/>
                <a:gd name="T82" fmla="*/ 1210 w 1431"/>
                <a:gd name="T83" fmla="*/ 414 h 1431"/>
                <a:gd name="T84" fmla="*/ 1313 w 1431"/>
                <a:gd name="T85" fmla="*/ 321 h 1431"/>
                <a:gd name="T86" fmla="*/ 1184 w 1431"/>
                <a:gd name="T87" fmla="*/ 178 h 1431"/>
                <a:gd name="T88" fmla="*/ 1153 w 1431"/>
                <a:gd name="T89" fmla="*/ 176 h 1431"/>
                <a:gd name="T90" fmla="*/ 1066 w 1431"/>
                <a:gd name="T91" fmla="*/ 255 h 1431"/>
                <a:gd name="T92" fmla="*/ 1030 w 1431"/>
                <a:gd name="T93" fmla="*/ 96 h 1431"/>
                <a:gd name="T94" fmla="*/ 1016 w 1431"/>
                <a:gd name="T95" fmla="*/ 69 h 1431"/>
                <a:gd name="T96" fmla="*/ 831 w 1431"/>
                <a:gd name="T97" fmla="*/ 9 h 1431"/>
                <a:gd name="T98" fmla="*/ 788 w 1431"/>
                <a:gd name="T99" fmla="*/ 141 h 1431"/>
                <a:gd name="T100" fmla="*/ 702 w 1431"/>
                <a:gd name="T101" fmla="*/ 136 h 1431"/>
                <a:gd name="T102" fmla="*/ 673 w 1431"/>
                <a:gd name="T103" fmla="*/ 0 h 1431"/>
                <a:gd name="T104" fmla="*/ 484 w 1431"/>
                <a:gd name="T105" fmla="*/ 41 h 1431"/>
                <a:gd name="T106" fmla="*/ 467 w 1431"/>
                <a:gd name="T107" fmla="*/ 67 h 1431"/>
                <a:gd name="T108" fmla="*/ 491 w 1431"/>
                <a:gd name="T109" fmla="*/ 181 h 1431"/>
                <a:gd name="T110" fmla="*/ 336 w 1431"/>
                <a:gd name="T111" fmla="*/ 134 h 1431"/>
                <a:gd name="T112" fmla="*/ 305 w 1431"/>
                <a:gd name="T113" fmla="*/ 132 h 1431"/>
                <a:gd name="T114" fmla="*/ 161 w 1431"/>
                <a:gd name="T115" fmla="*/ 262 h 1431"/>
                <a:gd name="T116" fmla="*/ 254 w 1431"/>
                <a:gd name="T117" fmla="*/ 365 h 1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31" h="1431">
                  <a:moveTo>
                    <a:pt x="559" y="543"/>
                  </a:moveTo>
                  <a:lnTo>
                    <a:pt x="559" y="543"/>
                  </a:lnTo>
                  <a:cubicBezTo>
                    <a:pt x="655" y="457"/>
                    <a:pt x="802" y="464"/>
                    <a:pt x="888" y="560"/>
                  </a:cubicBezTo>
                  <a:lnTo>
                    <a:pt x="888" y="560"/>
                  </a:lnTo>
                  <a:cubicBezTo>
                    <a:pt x="975" y="655"/>
                    <a:pt x="967" y="803"/>
                    <a:pt x="871" y="888"/>
                  </a:cubicBezTo>
                  <a:lnTo>
                    <a:pt x="871" y="888"/>
                  </a:lnTo>
                  <a:cubicBezTo>
                    <a:pt x="776" y="974"/>
                    <a:pt x="629" y="967"/>
                    <a:pt x="543" y="871"/>
                  </a:cubicBezTo>
                  <a:lnTo>
                    <a:pt x="543" y="871"/>
                  </a:lnTo>
                  <a:cubicBezTo>
                    <a:pt x="456" y="776"/>
                    <a:pt x="464" y="628"/>
                    <a:pt x="559" y="543"/>
                  </a:cubicBezTo>
                  <a:close/>
                  <a:moveTo>
                    <a:pt x="254" y="365"/>
                  </a:moveTo>
                  <a:lnTo>
                    <a:pt x="254" y="365"/>
                  </a:lnTo>
                  <a:cubicBezTo>
                    <a:pt x="237" y="388"/>
                    <a:pt x="221" y="413"/>
                    <a:pt x="207" y="437"/>
                  </a:cubicBezTo>
                  <a:lnTo>
                    <a:pt x="96" y="402"/>
                  </a:lnTo>
                  <a:lnTo>
                    <a:pt x="75" y="394"/>
                  </a:lnTo>
                  <a:lnTo>
                    <a:pt x="68" y="416"/>
                  </a:lnTo>
                  <a:lnTo>
                    <a:pt x="15" y="579"/>
                  </a:lnTo>
                  <a:lnTo>
                    <a:pt x="8" y="599"/>
                  </a:lnTo>
                  <a:lnTo>
                    <a:pt x="29" y="606"/>
                  </a:lnTo>
                  <a:lnTo>
                    <a:pt x="141" y="643"/>
                  </a:lnTo>
                  <a:lnTo>
                    <a:pt x="141" y="643"/>
                  </a:lnTo>
                  <a:cubicBezTo>
                    <a:pt x="137" y="671"/>
                    <a:pt x="136" y="701"/>
                    <a:pt x="136" y="729"/>
                  </a:cubicBezTo>
                  <a:lnTo>
                    <a:pt x="22" y="754"/>
                  </a:lnTo>
                  <a:lnTo>
                    <a:pt x="0" y="757"/>
                  </a:lnTo>
                  <a:lnTo>
                    <a:pt x="5" y="779"/>
                  </a:lnTo>
                  <a:lnTo>
                    <a:pt x="41" y="947"/>
                  </a:lnTo>
                  <a:lnTo>
                    <a:pt x="45" y="968"/>
                  </a:lnTo>
                  <a:lnTo>
                    <a:pt x="67" y="964"/>
                  </a:lnTo>
                  <a:lnTo>
                    <a:pt x="181" y="940"/>
                  </a:lnTo>
                  <a:lnTo>
                    <a:pt x="181" y="940"/>
                  </a:lnTo>
                  <a:cubicBezTo>
                    <a:pt x="193" y="966"/>
                    <a:pt x="206" y="992"/>
                    <a:pt x="221" y="1017"/>
                  </a:cubicBezTo>
                  <a:lnTo>
                    <a:pt x="133" y="1095"/>
                  </a:lnTo>
                  <a:lnTo>
                    <a:pt x="117" y="1110"/>
                  </a:lnTo>
                  <a:lnTo>
                    <a:pt x="132" y="1126"/>
                  </a:lnTo>
                  <a:lnTo>
                    <a:pt x="247" y="1252"/>
                  </a:lnTo>
                  <a:lnTo>
                    <a:pt x="261" y="1269"/>
                  </a:lnTo>
                  <a:lnTo>
                    <a:pt x="278" y="1254"/>
                  </a:lnTo>
                  <a:lnTo>
                    <a:pt x="365" y="1176"/>
                  </a:lnTo>
                  <a:lnTo>
                    <a:pt x="365" y="1176"/>
                  </a:lnTo>
                  <a:cubicBezTo>
                    <a:pt x="388" y="1194"/>
                    <a:pt x="412" y="1210"/>
                    <a:pt x="438" y="1222"/>
                  </a:cubicBezTo>
                  <a:lnTo>
                    <a:pt x="401" y="1334"/>
                  </a:lnTo>
                  <a:lnTo>
                    <a:pt x="395" y="1355"/>
                  </a:lnTo>
                  <a:lnTo>
                    <a:pt x="415" y="1362"/>
                  </a:lnTo>
                  <a:lnTo>
                    <a:pt x="579" y="1414"/>
                  </a:lnTo>
                  <a:lnTo>
                    <a:pt x="600" y="1422"/>
                  </a:lnTo>
                  <a:lnTo>
                    <a:pt x="606" y="1400"/>
                  </a:lnTo>
                  <a:lnTo>
                    <a:pt x="643" y="1289"/>
                  </a:lnTo>
                  <a:lnTo>
                    <a:pt x="643" y="1289"/>
                  </a:lnTo>
                  <a:cubicBezTo>
                    <a:pt x="671" y="1293"/>
                    <a:pt x="700" y="1294"/>
                    <a:pt x="728" y="1293"/>
                  </a:cubicBezTo>
                  <a:lnTo>
                    <a:pt x="753" y="1408"/>
                  </a:lnTo>
                  <a:lnTo>
                    <a:pt x="758" y="1430"/>
                  </a:lnTo>
                  <a:lnTo>
                    <a:pt x="779" y="1425"/>
                  </a:lnTo>
                  <a:lnTo>
                    <a:pt x="947" y="1389"/>
                  </a:lnTo>
                  <a:lnTo>
                    <a:pt x="968" y="1384"/>
                  </a:lnTo>
                  <a:lnTo>
                    <a:pt x="964" y="1363"/>
                  </a:lnTo>
                  <a:lnTo>
                    <a:pt x="939" y="1249"/>
                  </a:lnTo>
                  <a:lnTo>
                    <a:pt x="939" y="1249"/>
                  </a:lnTo>
                  <a:cubicBezTo>
                    <a:pt x="966" y="1238"/>
                    <a:pt x="991" y="1224"/>
                    <a:pt x="1016" y="1210"/>
                  </a:cubicBezTo>
                  <a:lnTo>
                    <a:pt x="1095" y="1296"/>
                  </a:lnTo>
                  <a:lnTo>
                    <a:pt x="1109" y="1313"/>
                  </a:lnTo>
                  <a:lnTo>
                    <a:pt x="1126" y="1298"/>
                  </a:lnTo>
                  <a:lnTo>
                    <a:pt x="1253" y="1184"/>
                  </a:lnTo>
                  <a:lnTo>
                    <a:pt x="1270" y="1169"/>
                  </a:lnTo>
                  <a:lnTo>
                    <a:pt x="1255" y="1153"/>
                  </a:lnTo>
                  <a:lnTo>
                    <a:pt x="1177" y="1066"/>
                  </a:lnTo>
                  <a:lnTo>
                    <a:pt x="1177" y="1066"/>
                  </a:lnTo>
                  <a:cubicBezTo>
                    <a:pt x="1194" y="1043"/>
                    <a:pt x="1209" y="1018"/>
                    <a:pt x="1223" y="994"/>
                  </a:cubicBezTo>
                  <a:lnTo>
                    <a:pt x="1335" y="1029"/>
                  </a:lnTo>
                  <a:lnTo>
                    <a:pt x="1356" y="1037"/>
                  </a:lnTo>
                  <a:lnTo>
                    <a:pt x="1363" y="1015"/>
                  </a:lnTo>
                  <a:lnTo>
                    <a:pt x="1415" y="852"/>
                  </a:lnTo>
                  <a:lnTo>
                    <a:pt x="1423" y="831"/>
                  </a:lnTo>
                  <a:lnTo>
                    <a:pt x="1401" y="825"/>
                  </a:lnTo>
                  <a:lnTo>
                    <a:pt x="1290" y="789"/>
                  </a:lnTo>
                  <a:lnTo>
                    <a:pt x="1290" y="789"/>
                  </a:lnTo>
                  <a:cubicBezTo>
                    <a:pt x="1293" y="760"/>
                    <a:pt x="1295" y="731"/>
                    <a:pt x="1294" y="702"/>
                  </a:cubicBezTo>
                  <a:lnTo>
                    <a:pt x="1409" y="678"/>
                  </a:lnTo>
                  <a:lnTo>
                    <a:pt x="1430" y="673"/>
                  </a:lnTo>
                  <a:lnTo>
                    <a:pt x="1425" y="652"/>
                  </a:lnTo>
                  <a:lnTo>
                    <a:pt x="1390" y="484"/>
                  </a:lnTo>
                  <a:lnTo>
                    <a:pt x="1385" y="462"/>
                  </a:lnTo>
                  <a:lnTo>
                    <a:pt x="1364" y="467"/>
                  </a:lnTo>
                  <a:lnTo>
                    <a:pt x="1249" y="492"/>
                  </a:lnTo>
                  <a:lnTo>
                    <a:pt x="1249" y="492"/>
                  </a:lnTo>
                  <a:cubicBezTo>
                    <a:pt x="1238" y="465"/>
                    <a:pt x="1225" y="440"/>
                    <a:pt x="1210" y="414"/>
                  </a:cubicBezTo>
                  <a:lnTo>
                    <a:pt x="1297" y="336"/>
                  </a:lnTo>
                  <a:lnTo>
                    <a:pt x="1313" y="321"/>
                  </a:lnTo>
                  <a:lnTo>
                    <a:pt x="1299" y="305"/>
                  </a:lnTo>
                  <a:lnTo>
                    <a:pt x="1184" y="178"/>
                  </a:lnTo>
                  <a:lnTo>
                    <a:pt x="1169" y="161"/>
                  </a:lnTo>
                  <a:lnTo>
                    <a:pt x="1153" y="176"/>
                  </a:lnTo>
                  <a:lnTo>
                    <a:pt x="1066" y="255"/>
                  </a:lnTo>
                  <a:lnTo>
                    <a:pt x="1066" y="255"/>
                  </a:lnTo>
                  <a:cubicBezTo>
                    <a:pt x="1043" y="237"/>
                    <a:pt x="1018" y="221"/>
                    <a:pt x="993" y="207"/>
                  </a:cubicBezTo>
                  <a:lnTo>
                    <a:pt x="1030" y="96"/>
                  </a:lnTo>
                  <a:lnTo>
                    <a:pt x="1036" y="75"/>
                  </a:lnTo>
                  <a:lnTo>
                    <a:pt x="1016" y="69"/>
                  </a:lnTo>
                  <a:lnTo>
                    <a:pt x="852" y="15"/>
                  </a:lnTo>
                  <a:lnTo>
                    <a:pt x="831" y="9"/>
                  </a:lnTo>
                  <a:lnTo>
                    <a:pt x="824" y="30"/>
                  </a:lnTo>
                  <a:lnTo>
                    <a:pt x="788" y="141"/>
                  </a:lnTo>
                  <a:lnTo>
                    <a:pt x="788" y="141"/>
                  </a:lnTo>
                  <a:cubicBezTo>
                    <a:pt x="760" y="137"/>
                    <a:pt x="731" y="136"/>
                    <a:pt x="702" y="136"/>
                  </a:cubicBezTo>
                  <a:lnTo>
                    <a:pt x="678" y="22"/>
                  </a:lnTo>
                  <a:lnTo>
                    <a:pt x="673" y="0"/>
                  </a:lnTo>
                  <a:lnTo>
                    <a:pt x="651" y="5"/>
                  </a:lnTo>
                  <a:lnTo>
                    <a:pt x="484" y="41"/>
                  </a:lnTo>
                  <a:lnTo>
                    <a:pt x="462" y="46"/>
                  </a:lnTo>
                  <a:lnTo>
                    <a:pt x="467" y="67"/>
                  </a:lnTo>
                  <a:lnTo>
                    <a:pt x="491" y="181"/>
                  </a:lnTo>
                  <a:lnTo>
                    <a:pt x="491" y="181"/>
                  </a:lnTo>
                  <a:cubicBezTo>
                    <a:pt x="465" y="192"/>
                    <a:pt x="439" y="205"/>
                    <a:pt x="415" y="221"/>
                  </a:cubicBezTo>
                  <a:lnTo>
                    <a:pt x="336" y="134"/>
                  </a:lnTo>
                  <a:lnTo>
                    <a:pt x="321" y="117"/>
                  </a:lnTo>
                  <a:lnTo>
                    <a:pt x="305" y="132"/>
                  </a:lnTo>
                  <a:lnTo>
                    <a:pt x="177" y="247"/>
                  </a:lnTo>
                  <a:lnTo>
                    <a:pt x="161" y="262"/>
                  </a:lnTo>
                  <a:lnTo>
                    <a:pt x="176" y="278"/>
                  </a:lnTo>
                  <a:lnTo>
                    <a:pt x="254" y="365"/>
                  </a:lnTo>
                  <a:close/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46" name="Freeform 16">
              <a:extLst>
                <a:ext uri="{FF2B5EF4-FFF2-40B4-BE49-F238E27FC236}">
                  <a16:creationId xmlns:a16="http://schemas.microsoft.com/office/drawing/2014/main" id="{941AAF3F-1DC0-4C45-B124-9CCA21E348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97848" y="3217694"/>
              <a:ext cx="769923" cy="769922"/>
            </a:xfrm>
            <a:custGeom>
              <a:avLst/>
              <a:gdLst>
                <a:gd name="T0" fmla="*/ 559 w 1431"/>
                <a:gd name="T1" fmla="*/ 542 h 1431"/>
                <a:gd name="T2" fmla="*/ 888 w 1431"/>
                <a:gd name="T3" fmla="*/ 559 h 1431"/>
                <a:gd name="T4" fmla="*/ 871 w 1431"/>
                <a:gd name="T5" fmla="*/ 888 h 1431"/>
                <a:gd name="T6" fmla="*/ 542 w 1431"/>
                <a:gd name="T7" fmla="*/ 871 h 1431"/>
                <a:gd name="T8" fmla="*/ 254 w 1431"/>
                <a:gd name="T9" fmla="*/ 365 h 1431"/>
                <a:gd name="T10" fmla="*/ 208 w 1431"/>
                <a:gd name="T11" fmla="*/ 437 h 1431"/>
                <a:gd name="T12" fmla="*/ 75 w 1431"/>
                <a:gd name="T13" fmla="*/ 394 h 1431"/>
                <a:gd name="T14" fmla="*/ 16 w 1431"/>
                <a:gd name="T15" fmla="*/ 578 h 1431"/>
                <a:gd name="T16" fmla="*/ 29 w 1431"/>
                <a:gd name="T17" fmla="*/ 606 h 1431"/>
                <a:gd name="T18" fmla="*/ 140 w 1431"/>
                <a:gd name="T19" fmla="*/ 642 h 1431"/>
                <a:gd name="T20" fmla="*/ 22 w 1431"/>
                <a:gd name="T21" fmla="*/ 753 h 1431"/>
                <a:gd name="T22" fmla="*/ 5 w 1431"/>
                <a:gd name="T23" fmla="*/ 778 h 1431"/>
                <a:gd name="T24" fmla="*/ 46 w 1431"/>
                <a:gd name="T25" fmla="*/ 968 h 1431"/>
                <a:gd name="T26" fmla="*/ 182 w 1431"/>
                <a:gd name="T27" fmla="*/ 939 h 1431"/>
                <a:gd name="T28" fmla="*/ 221 w 1431"/>
                <a:gd name="T29" fmla="*/ 1016 h 1431"/>
                <a:gd name="T30" fmla="*/ 117 w 1431"/>
                <a:gd name="T31" fmla="*/ 1109 h 1431"/>
                <a:gd name="T32" fmla="*/ 247 w 1431"/>
                <a:gd name="T33" fmla="*/ 1253 h 1431"/>
                <a:gd name="T34" fmla="*/ 278 w 1431"/>
                <a:gd name="T35" fmla="*/ 1255 h 1431"/>
                <a:gd name="T36" fmla="*/ 365 w 1431"/>
                <a:gd name="T37" fmla="*/ 1176 h 1431"/>
                <a:gd name="T38" fmla="*/ 401 w 1431"/>
                <a:gd name="T39" fmla="*/ 1335 h 1431"/>
                <a:gd name="T40" fmla="*/ 415 w 1431"/>
                <a:gd name="T41" fmla="*/ 1362 h 1431"/>
                <a:gd name="T42" fmla="*/ 599 w 1431"/>
                <a:gd name="T43" fmla="*/ 1422 h 1431"/>
                <a:gd name="T44" fmla="*/ 643 w 1431"/>
                <a:gd name="T45" fmla="*/ 1289 h 1431"/>
                <a:gd name="T46" fmla="*/ 728 w 1431"/>
                <a:gd name="T47" fmla="*/ 1294 h 1431"/>
                <a:gd name="T48" fmla="*/ 758 w 1431"/>
                <a:gd name="T49" fmla="*/ 1430 h 1431"/>
                <a:gd name="T50" fmla="*/ 947 w 1431"/>
                <a:gd name="T51" fmla="*/ 1390 h 1431"/>
                <a:gd name="T52" fmla="*/ 964 w 1431"/>
                <a:gd name="T53" fmla="*/ 1364 h 1431"/>
                <a:gd name="T54" fmla="*/ 939 w 1431"/>
                <a:gd name="T55" fmla="*/ 1249 h 1431"/>
                <a:gd name="T56" fmla="*/ 1095 w 1431"/>
                <a:gd name="T57" fmla="*/ 1296 h 1431"/>
                <a:gd name="T58" fmla="*/ 1126 w 1431"/>
                <a:gd name="T59" fmla="*/ 1298 h 1431"/>
                <a:gd name="T60" fmla="*/ 1269 w 1431"/>
                <a:gd name="T61" fmla="*/ 1169 h 1431"/>
                <a:gd name="T62" fmla="*/ 1176 w 1431"/>
                <a:gd name="T63" fmla="*/ 1065 h 1431"/>
                <a:gd name="T64" fmla="*/ 1223 w 1431"/>
                <a:gd name="T65" fmla="*/ 993 h 1431"/>
                <a:gd name="T66" fmla="*/ 1356 w 1431"/>
                <a:gd name="T67" fmla="*/ 1036 h 1431"/>
                <a:gd name="T68" fmla="*/ 1416 w 1431"/>
                <a:gd name="T69" fmla="*/ 852 h 1431"/>
                <a:gd name="T70" fmla="*/ 1402 w 1431"/>
                <a:gd name="T71" fmla="*/ 824 h 1431"/>
                <a:gd name="T72" fmla="*/ 1290 w 1431"/>
                <a:gd name="T73" fmla="*/ 788 h 1431"/>
                <a:gd name="T74" fmla="*/ 1408 w 1431"/>
                <a:gd name="T75" fmla="*/ 677 h 1431"/>
                <a:gd name="T76" fmla="*/ 1426 w 1431"/>
                <a:gd name="T77" fmla="*/ 651 h 1431"/>
                <a:gd name="T78" fmla="*/ 1385 w 1431"/>
                <a:gd name="T79" fmla="*/ 462 h 1431"/>
                <a:gd name="T80" fmla="*/ 1249 w 1431"/>
                <a:gd name="T81" fmla="*/ 491 h 1431"/>
                <a:gd name="T82" fmla="*/ 1210 w 1431"/>
                <a:gd name="T83" fmla="*/ 414 h 1431"/>
                <a:gd name="T84" fmla="*/ 1313 w 1431"/>
                <a:gd name="T85" fmla="*/ 321 h 1431"/>
                <a:gd name="T86" fmla="*/ 1184 w 1431"/>
                <a:gd name="T87" fmla="*/ 177 h 1431"/>
                <a:gd name="T88" fmla="*/ 1152 w 1431"/>
                <a:gd name="T89" fmla="*/ 175 h 1431"/>
                <a:gd name="T90" fmla="*/ 1066 w 1431"/>
                <a:gd name="T91" fmla="*/ 254 h 1431"/>
                <a:gd name="T92" fmla="*/ 1029 w 1431"/>
                <a:gd name="T93" fmla="*/ 96 h 1431"/>
                <a:gd name="T94" fmla="*/ 1015 w 1431"/>
                <a:gd name="T95" fmla="*/ 68 h 1431"/>
                <a:gd name="T96" fmla="*/ 831 w 1431"/>
                <a:gd name="T97" fmla="*/ 8 h 1431"/>
                <a:gd name="T98" fmla="*/ 788 w 1431"/>
                <a:gd name="T99" fmla="*/ 140 h 1431"/>
                <a:gd name="T100" fmla="*/ 702 w 1431"/>
                <a:gd name="T101" fmla="*/ 136 h 1431"/>
                <a:gd name="T102" fmla="*/ 673 w 1431"/>
                <a:gd name="T103" fmla="*/ 0 h 1431"/>
                <a:gd name="T104" fmla="*/ 484 w 1431"/>
                <a:gd name="T105" fmla="*/ 40 h 1431"/>
                <a:gd name="T106" fmla="*/ 467 w 1431"/>
                <a:gd name="T107" fmla="*/ 67 h 1431"/>
                <a:gd name="T108" fmla="*/ 491 w 1431"/>
                <a:gd name="T109" fmla="*/ 181 h 1431"/>
                <a:gd name="T110" fmla="*/ 336 w 1431"/>
                <a:gd name="T111" fmla="*/ 133 h 1431"/>
                <a:gd name="T112" fmla="*/ 305 w 1431"/>
                <a:gd name="T113" fmla="*/ 132 h 1431"/>
                <a:gd name="T114" fmla="*/ 161 w 1431"/>
                <a:gd name="T115" fmla="*/ 261 h 1431"/>
                <a:gd name="T116" fmla="*/ 254 w 1431"/>
                <a:gd name="T117" fmla="*/ 365 h 1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31" h="1431">
                  <a:moveTo>
                    <a:pt x="559" y="542"/>
                  </a:moveTo>
                  <a:lnTo>
                    <a:pt x="559" y="542"/>
                  </a:lnTo>
                  <a:cubicBezTo>
                    <a:pt x="655" y="456"/>
                    <a:pt x="802" y="464"/>
                    <a:pt x="888" y="559"/>
                  </a:cubicBezTo>
                  <a:lnTo>
                    <a:pt x="888" y="559"/>
                  </a:lnTo>
                  <a:cubicBezTo>
                    <a:pt x="974" y="655"/>
                    <a:pt x="967" y="802"/>
                    <a:pt x="871" y="888"/>
                  </a:cubicBezTo>
                  <a:lnTo>
                    <a:pt x="871" y="888"/>
                  </a:lnTo>
                  <a:cubicBezTo>
                    <a:pt x="776" y="974"/>
                    <a:pt x="628" y="967"/>
                    <a:pt x="542" y="871"/>
                  </a:cubicBezTo>
                  <a:lnTo>
                    <a:pt x="542" y="871"/>
                  </a:lnTo>
                  <a:cubicBezTo>
                    <a:pt x="456" y="776"/>
                    <a:pt x="464" y="628"/>
                    <a:pt x="559" y="542"/>
                  </a:cubicBezTo>
                  <a:close/>
                  <a:moveTo>
                    <a:pt x="254" y="365"/>
                  </a:moveTo>
                  <a:lnTo>
                    <a:pt x="254" y="365"/>
                  </a:lnTo>
                  <a:cubicBezTo>
                    <a:pt x="237" y="388"/>
                    <a:pt x="221" y="412"/>
                    <a:pt x="208" y="437"/>
                  </a:cubicBezTo>
                  <a:lnTo>
                    <a:pt x="96" y="401"/>
                  </a:lnTo>
                  <a:lnTo>
                    <a:pt x="75" y="394"/>
                  </a:lnTo>
                  <a:lnTo>
                    <a:pt x="68" y="415"/>
                  </a:lnTo>
                  <a:lnTo>
                    <a:pt x="16" y="578"/>
                  </a:lnTo>
                  <a:lnTo>
                    <a:pt x="8" y="599"/>
                  </a:lnTo>
                  <a:lnTo>
                    <a:pt x="29" y="606"/>
                  </a:lnTo>
                  <a:lnTo>
                    <a:pt x="140" y="642"/>
                  </a:lnTo>
                  <a:lnTo>
                    <a:pt x="140" y="642"/>
                  </a:lnTo>
                  <a:cubicBezTo>
                    <a:pt x="137" y="671"/>
                    <a:pt x="136" y="700"/>
                    <a:pt x="137" y="728"/>
                  </a:cubicBezTo>
                  <a:lnTo>
                    <a:pt x="22" y="753"/>
                  </a:lnTo>
                  <a:lnTo>
                    <a:pt x="0" y="757"/>
                  </a:lnTo>
                  <a:lnTo>
                    <a:pt x="5" y="778"/>
                  </a:lnTo>
                  <a:lnTo>
                    <a:pt x="41" y="947"/>
                  </a:lnTo>
                  <a:lnTo>
                    <a:pt x="46" y="968"/>
                  </a:lnTo>
                  <a:lnTo>
                    <a:pt x="67" y="963"/>
                  </a:lnTo>
                  <a:lnTo>
                    <a:pt x="182" y="939"/>
                  </a:lnTo>
                  <a:lnTo>
                    <a:pt x="182" y="939"/>
                  </a:lnTo>
                  <a:cubicBezTo>
                    <a:pt x="192" y="965"/>
                    <a:pt x="206" y="991"/>
                    <a:pt x="221" y="1016"/>
                  </a:cubicBezTo>
                  <a:lnTo>
                    <a:pt x="133" y="1094"/>
                  </a:lnTo>
                  <a:lnTo>
                    <a:pt x="117" y="1109"/>
                  </a:lnTo>
                  <a:lnTo>
                    <a:pt x="132" y="1126"/>
                  </a:lnTo>
                  <a:lnTo>
                    <a:pt x="247" y="1253"/>
                  </a:lnTo>
                  <a:lnTo>
                    <a:pt x="261" y="1270"/>
                  </a:lnTo>
                  <a:lnTo>
                    <a:pt x="278" y="1255"/>
                  </a:lnTo>
                  <a:lnTo>
                    <a:pt x="365" y="1176"/>
                  </a:lnTo>
                  <a:lnTo>
                    <a:pt x="365" y="1176"/>
                  </a:lnTo>
                  <a:cubicBezTo>
                    <a:pt x="388" y="1193"/>
                    <a:pt x="412" y="1209"/>
                    <a:pt x="437" y="1223"/>
                  </a:cubicBezTo>
                  <a:lnTo>
                    <a:pt x="401" y="1335"/>
                  </a:lnTo>
                  <a:lnTo>
                    <a:pt x="394" y="1355"/>
                  </a:lnTo>
                  <a:lnTo>
                    <a:pt x="415" y="1362"/>
                  </a:lnTo>
                  <a:lnTo>
                    <a:pt x="579" y="1415"/>
                  </a:lnTo>
                  <a:lnTo>
                    <a:pt x="599" y="1422"/>
                  </a:lnTo>
                  <a:lnTo>
                    <a:pt x="606" y="1401"/>
                  </a:lnTo>
                  <a:lnTo>
                    <a:pt x="643" y="1289"/>
                  </a:lnTo>
                  <a:lnTo>
                    <a:pt x="643" y="1289"/>
                  </a:lnTo>
                  <a:cubicBezTo>
                    <a:pt x="671" y="1294"/>
                    <a:pt x="700" y="1295"/>
                    <a:pt x="728" y="1294"/>
                  </a:cubicBezTo>
                  <a:lnTo>
                    <a:pt x="753" y="1409"/>
                  </a:lnTo>
                  <a:lnTo>
                    <a:pt x="758" y="1430"/>
                  </a:lnTo>
                  <a:lnTo>
                    <a:pt x="779" y="1426"/>
                  </a:lnTo>
                  <a:lnTo>
                    <a:pt x="947" y="1390"/>
                  </a:lnTo>
                  <a:lnTo>
                    <a:pt x="969" y="1385"/>
                  </a:lnTo>
                  <a:lnTo>
                    <a:pt x="964" y="1364"/>
                  </a:lnTo>
                  <a:lnTo>
                    <a:pt x="939" y="1249"/>
                  </a:lnTo>
                  <a:lnTo>
                    <a:pt x="939" y="1249"/>
                  </a:lnTo>
                  <a:cubicBezTo>
                    <a:pt x="966" y="1238"/>
                    <a:pt x="991" y="1225"/>
                    <a:pt x="1016" y="1210"/>
                  </a:cubicBezTo>
                  <a:lnTo>
                    <a:pt x="1095" y="1296"/>
                  </a:lnTo>
                  <a:lnTo>
                    <a:pt x="1110" y="1313"/>
                  </a:lnTo>
                  <a:lnTo>
                    <a:pt x="1126" y="1298"/>
                  </a:lnTo>
                  <a:lnTo>
                    <a:pt x="1253" y="1184"/>
                  </a:lnTo>
                  <a:lnTo>
                    <a:pt x="1269" y="1169"/>
                  </a:lnTo>
                  <a:lnTo>
                    <a:pt x="1255" y="1153"/>
                  </a:lnTo>
                  <a:lnTo>
                    <a:pt x="1176" y="1065"/>
                  </a:lnTo>
                  <a:lnTo>
                    <a:pt x="1176" y="1065"/>
                  </a:lnTo>
                  <a:cubicBezTo>
                    <a:pt x="1194" y="1042"/>
                    <a:pt x="1210" y="1018"/>
                    <a:pt x="1223" y="993"/>
                  </a:cubicBezTo>
                  <a:lnTo>
                    <a:pt x="1335" y="1029"/>
                  </a:lnTo>
                  <a:lnTo>
                    <a:pt x="1356" y="1036"/>
                  </a:lnTo>
                  <a:lnTo>
                    <a:pt x="1363" y="1015"/>
                  </a:lnTo>
                  <a:lnTo>
                    <a:pt x="1416" y="852"/>
                  </a:lnTo>
                  <a:lnTo>
                    <a:pt x="1422" y="831"/>
                  </a:lnTo>
                  <a:lnTo>
                    <a:pt x="1402" y="824"/>
                  </a:lnTo>
                  <a:lnTo>
                    <a:pt x="1290" y="788"/>
                  </a:lnTo>
                  <a:lnTo>
                    <a:pt x="1290" y="788"/>
                  </a:lnTo>
                  <a:cubicBezTo>
                    <a:pt x="1293" y="760"/>
                    <a:pt x="1295" y="730"/>
                    <a:pt x="1295" y="702"/>
                  </a:cubicBezTo>
                  <a:lnTo>
                    <a:pt x="1408" y="677"/>
                  </a:lnTo>
                  <a:lnTo>
                    <a:pt x="1430" y="673"/>
                  </a:lnTo>
                  <a:lnTo>
                    <a:pt x="1426" y="651"/>
                  </a:lnTo>
                  <a:lnTo>
                    <a:pt x="1390" y="484"/>
                  </a:lnTo>
                  <a:lnTo>
                    <a:pt x="1385" y="462"/>
                  </a:lnTo>
                  <a:lnTo>
                    <a:pt x="1364" y="466"/>
                  </a:lnTo>
                  <a:lnTo>
                    <a:pt x="1249" y="491"/>
                  </a:lnTo>
                  <a:lnTo>
                    <a:pt x="1249" y="491"/>
                  </a:lnTo>
                  <a:cubicBezTo>
                    <a:pt x="1238" y="465"/>
                    <a:pt x="1225" y="439"/>
                    <a:pt x="1210" y="414"/>
                  </a:cubicBezTo>
                  <a:lnTo>
                    <a:pt x="1297" y="336"/>
                  </a:lnTo>
                  <a:lnTo>
                    <a:pt x="1313" y="321"/>
                  </a:lnTo>
                  <a:lnTo>
                    <a:pt x="1299" y="304"/>
                  </a:lnTo>
                  <a:lnTo>
                    <a:pt x="1184" y="177"/>
                  </a:lnTo>
                  <a:lnTo>
                    <a:pt x="1169" y="161"/>
                  </a:lnTo>
                  <a:lnTo>
                    <a:pt x="1152" y="175"/>
                  </a:lnTo>
                  <a:lnTo>
                    <a:pt x="1066" y="254"/>
                  </a:lnTo>
                  <a:lnTo>
                    <a:pt x="1066" y="254"/>
                  </a:lnTo>
                  <a:cubicBezTo>
                    <a:pt x="1043" y="236"/>
                    <a:pt x="1018" y="220"/>
                    <a:pt x="993" y="207"/>
                  </a:cubicBezTo>
                  <a:lnTo>
                    <a:pt x="1029" y="96"/>
                  </a:lnTo>
                  <a:lnTo>
                    <a:pt x="1036" y="75"/>
                  </a:lnTo>
                  <a:lnTo>
                    <a:pt x="1015" y="68"/>
                  </a:lnTo>
                  <a:lnTo>
                    <a:pt x="852" y="15"/>
                  </a:lnTo>
                  <a:lnTo>
                    <a:pt x="831" y="8"/>
                  </a:lnTo>
                  <a:lnTo>
                    <a:pt x="824" y="29"/>
                  </a:lnTo>
                  <a:lnTo>
                    <a:pt x="788" y="140"/>
                  </a:lnTo>
                  <a:lnTo>
                    <a:pt x="788" y="140"/>
                  </a:lnTo>
                  <a:cubicBezTo>
                    <a:pt x="760" y="137"/>
                    <a:pt x="731" y="135"/>
                    <a:pt x="702" y="136"/>
                  </a:cubicBezTo>
                  <a:lnTo>
                    <a:pt x="677" y="21"/>
                  </a:lnTo>
                  <a:lnTo>
                    <a:pt x="673" y="0"/>
                  </a:lnTo>
                  <a:lnTo>
                    <a:pt x="652" y="4"/>
                  </a:lnTo>
                  <a:lnTo>
                    <a:pt x="484" y="40"/>
                  </a:lnTo>
                  <a:lnTo>
                    <a:pt x="462" y="45"/>
                  </a:lnTo>
                  <a:lnTo>
                    <a:pt x="467" y="67"/>
                  </a:lnTo>
                  <a:lnTo>
                    <a:pt x="491" y="181"/>
                  </a:lnTo>
                  <a:lnTo>
                    <a:pt x="491" y="181"/>
                  </a:lnTo>
                  <a:cubicBezTo>
                    <a:pt x="465" y="192"/>
                    <a:pt x="440" y="205"/>
                    <a:pt x="414" y="220"/>
                  </a:cubicBezTo>
                  <a:lnTo>
                    <a:pt x="336" y="133"/>
                  </a:lnTo>
                  <a:lnTo>
                    <a:pt x="321" y="117"/>
                  </a:lnTo>
                  <a:lnTo>
                    <a:pt x="305" y="132"/>
                  </a:lnTo>
                  <a:lnTo>
                    <a:pt x="178" y="246"/>
                  </a:lnTo>
                  <a:lnTo>
                    <a:pt x="161" y="261"/>
                  </a:lnTo>
                  <a:lnTo>
                    <a:pt x="176" y="278"/>
                  </a:lnTo>
                  <a:lnTo>
                    <a:pt x="254" y="365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47" name="Freeform 21">
              <a:extLst>
                <a:ext uri="{FF2B5EF4-FFF2-40B4-BE49-F238E27FC236}">
                  <a16:creationId xmlns:a16="http://schemas.microsoft.com/office/drawing/2014/main" id="{61DB3693-D7B7-8B4A-9F16-510A87810E2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89955" y="232788"/>
              <a:ext cx="1030600" cy="1030569"/>
            </a:xfrm>
            <a:custGeom>
              <a:avLst/>
              <a:gdLst>
                <a:gd name="T0" fmla="*/ 498300 w 1918"/>
                <a:gd name="T1" fmla="*/ 345282 h 1918"/>
                <a:gd name="T2" fmla="*/ 343481 w 1918"/>
                <a:gd name="T3" fmla="*/ 500100 h 1918"/>
                <a:gd name="T4" fmla="*/ 188303 w 1918"/>
                <a:gd name="T5" fmla="*/ 345282 h 1918"/>
                <a:gd name="T6" fmla="*/ 343481 w 1918"/>
                <a:gd name="T7" fmla="*/ 190103 h 1918"/>
                <a:gd name="T8" fmla="*/ 679402 w 1918"/>
                <a:gd name="T9" fmla="*/ 421611 h 1918"/>
                <a:gd name="T10" fmla="*/ 690203 w 1918"/>
                <a:gd name="T11" fmla="*/ 410809 h 1918"/>
                <a:gd name="T12" fmla="*/ 690203 w 1918"/>
                <a:gd name="T13" fmla="*/ 272193 h 1918"/>
                <a:gd name="T14" fmla="*/ 592631 w 1918"/>
                <a:gd name="T15" fmla="*/ 272193 h 1918"/>
                <a:gd name="T16" fmla="*/ 571749 w 1918"/>
                <a:gd name="T17" fmla="*/ 221787 h 1918"/>
                <a:gd name="T18" fmla="*/ 640517 w 1918"/>
                <a:gd name="T19" fmla="*/ 152658 h 1918"/>
                <a:gd name="T20" fmla="*/ 542945 w 1918"/>
                <a:gd name="T21" fmla="*/ 54727 h 1918"/>
                <a:gd name="T22" fmla="*/ 527463 w 1918"/>
                <a:gd name="T23" fmla="*/ 54727 h 1918"/>
                <a:gd name="T24" fmla="*/ 465896 w 1918"/>
                <a:gd name="T25" fmla="*/ 116294 h 1918"/>
                <a:gd name="T26" fmla="*/ 418010 w 1918"/>
                <a:gd name="T27" fmla="*/ 10801 h 1918"/>
                <a:gd name="T28" fmla="*/ 406849 w 1918"/>
                <a:gd name="T29" fmla="*/ 0 h 1918"/>
                <a:gd name="T30" fmla="*/ 268592 w 1918"/>
                <a:gd name="T31" fmla="*/ 0 h 1918"/>
                <a:gd name="T32" fmla="*/ 268592 w 1918"/>
                <a:gd name="T33" fmla="*/ 96492 h 1918"/>
                <a:gd name="T34" fmla="*/ 223227 w 1918"/>
                <a:gd name="T35" fmla="*/ 114854 h 1918"/>
                <a:gd name="T36" fmla="*/ 155179 w 1918"/>
                <a:gd name="T37" fmla="*/ 46806 h 1918"/>
                <a:gd name="T38" fmla="*/ 57247 w 1918"/>
                <a:gd name="T39" fmla="*/ 144737 h 1918"/>
                <a:gd name="T40" fmla="*/ 57247 w 1918"/>
                <a:gd name="T41" fmla="*/ 160219 h 1918"/>
                <a:gd name="T42" fmla="*/ 116294 w 1918"/>
                <a:gd name="T43" fmla="*/ 219266 h 1918"/>
                <a:gd name="T44" fmla="*/ 11161 w 1918"/>
                <a:gd name="T45" fmla="*/ 268232 h 1918"/>
                <a:gd name="T46" fmla="*/ 0 w 1918"/>
                <a:gd name="T47" fmla="*/ 279394 h 1918"/>
                <a:gd name="T48" fmla="*/ 0 w 1918"/>
                <a:gd name="T49" fmla="*/ 418010 h 1918"/>
                <a:gd name="T50" fmla="*/ 94331 w 1918"/>
                <a:gd name="T51" fmla="*/ 418010 h 1918"/>
                <a:gd name="T52" fmla="*/ 116294 w 1918"/>
                <a:gd name="T53" fmla="*/ 470937 h 1918"/>
                <a:gd name="T54" fmla="*/ 49326 w 1918"/>
                <a:gd name="T55" fmla="*/ 537545 h 1918"/>
                <a:gd name="T56" fmla="*/ 147618 w 1918"/>
                <a:gd name="T57" fmla="*/ 635476 h 1918"/>
                <a:gd name="T58" fmla="*/ 163100 w 1918"/>
                <a:gd name="T59" fmla="*/ 635476 h 1918"/>
                <a:gd name="T60" fmla="*/ 223227 w 1918"/>
                <a:gd name="T61" fmla="*/ 575349 h 1918"/>
                <a:gd name="T62" fmla="*/ 272193 w 1918"/>
                <a:gd name="T63" fmla="*/ 679402 h 1918"/>
                <a:gd name="T64" fmla="*/ 282994 w 1918"/>
                <a:gd name="T65" fmla="*/ 690203 h 1918"/>
                <a:gd name="T66" fmla="*/ 421611 w 1918"/>
                <a:gd name="T67" fmla="*/ 690203 h 1918"/>
                <a:gd name="T68" fmla="*/ 421611 w 1918"/>
                <a:gd name="T69" fmla="*/ 592631 h 1918"/>
                <a:gd name="T70" fmla="*/ 465896 w 1918"/>
                <a:gd name="T71" fmla="*/ 573909 h 1918"/>
                <a:gd name="T72" fmla="*/ 535024 w 1918"/>
                <a:gd name="T73" fmla="*/ 643397 h 1918"/>
                <a:gd name="T74" fmla="*/ 632956 w 1918"/>
                <a:gd name="T75" fmla="*/ 545106 h 1918"/>
                <a:gd name="T76" fmla="*/ 632956 w 1918"/>
                <a:gd name="T77" fmla="*/ 529624 h 1918"/>
                <a:gd name="T78" fmla="*/ 571749 w 1918"/>
                <a:gd name="T79" fmla="*/ 468416 h 1918"/>
                <a:gd name="T80" fmla="*/ 679402 w 1918"/>
                <a:gd name="T81" fmla="*/ 421611 h 1918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1918" h="1918">
                  <a:moveTo>
                    <a:pt x="1384" y="959"/>
                  </a:moveTo>
                  <a:lnTo>
                    <a:pt x="1384" y="959"/>
                  </a:lnTo>
                  <a:cubicBezTo>
                    <a:pt x="1384" y="1196"/>
                    <a:pt x="1191" y="1389"/>
                    <a:pt x="954" y="1389"/>
                  </a:cubicBezTo>
                  <a:cubicBezTo>
                    <a:pt x="716" y="1389"/>
                    <a:pt x="523" y="1196"/>
                    <a:pt x="523" y="959"/>
                  </a:cubicBezTo>
                  <a:cubicBezTo>
                    <a:pt x="523" y="721"/>
                    <a:pt x="716" y="528"/>
                    <a:pt x="954" y="528"/>
                  </a:cubicBezTo>
                  <a:cubicBezTo>
                    <a:pt x="1191" y="528"/>
                    <a:pt x="1384" y="721"/>
                    <a:pt x="1384" y="959"/>
                  </a:cubicBezTo>
                  <a:close/>
                  <a:moveTo>
                    <a:pt x="1887" y="1171"/>
                  </a:moveTo>
                  <a:lnTo>
                    <a:pt x="1917" y="1171"/>
                  </a:lnTo>
                  <a:lnTo>
                    <a:pt x="1917" y="1141"/>
                  </a:lnTo>
                  <a:lnTo>
                    <a:pt x="1917" y="786"/>
                  </a:lnTo>
                  <a:lnTo>
                    <a:pt x="1917" y="756"/>
                  </a:lnTo>
                  <a:lnTo>
                    <a:pt x="1887" y="756"/>
                  </a:lnTo>
                  <a:lnTo>
                    <a:pt x="1646" y="756"/>
                  </a:lnTo>
                  <a:cubicBezTo>
                    <a:pt x="1632" y="707"/>
                    <a:pt x="1612" y="660"/>
                    <a:pt x="1588" y="616"/>
                  </a:cubicBezTo>
                  <a:lnTo>
                    <a:pt x="1758" y="445"/>
                  </a:lnTo>
                  <a:lnTo>
                    <a:pt x="1779" y="424"/>
                  </a:lnTo>
                  <a:lnTo>
                    <a:pt x="1758" y="402"/>
                  </a:lnTo>
                  <a:lnTo>
                    <a:pt x="1508" y="152"/>
                  </a:lnTo>
                  <a:lnTo>
                    <a:pt x="1486" y="130"/>
                  </a:lnTo>
                  <a:lnTo>
                    <a:pt x="1465" y="152"/>
                  </a:lnTo>
                  <a:lnTo>
                    <a:pt x="1294" y="323"/>
                  </a:lnTo>
                  <a:cubicBezTo>
                    <a:pt x="1251" y="300"/>
                    <a:pt x="1207" y="281"/>
                    <a:pt x="1161" y="268"/>
                  </a:cubicBezTo>
                  <a:lnTo>
                    <a:pt x="1161" y="30"/>
                  </a:lnTo>
                  <a:lnTo>
                    <a:pt x="1161" y="0"/>
                  </a:lnTo>
                  <a:lnTo>
                    <a:pt x="1130" y="0"/>
                  </a:lnTo>
                  <a:lnTo>
                    <a:pt x="776" y="0"/>
                  </a:lnTo>
                  <a:lnTo>
                    <a:pt x="746" y="0"/>
                  </a:lnTo>
                  <a:lnTo>
                    <a:pt x="746" y="30"/>
                  </a:lnTo>
                  <a:lnTo>
                    <a:pt x="746" y="268"/>
                  </a:lnTo>
                  <a:cubicBezTo>
                    <a:pt x="702" y="281"/>
                    <a:pt x="661" y="298"/>
                    <a:pt x="620" y="319"/>
                  </a:cubicBezTo>
                  <a:lnTo>
                    <a:pt x="453" y="152"/>
                  </a:lnTo>
                  <a:lnTo>
                    <a:pt x="431" y="130"/>
                  </a:lnTo>
                  <a:lnTo>
                    <a:pt x="410" y="152"/>
                  </a:lnTo>
                  <a:lnTo>
                    <a:pt x="159" y="402"/>
                  </a:lnTo>
                  <a:lnTo>
                    <a:pt x="137" y="424"/>
                  </a:lnTo>
                  <a:lnTo>
                    <a:pt x="159" y="445"/>
                  </a:lnTo>
                  <a:lnTo>
                    <a:pt x="323" y="609"/>
                  </a:lnTo>
                  <a:cubicBezTo>
                    <a:pt x="299" y="653"/>
                    <a:pt x="279" y="699"/>
                    <a:pt x="265" y="745"/>
                  </a:cubicBezTo>
                  <a:lnTo>
                    <a:pt x="31" y="745"/>
                  </a:lnTo>
                  <a:lnTo>
                    <a:pt x="0" y="745"/>
                  </a:lnTo>
                  <a:lnTo>
                    <a:pt x="0" y="776"/>
                  </a:lnTo>
                  <a:lnTo>
                    <a:pt x="0" y="1131"/>
                  </a:lnTo>
                  <a:lnTo>
                    <a:pt x="0" y="1161"/>
                  </a:lnTo>
                  <a:lnTo>
                    <a:pt x="31" y="1161"/>
                  </a:lnTo>
                  <a:lnTo>
                    <a:pt x="262" y="1161"/>
                  </a:lnTo>
                  <a:cubicBezTo>
                    <a:pt x="277" y="1212"/>
                    <a:pt x="297" y="1261"/>
                    <a:pt x="323" y="1308"/>
                  </a:cubicBezTo>
                  <a:lnTo>
                    <a:pt x="159" y="1471"/>
                  </a:lnTo>
                  <a:lnTo>
                    <a:pt x="137" y="1493"/>
                  </a:lnTo>
                  <a:lnTo>
                    <a:pt x="159" y="1514"/>
                  </a:lnTo>
                  <a:lnTo>
                    <a:pt x="410" y="1765"/>
                  </a:lnTo>
                  <a:lnTo>
                    <a:pt x="431" y="1787"/>
                  </a:lnTo>
                  <a:lnTo>
                    <a:pt x="453" y="1765"/>
                  </a:lnTo>
                  <a:lnTo>
                    <a:pt x="620" y="1598"/>
                  </a:lnTo>
                  <a:cubicBezTo>
                    <a:pt x="664" y="1620"/>
                    <a:pt x="709" y="1638"/>
                    <a:pt x="756" y="1652"/>
                  </a:cubicBezTo>
                  <a:lnTo>
                    <a:pt x="756" y="1887"/>
                  </a:lnTo>
                  <a:lnTo>
                    <a:pt x="756" y="1917"/>
                  </a:lnTo>
                  <a:lnTo>
                    <a:pt x="786" y="1917"/>
                  </a:lnTo>
                  <a:lnTo>
                    <a:pt x="1141" y="1917"/>
                  </a:lnTo>
                  <a:lnTo>
                    <a:pt x="1171" y="1917"/>
                  </a:lnTo>
                  <a:lnTo>
                    <a:pt x="1171" y="1887"/>
                  </a:lnTo>
                  <a:lnTo>
                    <a:pt x="1171" y="1646"/>
                  </a:lnTo>
                  <a:cubicBezTo>
                    <a:pt x="1213" y="1632"/>
                    <a:pt x="1254" y="1615"/>
                    <a:pt x="1294" y="1594"/>
                  </a:cubicBezTo>
                  <a:lnTo>
                    <a:pt x="1465" y="1765"/>
                  </a:lnTo>
                  <a:lnTo>
                    <a:pt x="1486" y="1787"/>
                  </a:lnTo>
                  <a:lnTo>
                    <a:pt x="1508" y="1765"/>
                  </a:lnTo>
                  <a:lnTo>
                    <a:pt x="1758" y="1514"/>
                  </a:lnTo>
                  <a:lnTo>
                    <a:pt x="1779" y="1493"/>
                  </a:lnTo>
                  <a:lnTo>
                    <a:pt x="1758" y="1471"/>
                  </a:lnTo>
                  <a:lnTo>
                    <a:pt x="1588" y="1301"/>
                  </a:lnTo>
                  <a:cubicBezTo>
                    <a:pt x="1610" y="1259"/>
                    <a:pt x="1629" y="1216"/>
                    <a:pt x="1643" y="1171"/>
                  </a:cubicBezTo>
                  <a:lnTo>
                    <a:pt x="1887" y="1171"/>
                  </a:lnTo>
                  <a:close/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8" name="Freeform 25">
              <a:extLst>
                <a:ext uri="{FF2B5EF4-FFF2-40B4-BE49-F238E27FC236}">
                  <a16:creationId xmlns:a16="http://schemas.microsoft.com/office/drawing/2014/main" id="{78DABE13-B600-3D4C-AEF4-C228F5EB38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46518" y="3118197"/>
              <a:ext cx="352981" cy="352981"/>
            </a:xfrm>
            <a:custGeom>
              <a:avLst/>
              <a:gdLst>
                <a:gd name="T0" fmla="*/ 473 w 656"/>
                <a:gd name="T1" fmla="*/ 328 h 657"/>
                <a:gd name="T2" fmla="*/ 326 w 656"/>
                <a:gd name="T3" fmla="*/ 475 h 657"/>
                <a:gd name="T4" fmla="*/ 179 w 656"/>
                <a:gd name="T5" fmla="*/ 328 h 657"/>
                <a:gd name="T6" fmla="*/ 326 w 656"/>
                <a:gd name="T7" fmla="*/ 181 h 657"/>
                <a:gd name="T8" fmla="*/ 645 w 656"/>
                <a:gd name="T9" fmla="*/ 401 h 657"/>
                <a:gd name="T10" fmla="*/ 655 w 656"/>
                <a:gd name="T11" fmla="*/ 391 h 657"/>
                <a:gd name="T12" fmla="*/ 655 w 656"/>
                <a:gd name="T13" fmla="*/ 259 h 657"/>
                <a:gd name="T14" fmla="*/ 563 w 656"/>
                <a:gd name="T15" fmla="*/ 259 h 657"/>
                <a:gd name="T16" fmla="*/ 543 w 656"/>
                <a:gd name="T17" fmla="*/ 211 h 657"/>
                <a:gd name="T18" fmla="*/ 609 w 656"/>
                <a:gd name="T19" fmla="*/ 145 h 657"/>
                <a:gd name="T20" fmla="*/ 516 w 656"/>
                <a:gd name="T21" fmla="*/ 53 h 657"/>
                <a:gd name="T22" fmla="*/ 501 w 656"/>
                <a:gd name="T23" fmla="*/ 53 h 657"/>
                <a:gd name="T24" fmla="*/ 442 w 656"/>
                <a:gd name="T25" fmla="*/ 111 h 657"/>
                <a:gd name="T26" fmla="*/ 397 w 656"/>
                <a:gd name="T27" fmla="*/ 11 h 657"/>
                <a:gd name="T28" fmla="*/ 387 w 656"/>
                <a:gd name="T29" fmla="*/ 0 h 657"/>
                <a:gd name="T30" fmla="*/ 255 w 656"/>
                <a:gd name="T31" fmla="*/ 0 h 657"/>
                <a:gd name="T32" fmla="*/ 255 w 656"/>
                <a:gd name="T33" fmla="*/ 92 h 657"/>
                <a:gd name="T34" fmla="*/ 212 w 656"/>
                <a:gd name="T35" fmla="*/ 109 h 657"/>
                <a:gd name="T36" fmla="*/ 147 w 656"/>
                <a:gd name="T37" fmla="*/ 45 h 657"/>
                <a:gd name="T38" fmla="*/ 54 w 656"/>
                <a:gd name="T39" fmla="*/ 138 h 657"/>
                <a:gd name="T40" fmla="*/ 54 w 656"/>
                <a:gd name="T41" fmla="*/ 153 h 657"/>
                <a:gd name="T42" fmla="*/ 110 w 656"/>
                <a:gd name="T43" fmla="*/ 209 h 657"/>
                <a:gd name="T44" fmla="*/ 10 w 656"/>
                <a:gd name="T45" fmla="*/ 256 h 657"/>
                <a:gd name="T46" fmla="*/ 0 w 656"/>
                <a:gd name="T47" fmla="*/ 266 h 657"/>
                <a:gd name="T48" fmla="*/ 0 w 656"/>
                <a:gd name="T49" fmla="*/ 398 h 657"/>
                <a:gd name="T50" fmla="*/ 89 w 656"/>
                <a:gd name="T51" fmla="*/ 398 h 657"/>
                <a:gd name="T52" fmla="*/ 110 w 656"/>
                <a:gd name="T53" fmla="*/ 448 h 657"/>
                <a:gd name="T54" fmla="*/ 47 w 656"/>
                <a:gd name="T55" fmla="*/ 511 h 657"/>
                <a:gd name="T56" fmla="*/ 140 w 656"/>
                <a:gd name="T57" fmla="*/ 604 h 657"/>
                <a:gd name="T58" fmla="*/ 155 w 656"/>
                <a:gd name="T59" fmla="*/ 604 h 657"/>
                <a:gd name="T60" fmla="*/ 212 w 656"/>
                <a:gd name="T61" fmla="*/ 547 h 657"/>
                <a:gd name="T62" fmla="*/ 258 w 656"/>
                <a:gd name="T63" fmla="*/ 646 h 657"/>
                <a:gd name="T64" fmla="*/ 269 w 656"/>
                <a:gd name="T65" fmla="*/ 656 h 657"/>
                <a:gd name="T66" fmla="*/ 401 w 656"/>
                <a:gd name="T67" fmla="*/ 656 h 657"/>
                <a:gd name="T68" fmla="*/ 401 w 656"/>
                <a:gd name="T69" fmla="*/ 563 h 657"/>
                <a:gd name="T70" fmla="*/ 442 w 656"/>
                <a:gd name="T71" fmla="*/ 546 h 657"/>
                <a:gd name="T72" fmla="*/ 508 w 656"/>
                <a:gd name="T73" fmla="*/ 612 h 657"/>
                <a:gd name="T74" fmla="*/ 601 w 656"/>
                <a:gd name="T75" fmla="*/ 519 h 657"/>
                <a:gd name="T76" fmla="*/ 601 w 656"/>
                <a:gd name="T77" fmla="*/ 504 h 657"/>
                <a:gd name="T78" fmla="*/ 543 w 656"/>
                <a:gd name="T79" fmla="*/ 445 h 657"/>
                <a:gd name="T80" fmla="*/ 645 w 656"/>
                <a:gd name="T81" fmla="*/ 401 h 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656" h="657">
                  <a:moveTo>
                    <a:pt x="473" y="328"/>
                  </a:moveTo>
                  <a:lnTo>
                    <a:pt x="473" y="328"/>
                  </a:lnTo>
                  <a:cubicBezTo>
                    <a:pt x="473" y="409"/>
                    <a:pt x="407" y="475"/>
                    <a:pt x="326" y="475"/>
                  </a:cubicBezTo>
                  <a:lnTo>
                    <a:pt x="326" y="475"/>
                  </a:lnTo>
                  <a:cubicBezTo>
                    <a:pt x="245" y="475"/>
                    <a:pt x="179" y="409"/>
                    <a:pt x="179" y="328"/>
                  </a:cubicBezTo>
                  <a:lnTo>
                    <a:pt x="179" y="328"/>
                  </a:lnTo>
                  <a:cubicBezTo>
                    <a:pt x="179" y="247"/>
                    <a:pt x="245" y="181"/>
                    <a:pt x="326" y="181"/>
                  </a:cubicBezTo>
                  <a:lnTo>
                    <a:pt x="326" y="181"/>
                  </a:lnTo>
                  <a:cubicBezTo>
                    <a:pt x="407" y="181"/>
                    <a:pt x="473" y="247"/>
                    <a:pt x="473" y="328"/>
                  </a:cubicBezTo>
                  <a:close/>
                  <a:moveTo>
                    <a:pt x="645" y="401"/>
                  </a:moveTo>
                  <a:lnTo>
                    <a:pt x="655" y="401"/>
                  </a:lnTo>
                  <a:lnTo>
                    <a:pt x="655" y="391"/>
                  </a:lnTo>
                  <a:lnTo>
                    <a:pt x="655" y="269"/>
                  </a:lnTo>
                  <a:lnTo>
                    <a:pt x="655" y="259"/>
                  </a:lnTo>
                  <a:lnTo>
                    <a:pt x="645" y="259"/>
                  </a:lnTo>
                  <a:lnTo>
                    <a:pt x="563" y="259"/>
                  </a:lnTo>
                  <a:lnTo>
                    <a:pt x="563" y="259"/>
                  </a:lnTo>
                  <a:cubicBezTo>
                    <a:pt x="558" y="242"/>
                    <a:pt x="551" y="226"/>
                    <a:pt x="543" y="211"/>
                  </a:cubicBezTo>
                  <a:lnTo>
                    <a:pt x="601" y="153"/>
                  </a:lnTo>
                  <a:lnTo>
                    <a:pt x="609" y="145"/>
                  </a:lnTo>
                  <a:lnTo>
                    <a:pt x="601" y="138"/>
                  </a:lnTo>
                  <a:lnTo>
                    <a:pt x="516" y="53"/>
                  </a:lnTo>
                  <a:lnTo>
                    <a:pt x="508" y="45"/>
                  </a:lnTo>
                  <a:lnTo>
                    <a:pt x="501" y="53"/>
                  </a:lnTo>
                  <a:lnTo>
                    <a:pt x="442" y="111"/>
                  </a:lnTo>
                  <a:lnTo>
                    <a:pt x="442" y="111"/>
                  </a:lnTo>
                  <a:cubicBezTo>
                    <a:pt x="428" y="103"/>
                    <a:pt x="412" y="97"/>
                    <a:pt x="397" y="92"/>
                  </a:cubicBezTo>
                  <a:lnTo>
                    <a:pt x="397" y="11"/>
                  </a:lnTo>
                  <a:lnTo>
                    <a:pt x="397" y="0"/>
                  </a:lnTo>
                  <a:lnTo>
                    <a:pt x="387" y="0"/>
                  </a:lnTo>
                  <a:lnTo>
                    <a:pt x="266" y="0"/>
                  </a:lnTo>
                  <a:lnTo>
                    <a:pt x="255" y="0"/>
                  </a:lnTo>
                  <a:lnTo>
                    <a:pt x="255" y="11"/>
                  </a:lnTo>
                  <a:lnTo>
                    <a:pt x="255" y="92"/>
                  </a:lnTo>
                  <a:lnTo>
                    <a:pt x="255" y="92"/>
                  </a:lnTo>
                  <a:cubicBezTo>
                    <a:pt x="240" y="96"/>
                    <a:pt x="226" y="102"/>
                    <a:pt x="212" y="109"/>
                  </a:cubicBezTo>
                  <a:lnTo>
                    <a:pt x="155" y="53"/>
                  </a:lnTo>
                  <a:lnTo>
                    <a:pt x="147" y="45"/>
                  </a:lnTo>
                  <a:lnTo>
                    <a:pt x="140" y="53"/>
                  </a:lnTo>
                  <a:lnTo>
                    <a:pt x="54" y="138"/>
                  </a:lnTo>
                  <a:lnTo>
                    <a:pt x="47" y="145"/>
                  </a:lnTo>
                  <a:lnTo>
                    <a:pt x="54" y="153"/>
                  </a:lnTo>
                  <a:lnTo>
                    <a:pt x="110" y="209"/>
                  </a:lnTo>
                  <a:lnTo>
                    <a:pt x="110" y="209"/>
                  </a:lnTo>
                  <a:cubicBezTo>
                    <a:pt x="102" y="224"/>
                    <a:pt x="95" y="239"/>
                    <a:pt x="90" y="256"/>
                  </a:cubicBezTo>
                  <a:lnTo>
                    <a:pt x="10" y="256"/>
                  </a:lnTo>
                  <a:lnTo>
                    <a:pt x="0" y="256"/>
                  </a:lnTo>
                  <a:lnTo>
                    <a:pt x="0" y="266"/>
                  </a:lnTo>
                  <a:lnTo>
                    <a:pt x="0" y="387"/>
                  </a:lnTo>
                  <a:lnTo>
                    <a:pt x="0" y="398"/>
                  </a:lnTo>
                  <a:lnTo>
                    <a:pt x="10" y="398"/>
                  </a:lnTo>
                  <a:lnTo>
                    <a:pt x="89" y="398"/>
                  </a:lnTo>
                  <a:lnTo>
                    <a:pt x="89" y="398"/>
                  </a:lnTo>
                  <a:cubicBezTo>
                    <a:pt x="95" y="415"/>
                    <a:pt x="102" y="432"/>
                    <a:pt x="110" y="448"/>
                  </a:cubicBezTo>
                  <a:lnTo>
                    <a:pt x="54" y="504"/>
                  </a:lnTo>
                  <a:lnTo>
                    <a:pt x="47" y="511"/>
                  </a:lnTo>
                  <a:lnTo>
                    <a:pt x="54" y="519"/>
                  </a:lnTo>
                  <a:lnTo>
                    <a:pt x="140" y="604"/>
                  </a:lnTo>
                  <a:lnTo>
                    <a:pt x="147" y="612"/>
                  </a:lnTo>
                  <a:lnTo>
                    <a:pt x="155" y="604"/>
                  </a:lnTo>
                  <a:lnTo>
                    <a:pt x="212" y="547"/>
                  </a:lnTo>
                  <a:lnTo>
                    <a:pt x="212" y="547"/>
                  </a:lnTo>
                  <a:cubicBezTo>
                    <a:pt x="227" y="554"/>
                    <a:pt x="242" y="561"/>
                    <a:pt x="258" y="566"/>
                  </a:cubicBezTo>
                  <a:lnTo>
                    <a:pt x="258" y="646"/>
                  </a:lnTo>
                  <a:lnTo>
                    <a:pt x="258" y="656"/>
                  </a:lnTo>
                  <a:lnTo>
                    <a:pt x="269" y="656"/>
                  </a:lnTo>
                  <a:lnTo>
                    <a:pt x="390" y="656"/>
                  </a:lnTo>
                  <a:lnTo>
                    <a:pt x="401" y="656"/>
                  </a:lnTo>
                  <a:lnTo>
                    <a:pt x="401" y="646"/>
                  </a:lnTo>
                  <a:lnTo>
                    <a:pt x="401" y="563"/>
                  </a:lnTo>
                  <a:lnTo>
                    <a:pt x="401" y="563"/>
                  </a:lnTo>
                  <a:cubicBezTo>
                    <a:pt x="415" y="559"/>
                    <a:pt x="429" y="553"/>
                    <a:pt x="442" y="546"/>
                  </a:cubicBezTo>
                  <a:lnTo>
                    <a:pt x="501" y="604"/>
                  </a:lnTo>
                  <a:lnTo>
                    <a:pt x="508" y="612"/>
                  </a:lnTo>
                  <a:lnTo>
                    <a:pt x="516" y="604"/>
                  </a:lnTo>
                  <a:lnTo>
                    <a:pt x="601" y="519"/>
                  </a:lnTo>
                  <a:lnTo>
                    <a:pt x="609" y="511"/>
                  </a:lnTo>
                  <a:lnTo>
                    <a:pt x="601" y="504"/>
                  </a:lnTo>
                  <a:lnTo>
                    <a:pt x="543" y="445"/>
                  </a:lnTo>
                  <a:lnTo>
                    <a:pt x="543" y="445"/>
                  </a:lnTo>
                  <a:cubicBezTo>
                    <a:pt x="551" y="431"/>
                    <a:pt x="557" y="417"/>
                    <a:pt x="562" y="401"/>
                  </a:cubicBezTo>
                  <a:lnTo>
                    <a:pt x="645" y="401"/>
                  </a:ln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D3BD50E4-5072-BE4E-BF8A-E72E877AFC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24194" y="3295871"/>
              <a:ext cx="942859" cy="942859"/>
            </a:xfrm>
            <a:custGeom>
              <a:avLst/>
              <a:gdLst>
                <a:gd name="connsiteX0" fmla="*/ 309698 w 631465"/>
                <a:gd name="connsiteY0" fmla="*/ 226728 h 631465"/>
                <a:gd name="connsiteX1" fmla="*/ 404735 w 631465"/>
                <a:gd name="connsiteY1" fmla="*/ 311286 h 631465"/>
                <a:gd name="connsiteX2" fmla="*/ 319816 w 631465"/>
                <a:gd name="connsiteY2" fmla="*/ 406323 h 631465"/>
                <a:gd name="connsiteX3" fmla="*/ 225141 w 631465"/>
                <a:gd name="connsiteY3" fmla="*/ 321404 h 631465"/>
                <a:gd name="connsiteX4" fmla="*/ 309698 w 631465"/>
                <a:gd name="connsiteY4" fmla="*/ 226728 h 631465"/>
                <a:gd name="connsiteX5" fmla="*/ 305826 w 631465"/>
                <a:gd name="connsiteY5" fmla="*/ 139405 h 631465"/>
                <a:gd name="connsiteX6" fmla="*/ 139405 w 631465"/>
                <a:gd name="connsiteY6" fmla="*/ 325639 h 631465"/>
                <a:gd name="connsiteX7" fmla="*/ 325639 w 631465"/>
                <a:gd name="connsiteY7" fmla="*/ 492060 h 631465"/>
                <a:gd name="connsiteX8" fmla="*/ 492060 w 631465"/>
                <a:gd name="connsiteY8" fmla="*/ 305826 h 631465"/>
                <a:gd name="connsiteX9" fmla="*/ 305826 w 631465"/>
                <a:gd name="connsiteY9" fmla="*/ 139405 h 631465"/>
                <a:gd name="connsiteX10" fmla="*/ 337166 w 631465"/>
                <a:gd name="connsiteY10" fmla="*/ 0 h 631465"/>
                <a:gd name="connsiteX11" fmla="*/ 340408 w 631465"/>
                <a:gd name="connsiteY11" fmla="*/ 61958 h 631465"/>
                <a:gd name="connsiteX12" fmla="*/ 394080 w 631465"/>
                <a:gd name="connsiteY12" fmla="*/ 73124 h 631465"/>
                <a:gd name="connsiteX13" fmla="*/ 422177 w 631465"/>
                <a:gd name="connsiteY13" fmla="*/ 17651 h 631465"/>
                <a:gd name="connsiteX14" fmla="*/ 492060 w 631465"/>
                <a:gd name="connsiteY14" fmla="*/ 52952 h 631465"/>
                <a:gd name="connsiteX15" fmla="*/ 463963 w 631465"/>
                <a:gd name="connsiteY15" fmla="*/ 108426 h 631465"/>
                <a:gd name="connsiteX16" fmla="*/ 505028 w 631465"/>
                <a:gd name="connsiteY16" fmla="*/ 144808 h 631465"/>
                <a:gd name="connsiteX17" fmla="*/ 556900 w 631465"/>
                <a:gd name="connsiteY17" fmla="*/ 110587 h 631465"/>
                <a:gd name="connsiteX18" fmla="*/ 599766 w 631465"/>
                <a:gd name="connsiteY18" fmla="*/ 176147 h 631465"/>
                <a:gd name="connsiteX19" fmla="*/ 547894 w 631465"/>
                <a:gd name="connsiteY19" fmla="*/ 210368 h 631465"/>
                <a:gd name="connsiteX20" fmla="*/ 565185 w 631465"/>
                <a:gd name="connsiteY20" fmla="*/ 262240 h 631465"/>
                <a:gd name="connsiteX21" fmla="*/ 627142 w 631465"/>
                <a:gd name="connsiteY21" fmla="*/ 258638 h 631465"/>
                <a:gd name="connsiteX22" fmla="*/ 631465 w 631465"/>
                <a:gd name="connsiteY22" fmla="*/ 337166 h 631465"/>
                <a:gd name="connsiteX23" fmla="*/ 569507 w 631465"/>
                <a:gd name="connsiteY23" fmla="*/ 340768 h 631465"/>
                <a:gd name="connsiteX24" fmla="*/ 558340 w 631465"/>
                <a:gd name="connsiteY24" fmla="*/ 394080 h 631465"/>
                <a:gd name="connsiteX25" fmla="*/ 613454 w 631465"/>
                <a:gd name="connsiteY25" fmla="*/ 422177 h 631465"/>
                <a:gd name="connsiteX26" fmla="*/ 578513 w 631465"/>
                <a:gd name="connsiteY26" fmla="*/ 492060 h 631465"/>
                <a:gd name="connsiteX27" fmla="*/ 523039 w 631465"/>
                <a:gd name="connsiteY27" fmla="*/ 464323 h 631465"/>
                <a:gd name="connsiteX28" fmla="*/ 486657 w 631465"/>
                <a:gd name="connsiteY28" fmla="*/ 505028 h 631465"/>
                <a:gd name="connsiteX29" fmla="*/ 520878 w 631465"/>
                <a:gd name="connsiteY29" fmla="*/ 556900 h 631465"/>
                <a:gd name="connsiteX30" fmla="*/ 454957 w 631465"/>
                <a:gd name="connsiteY30" fmla="*/ 599766 h 631465"/>
                <a:gd name="connsiteX31" fmla="*/ 420737 w 631465"/>
                <a:gd name="connsiteY31" fmla="*/ 547894 h 631465"/>
                <a:gd name="connsiteX32" fmla="*/ 369225 w 631465"/>
                <a:gd name="connsiteY32" fmla="*/ 564824 h 631465"/>
                <a:gd name="connsiteX33" fmla="*/ 372827 w 631465"/>
                <a:gd name="connsiteY33" fmla="*/ 627142 h 631465"/>
                <a:gd name="connsiteX34" fmla="*/ 294299 w 631465"/>
                <a:gd name="connsiteY34" fmla="*/ 631465 h 631465"/>
                <a:gd name="connsiteX35" fmla="*/ 290697 w 631465"/>
                <a:gd name="connsiteY35" fmla="*/ 569507 h 631465"/>
                <a:gd name="connsiteX36" fmla="*/ 237385 w 631465"/>
                <a:gd name="connsiteY36" fmla="*/ 558340 h 631465"/>
                <a:gd name="connsiteX37" fmla="*/ 209287 w 631465"/>
                <a:gd name="connsiteY37" fmla="*/ 613814 h 631465"/>
                <a:gd name="connsiteX38" fmla="*/ 139405 w 631465"/>
                <a:gd name="connsiteY38" fmla="*/ 578513 h 631465"/>
                <a:gd name="connsiteX39" fmla="*/ 167142 w 631465"/>
                <a:gd name="connsiteY39" fmla="*/ 523039 h 631465"/>
                <a:gd name="connsiteX40" fmla="*/ 126437 w 631465"/>
                <a:gd name="connsiteY40" fmla="*/ 486657 h 631465"/>
                <a:gd name="connsiteX41" fmla="*/ 74565 w 631465"/>
                <a:gd name="connsiteY41" fmla="*/ 520517 h 631465"/>
                <a:gd name="connsiteX42" fmla="*/ 31339 w 631465"/>
                <a:gd name="connsiteY42" fmla="*/ 454957 h 631465"/>
                <a:gd name="connsiteX43" fmla="*/ 83571 w 631465"/>
                <a:gd name="connsiteY43" fmla="*/ 421097 h 631465"/>
                <a:gd name="connsiteX44" fmla="*/ 66640 w 631465"/>
                <a:gd name="connsiteY44" fmla="*/ 369225 h 631465"/>
                <a:gd name="connsiteX45" fmla="*/ 4323 w 631465"/>
                <a:gd name="connsiteY45" fmla="*/ 372827 h 631465"/>
                <a:gd name="connsiteX46" fmla="*/ 0 w 631465"/>
                <a:gd name="connsiteY46" fmla="*/ 294299 h 631465"/>
                <a:gd name="connsiteX47" fmla="*/ 61958 w 631465"/>
                <a:gd name="connsiteY47" fmla="*/ 290697 h 631465"/>
                <a:gd name="connsiteX48" fmla="*/ 73124 w 631465"/>
                <a:gd name="connsiteY48" fmla="*/ 237385 h 631465"/>
                <a:gd name="connsiteX49" fmla="*/ 17651 w 631465"/>
                <a:gd name="connsiteY49" fmla="*/ 209287 h 631465"/>
                <a:gd name="connsiteX50" fmla="*/ 52952 w 631465"/>
                <a:gd name="connsiteY50" fmla="*/ 139405 h 631465"/>
                <a:gd name="connsiteX51" fmla="*/ 108426 w 631465"/>
                <a:gd name="connsiteY51" fmla="*/ 167142 h 631465"/>
                <a:gd name="connsiteX52" fmla="*/ 144808 w 631465"/>
                <a:gd name="connsiteY52" fmla="*/ 126437 h 631465"/>
                <a:gd name="connsiteX53" fmla="*/ 110587 w 631465"/>
                <a:gd name="connsiteY53" fmla="*/ 74565 h 631465"/>
                <a:gd name="connsiteX54" fmla="*/ 176147 w 631465"/>
                <a:gd name="connsiteY54" fmla="*/ 31699 h 631465"/>
                <a:gd name="connsiteX55" fmla="*/ 210368 w 631465"/>
                <a:gd name="connsiteY55" fmla="*/ 83211 h 631465"/>
                <a:gd name="connsiteX56" fmla="*/ 262240 w 631465"/>
                <a:gd name="connsiteY56" fmla="*/ 66640 h 631465"/>
                <a:gd name="connsiteX57" fmla="*/ 258638 w 631465"/>
                <a:gd name="connsiteY57" fmla="*/ 4683 h 631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31465" h="631465">
                  <a:moveTo>
                    <a:pt x="309698" y="226728"/>
                  </a:moveTo>
                  <a:cubicBezTo>
                    <a:pt x="359204" y="223837"/>
                    <a:pt x="401844" y="261780"/>
                    <a:pt x="404735" y="311286"/>
                  </a:cubicBezTo>
                  <a:cubicBezTo>
                    <a:pt x="407626" y="361153"/>
                    <a:pt x="369683" y="403432"/>
                    <a:pt x="319816" y="406323"/>
                  </a:cubicBezTo>
                  <a:cubicBezTo>
                    <a:pt x="270310" y="409214"/>
                    <a:pt x="227670" y="371271"/>
                    <a:pt x="225141" y="321404"/>
                  </a:cubicBezTo>
                  <a:cubicBezTo>
                    <a:pt x="222250" y="271898"/>
                    <a:pt x="260193" y="229619"/>
                    <a:pt x="309698" y="226728"/>
                  </a:cubicBezTo>
                  <a:close/>
                  <a:moveTo>
                    <a:pt x="305826" y="139405"/>
                  </a:moveTo>
                  <a:cubicBezTo>
                    <a:pt x="208207" y="144808"/>
                    <a:pt x="134002" y="228379"/>
                    <a:pt x="139405" y="325639"/>
                  </a:cubicBezTo>
                  <a:cubicBezTo>
                    <a:pt x="144808" y="423258"/>
                    <a:pt x="228379" y="497823"/>
                    <a:pt x="325639" y="492060"/>
                  </a:cubicBezTo>
                  <a:cubicBezTo>
                    <a:pt x="422898" y="486657"/>
                    <a:pt x="497463" y="403086"/>
                    <a:pt x="492060" y="305826"/>
                  </a:cubicBezTo>
                  <a:cubicBezTo>
                    <a:pt x="486657" y="208207"/>
                    <a:pt x="403086" y="133641"/>
                    <a:pt x="305826" y="139405"/>
                  </a:cubicBezTo>
                  <a:close/>
                  <a:moveTo>
                    <a:pt x="337166" y="0"/>
                  </a:moveTo>
                  <a:lnTo>
                    <a:pt x="340408" y="61958"/>
                  </a:lnTo>
                  <a:cubicBezTo>
                    <a:pt x="359139" y="63759"/>
                    <a:pt x="376790" y="67721"/>
                    <a:pt x="394080" y="73124"/>
                  </a:cubicBezTo>
                  <a:lnTo>
                    <a:pt x="422177" y="17651"/>
                  </a:lnTo>
                  <a:lnTo>
                    <a:pt x="492060" y="52952"/>
                  </a:lnTo>
                  <a:lnTo>
                    <a:pt x="463963" y="108426"/>
                  </a:lnTo>
                  <a:cubicBezTo>
                    <a:pt x="479092" y="118872"/>
                    <a:pt x="492780" y="131120"/>
                    <a:pt x="505028" y="144808"/>
                  </a:cubicBezTo>
                  <a:lnTo>
                    <a:pt x="556900" y="110587"/>
                  </a:lnTo>
                  <a:lnTo>
                    <a:pt x="599766" y="176147"/>
                  </a:lnTo>
                  <a:lnTo>
                    <a:pt x="547894" y="210368"/>
                  </a:lnTo>
                  <a:cubicBezTo>
                    <a:pt x="555098" y="226938"/>
                    <a:pt x="560862" y="244229"/>
                    <a:pt x="565185" y="262240"/>
                  </a:cubicBezTo>
                  <a:lnTo>
                    <a:pt x="627142" y="258638"/>
                  </a:lnTo>
                  <a:lnTo>
                    <a:pt x="631465" y="337166"/>
                  </a:lnTo>
                  <a:lnTo>
                    <a:pt x="569507" y="340768"/>
                  </a:lnTo>
                  <a:cubicBezTo>
                    <a:pt x="567706" y="359139"/>
                    <a:pt x="564104" y="377150"/>
                    <a:pt x="558340" y="394080"/>
                  </a:cubicBezTo>
                  <a:lnTo>
                    <a:pt x="613454" y="422177"/>
                  </a:lnTo>
                  <a:lnTo>
                    <a:pt x="578513" y="492060"/>
                  </a:lnTo>
                  <a:lnTo>
                    <a:pt x="523039" y="464323"/>
                  </a:lnTo>
                  <a:cubicBezTo>
                    <a:pt x="512232" y="479092"/>
                    <a:pt x="500345" y="492780"/>
                    <a:pt x="486657" y="505028"/>
                  </a:cubicBezTo>
                  <a:lnTo>
                    <a:pt x="520878" y="556900"/>
                  </a:lnTo>
                  <a:lnTo>
                    <a:pt x="454957" y="599766"/>
                  </a:lnTo>
                  <a:lnTo>
                    <a:pt x="420737" y="547894"/>
                  </a:lnTo>
                  <a:cubicBezTo>
                    <a:pt x="404527" y="555459"/>
                    <a:pt x="387236" y="561222"/>
                    <a:pt x="369225" y="564824"/>
                  </a:cubicBezTo>
                  <a:lnTo>
                    <a:pt x="372827" y="627142"/>
                  </a:lnTo>
                  <a:lnTo>
                    <a:pt x="294299" y="631465"/>
                  </a:lnTo>
                  <a:lnTo>
                    <a:pt x="290697" y="569507"/>
                  </a:lnTo>
                  <a:cubicBezTo>
                    <a:pt x="272326" y="567346"/>
                    <a:pt x="254315" y="563744"/>
                    <a:pt x="237385" y="558340"/>
                  </a:cubicBezTo>
                  <a:lnTo>
                    <a:pt x="209287" y="613814"/>
                  </a:lnTo>
                  <a:lnTo>
                    <a:pt x="139405" y="578513"/>
                  </a:lnTo>
                  <a:lnTo>
                    <a:pt x="167142" y="523039"/>
                  </a:lnTo>
                  <a:cubicBezTo>
                    <a:pt x="152373" y="512592"/>
                    <a:pt x="138684" y="500345"/>
                    <a:pt x="126437" y="486657"/>
                  </a:cubicBezTo>
                  <a:lnTo>
                    <a:pt x="74565" y="520517"/>
                  </a:lnTo>
                  <a:lnTo>
                    <a:pt x="31339" y="454957"/>
                  </a:lnTo>
                  <a:lnTo>
                    <a:pt x="83571" y="421097"/>
                  </a:lnTo>
                  <a:cubicBezTo>
                    <a:pt x="76006" y="404527"/>
                    <a:pt x="70243" y="387236"/>
                    <a:pt x="66640" y="369225"/>
                  </a:cubicBezTo>
                  <a:lnTo>
                    <a:pt x="4323" y="372827"/>
                  </a:lnTo>
                  <a:lnTo>
                    <a:pt x="0" y="294299"/>
                  </a:lnTo>
                  <a:lnTo>
                    <a:pt x="61958" y="290697"/>
                  </a:lnTo>
                  <a:cubicBezTo>
                    <a:pt x="63759" y="272326"/>
                    <a:pt x="67721" y="254675"/>
                    <a:pt x="73124" y="237385"/>
                  </a:cubicBezTo>
                  <a:lnTo>
                    <a:pt x="17651" y="209287"/>
                  </a:lnTo>
                  <a:lnTo>
                    <a:pt x="52952" y="139405"/>
                  </a:lnTo>
                  <a:lnTo>
                    <a:pt x="108426" y="167142"/>
                  </a:lnTo>
                  <a:cubicBezTo>
                    <a:pt x="118872" y="152373"/>
                    <a:pt x="131120" y="138684"/>
                    <a:pt x="144808" y="126437"/>
                  </a:cubicBezTo>
                  <a:lnTo>
                    <a:pt x="110587" y="74565"/>
                  </a:lnTo>
                  <a:lnTo>
                    <a:pt x="176147" y="31699"/>
                  </a:lnTo>
                  <a:lnTo>
                    <a:pt x="210368" y="83211"/>
                  </a:lnTo>
                  <a:cubicBezTo>
                    <a:pt x="226938" y="76006"/>
                    <a:pt x="244229" y="70243"/>
                    <a:pt x="262240" y="66640"/>
                  </a:cubicBezTo>
                  <a:lnTo>
                    <a:pt x="258638" y="4683"/>
                  </a:lnTo>
                  <a:close/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A5C39DE5-804D-E748-9DA8-C0AB690DEB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63392" y="6107863"/>
              <a:ext cx="331659" cy="331659"/>
            </a:xfrm>
            <a:custGeom>
              <a:avLst/>
              <a:gdLst>
                <a:gd name="connsiteX0" fmla="*/ 108354 w 221890"/>
                <a:gd name="connsiteY0" fmla="*/ 78511 h 221889"/>
                <a:gd name="connsiteX1" fmla="*/ 141437 w 221890"/>
                <a:gd name="connsiteY1" fmla="*/ 108162 h 221889"/>
                <a:gd name="connsiteX2" fmla="*/ 111950 w 221890"/>
                <a:gd name="connsiteY2" fmla="*/ 141790 h 221889"/>
                <a:gd name="connsiteX3" fmla="*/ 78507 w 221890"/>
                <a:gd name="connsiteY3" fmla="*/ 111778 h 221889"/>
                <a:gd name="connsiteX4" fmla="*/ 108354 w 221890"/>
                <a:gd name="connsiteY4" fmla="*/ 78511 h 221889"/>
                <a:gd name="connsiteX5" fmla="*/ 107343 w 221890"/>
                <a:gd name="connsiteY5" fmla="*/ 48708 h 221889"/>
                <a:gd name="connsiteX6" fmla="*/ 48989 w 221890"/>
                <a:gd name="connsiteY6" fmla="*/ 114372 h 221889"/>
                <a:gd name="connsiteX7" fmla="*/ 114187 w 221890"/>
                <a:gd name="connsiteY7" fmla="*/ 173182 h 221889"/>
                <a:gd name="connsiteX8" fmla="*/ 172541 w 221890"/>
                <a:gd name="connsiteY8" fmla="*/ 107156 h 221889"/>
                <a:gd name="connsiteX9" fmla="*/ 107343 w 221890"/>
                <a:gd name="connsiteY9" fmla="*/ 48708 h 221889"/>
                <a:gd name="connsiteX10" fmla="*/ 118510 w 221890"/>
                <a:gd name="connsiteY10" fmla="*/ 0 h 221889"/>
                <a:gd name="connsiteX11" fmla="*/ 119590 w 221890"/>
                <a:gd name="connsiteY11" fmla="*/ 21648 h 221889"/>
                <a:gd name="connsiteX12" fmla="*/ 138321 w 221890"/>
                <a:gd name="connsiteY12" fmla="*/ 25617 h 221889"/>
                <a:gd name="connsiteX13" fmla="*/ 148047 w 221890"/>
                <a:gd name="connsiteY13" fmla="*/ 6134 h 221889"/>
                <a:gd name="connsiteX14" fmla="*/ 172541 w 221890"/>
                <a:gd name="connsiteY14" fmla="*/ 18401 h 221889"/>
                <a:gd name="connsiteX15" fmla="*/ 162815 w 221890"/>
                <a:gd name="connsiteY15" fmla="*/ 37884 h 221889"/>
                <a:gd name="connsiteX16" fmla="*/ 177224 w 221890"/>
                <a:gd name="connsiteY16" fmla="*/ 50872 h 221889"/>
                <a:gd name="connsiteX17" fmla="*/ 195595 w 221890"/>
                <a:gd name="connsiteY17" fmla="*/ 38966 h 221889"/>
                <a:gd name="connsiteX18" fmla="*/ 210723 w 221890"/>
                <a:gd name="connsiteY18" fmla="*/ 62057 h 221889"/>
                <a:gd name="connsiteX19" fmla="*/ 192353 w 221890"/>
                <a:gd name="connsiteY19" fmla="*/ 73963 h 221889"/>
                <a:gd name="connsiteX20" fmla="*/ 198476 w 221890"/>
                <a:gd name="connsiteY20" fmla="*/ 92003 h 221889"/>
                <a:gd name="connsiteX21" fmla="*/ 220089 w 221890"/>
                <a:gd name="connsiteY21" fmla="*/ 90921 h 221889"/>
                <a:gd name="connsiteX22" fmla="*/ 221890 w 221890"/>
                <a:gd name="connsiteY22" fmla="*/ 118341 h 221889"/>
                <a:gd name="connsiteX23" fmla="*/ 199917 w 221890"/>
                <a:gd name="connsiteY23" fmla="*/ 119784 h 221889"/>
                <a:gd name="connsiteX24" fmla="*/ 195955 w 221890"/>
                <a:gd name="connsiteY24" fmla="*/ 138546 h 221889"/>
                <a:gd name="connsiteX25" fmla="*/ 215406 w 221890"/>
                <a:gd name="connsiteY25" fmla="*/ 148287 h 221889"/>
                <a:gd name="connsiteX26" fmla="*/ 203159 w 221890"/>
                <a:gd name="connsiteY26" fmla="*/ 173182 h 221889"/>
                <a:gd name="connsiteX27" fmla="*/ 183708 w 221890"/>
                <a:gd name="connsiteY27" fmla="*/ 163080 h 221889"/>
                <a:gd name="connsiteX28" fmla="*/ 170740 w 221890"/>
                <a:gd name="connsiteY28" fmla="*/ 177512 h 221889"/>
                <a:gd name="connsiteX29" fmla="*/ 182987 w 221890"/>
                <a:gd name="connsiteY29" fmla="*/ 195912 h 221889"/>
                <a:gd name="connsiteX30" fmla="*/ 159934 w 221890"/>
                <a:gd name="connsiteY30" fmla="*/ 210705 h 221889"/>
                <a:gd name="connsiteX31" fmla="*/ 147687 w 221890"/>
                <a:gd name="connsiteY31" fmla="*/ 192665 h 221889"/>
                <a:gd name="connsiteX32" fmla="*/ 129676 w 221890"/>
                <a:gd name="connsiteY32" fmla="*/ 198438 h 221889"/>
                <a:gd name="connsiteX33" fmla="*/ 130757 w 221890"/>
                <a:gd name="connsiteY33" fmla="*/ 220446 h 221889"/>
                <a:gd name="connsiteX34" fmla="*/ 103381 w 221890"/>
                <a:gd name="connsiteY34" fmla="*/ 221889 h 221889"/>
                <a:gd name="connsiteX35" fmla="*/ 101940 w 221890"/>
                <a:gd name="connsiteY35" fmla="*/ 200242 h 221889"/>
                <a:gd name="connsiteX36" fmla="*/ 83569 w 221890"/>
                <a:gd name="connsiteY36" fmla="*/ 196273 h 221889"/>
                <a:gd name="connsiteX37" fmla="*/ 73483 w 221890"/>
                <a:gd name="connsiteY37" fmla="*/ 215756 h 221889"/>
                <a:gd name="connsiteX38" fmla="*/ 48989 w 221890"/>
                <a:gd name="connsiteY38" fmla="*/ 203489 h 221889"/>
                <a:gd name="connsiteX39" fmla="*/ 58715 w 221890"/>
                <a:gd name="connsiteY39" fmla="*/ 183645 h 221889"/>
                <a:gd name="connsiteX40" fmla="*/ 44306 w 221890"/>
                <a:gd name="connsiteY40" fmla="*/ 171017 h 221889"/>
                <a:gd name="connsiteX41" fmla="*/ 26296 w 221890"/>
                <a:gd name="connsiteY41" fmla="*/ 182924 h 221889"/>
                <a:gd name="connsiteX42" fmla="*/ 11167 w 221890"/>
                <a:gd name="connsiteY42" fmla="*/ 159833 h 221889"/>
                <a:gd name="connsiteX43" fmla="*/ 29177 w 221890"/>
                <a:gd name="connsiteY43" fmla="*/ 147926 h 221889"/>
                <a:gd name="connsiteX44" fmla="*/ 23414 w 221890"/>
                <a:gd name="connsiteY44" fmla="*/ 129887 h 221889"/>
                <a:gd name="connsiteX45" fmla="*/ 1441 w 221890"/>
                <a:gd name="connsiteY45" fmla="*/ 130969 h 221889"/>
                <a:gd name="connsiteX46" fmla="*/ 0 w 221890"/>
                <a:gd name="connsiteY46" fmla="*/ 103188 h 221889"/>
                <a:gd name="connsiteX47" fmla="*/ 21973 w 221890"/>
                <a:gd name="connsiteY47" fmla="*/ 102105 h 221889"/>
                <a:gd name="connsiteX48" fmla="*/ 25575 w 221890"/>
                <a:gd name="connsiteY48" fmla="*/ 83344 h 221889"/>
                <a:gd name="connsiteX49" fmla="*/ 6124 w 221890"/>
                <a:gd name="connsiteY49" fmla="*/ 73242 h 221889"/>
                <a:gd name="connsiteX50" fmla="*/ 18731 w 221890"/>
                <a:gd name="connsiteY50" fmla="*/ 48708 h 221889"/>
                <a:gd name="connsiteX51" fmla="*/ 38183 w 221890"/>
                <a:gd name="connsiteY51" fmla="*/ 58449 h 221889"/>
                <a:gd name="connsiteX52" fmla="*/ 50790 w 221890"/>
                <a:gd name="connsiteY52" fmla="*/ 44378 h 221889"/>
                <a:gd name="connsiteX53" fmla="*/ 38903 w 221890"/>
                <a:gd name="connsiteY53" fmla="*/ 25978 h 221889"/>
                <a:gd name="connsiteX54" fmla="*/ 61956 w 221890"/>
                <a:gd name="connsiteY54" fmla="*/ 10824 h 221889"/>
                <a:gd name="connsiteX55" fmla="*/ 73843 w 221890"/>
                <a:gd name="connsiteY55" fmla="*/ 29225 h 221889"/>
                <a:gd name="connsiteX56" fmla="*/ 92214 w 221890"/>
                <a:gd name="connsiteY56" fmla="*/ 23091 h 221889"/>
                <a:gd name="connsiteX57" fmla="*/ 90773 w 221890"/>
                <a:gd name="connsiteY57" fmla="*/ 1443 h 221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21890" h="221889">
                  <a:moveTo>
                    <a:pt x="108354" y="78511"/>
                  </a:moveTo>
                  <a:cubicBezTo>
                    <a:pt x="125615" y="77788"/>
                    <a:pt x="140718" y="90806"/>
                    <a:pt x="141437" y="108162"/>
                  </a:cubicBezTo>
                  <a:cubicBezTo>
                    <a:pt x="142516" y="125880"/>
                    <a:pt x="129211" y="140706"/>
                    <a:pt x="111950" y="141790"/>
                  </a:cubicBezTo>
                  <a:cubicBezTo>
                    <a:pt x="94330" y="142514"/>
                    <a:pt x="79586" y="129135"/>
                    <a:pt x="78507" y="111778"/>
                  </a:cubicBezTo>
                  <a:cubicBezTo>
                    <a:pt x="77788" y="94422"/>
                    <a:pt x="90734" y="79596"/>
                    <a:pt x="108354" y="78511"/>
                  </a:cubicBezTo>
                  <a:close/>
                  <a:moveTo>
                    <a:pt x="107343" y="48708"/>
                  </a:moveTo>
                  <a:cubicBezTo>
                    <a:pt x="73123" y="50872"/>
                    <a:pt x="47188" y="80097"/>
                    <a:pt x="48989" y="114372"/>
                  </a:cubicBezTo>
                  <a:cubicBezTo>
                    <a:pt x="50790" y="148648"/>
                    <a:pt x="80327" y="174986"/>
                    <a:pt x="114187" y="173182"/>
                  </a:cubicBezTo>
                  <a:cubicBezTo>
                    <a:pt x="148407" y="171017"/>
                    <a:pt x="174702" y="141793"/>
                    <a:pt x="172541" y="107156"/>
                  </a:cubicBezTo>
                  <a:cubicBezTo>
                    <a:pt x="170740" y="73242"/>
                    <a:pt x="141563" y="46904"/>
                    <a:pt x="107343" y="48708"/>
                  </a:cubicBezTo>
                  <a:close/>
                  <a:moveTo>
                    <a:pt x="118510" y="0"/>
                  </a:moveTo>
                  <a:lnTo>
                    <a:pt x="119590" y="21648"/>
                  </a:lnTo>
                  <a:cubicBezTo>
                    <a:pt x="126074" y="22370"/>
                    <a:pt x="132198" y="23813"/>
                    <a:pt x="138321" y="25617"/>
                  </a:cubicBezTo>
                  <a:lnTo>
                    <a:pt x="148047" y="6134"/>
                  </a:lnTo>
                  <a:lnTo>
                    <a:pt x="172541" y="18401"/>
                  </a:lnTo>
                  <a:lnTo>
                    <a:pt x="162815" y="37884"/>
                  </a:lnTo>
                  <a:cubicBezTo>
                    <a:pt x="168219" y="41492"/>
                    <a:pt x="172901" y="46182"/>
                    <a:pt x="177224" y="50872"/>
                  </a:cubicBezTo>
                  <a:lnTo>
                    <a:pt x="195595" y="38966"/>
                  </a:lnTo>
                  <a:lnTo>
                    <a:pt x="210723" y="62057"/>
                  </a:lnTo>
                  <a:lnTo>
                    <a:pt x="192353" y="73963"/>
                  </a:lnTo>
                  <a:cubicBezTo>
                    <a:pt x="194874" y="79736"/>
                    <a:pt x="197035" y="85870"/>
                    <a:pt x="198476" y="92003"/>
                  </a:cubicBezTo>
                  <a:lnTo>
                    <a:pt x="220089" y="90921"/>
                  </a:lnTo>
                  <a:lnTo>
                    <a:pt x="221890" y="118341"/>
                  </a:lnTo>
                  <a:lnTo>
                    <a:pt x="199917" y="119784"/>
                  </a:lnTo>
                  <a:cubicBezTo>
                    <a:pt x="199197" y="126279"/>
                    <a:pt x="197756" y="132412"/>
                    <a:pt x="195955" y="138546"/>
                  </a:cubicBezTo>
                  <a:lnTo>
                    <a:pt x="215406" y="148287"/>
                  </a:lnTo>
                  <a:lnTo>
                    <a:pt x="203159" y="173182"/>
                  </a:lnTo>
                  <a:lnTo>
                    <a:pt x="183708" y="163080"/>
                  </a:lnTo>
                  <a:cubicBezTo>
                    <a:pt x="179745" y="168492"/>
                    <a:pt x="175783" y="173182"/>
                    <a:pt x="170740" y="177512"/>
                  </a:cubicBezTo>
                  <a:lnTo>
                    <a:pt x="182987" y="195912"/>
                  </a:lnTo>
                  <a:lnTo>
                    <a:pt x="159934" y="210705"/>
                  </a:lnTo>
                  <a:lnTo>
                    <a:pt x="147687" y="192665"/>
                  </a:lnTo>
                  <a:cubicBezTo>
                    <a:pt x="141923" y="195191"/>
                    <a:pt x="135800" y="196995"/>
                    <a:pt x="129676" y="198438"/>
                  </a:cubicBezTo>
                  <a:lnTo>
                    <a:pt x="130757" y="220446"/>
                  </a:lnTo>
                  <a:lnTo>
                    <a:pt x="103381" y="221889"/>
                  </a:lnTo>
                  <a:lnTo>
                    <a:pt x="101940" y="200242"/>
                  </a:lnTo>
                  <a:cubicBezTo>
                    <a:pt x="95816" y="199520"/>
                    <a:pt x="89332" y="198077"/>
                    <a:pt x="83569" y="196273"/>
                  </a:cubicBezTo>
                  <a:lnTo>
                    <a:pt x="73483" y="215756"/>
                  </a:lnTo>
                  <a:lnTo>
                    <a:pt x="48989" y="203489"/>
                  </a:lnTo>
                  <a:lnTo>
                    <a:pt x="58715" y="183645"/>
                  </a:lnTo>
                  <a:cubicBezTo>
                    <a:pt x="53672" y="180037"/>
                    <a:pt x="48629" y="175708"/>
                    <a:pt x="44306" y="171017"/>
                  </a:cubicBezTo>
                  <a:lnTo>
                    <a:pt x="26296" y="182924"/>
                  </a:lnTo>
                  <a:lnTo>
                    <a:pt x="11167" y="159833"/>
                  </a:lnTo>
                  <a:lnTo>
                    <a:pt x="29177" y="147926"/>
                  </a:lnTo>
                  <a:cubicBezTo>
                    <a:pt x="26656" y="142154"/>
                    <a:pt x="24495" y="136020"/>
                    <a:pt x="23414" y="129887"/>
                  </a:cubicBezTo>
                  <a:lnTo>
                    <a:pt x="1441" y="130969"/>
                  </a:lnTo>
                  <a:lnTo>
                    <a:pt x="0" y="103188"/>
                  </a:lnTo>
                  <a:lnTo>
                    <a:pt x="21973" y="102105"/>
                  </a:lnTo>
                  <a:cubicBezTo>
                    <a:pt x="22333" y="95611"/>
                    <a:pt x="23774" y="89478"/>
                    <a:pt x="25575" y="83344"/>
                  </a:cubicBezTo>
                  <a:lnTo>
                    <a:pt x="6124" y="73242"/>
                  </a:lnTo>
                  <a:lnTo>
                    <a:pt x="18731" y="48708"/>
                  </a:lnTo>
                  <a:lnTo>
                    <a:pt x="38183" y="58449"/>
                  </a:lnTo>
                  <a:cubicBezTo>
                    <a:pt x="41785" y="53398"/>
                    <a:pt x="46107" y="48708"/>
                    <a:pt x="50790" y="44378"/>
                  </a:cubicBezTo>
                  <a:lnTo>
                    <a:pt x="38903" y="25978"/>
                  </a:lnTo>
                  <a:lnTo>
                    <a:pt x="61956" y="10824"/>
                  </a:lnTo>
                  <a:lnTo>
                    <a:pt x="73843" y="29225"/>
                  </a:lnTo>
                  <a:cubicBezTo>
                    <a:pt x="79607" y="26699"/>
                    <a:pt x="85730" y="24534"/>
                    <a:pt x="92214" y="23091"/>
                  </a:cubicBezTo>
                  <a:lnTo>
                    <a:pt x="90773" y="1443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00A8F1D9-5D38-FA4F-B747-2ABDF06C1C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23909" y="4937582"/>
              <a:ext cx="438263" cy="440633"/>
            </a:xfrm>
            <a:custGeom>
              <a:avLst/>
              <a:gdLst>
                <a:gd name="connsiteX0" fmla="*/ 143907 w 293328"/>
                <a:gd name="connsiteY0" fmla="*/ 106204 h 294915"/>
                <a:gd name="connsiteX1" fmla="*/ 187483 w 293328"/>
                <a:gd name="connsiteY1" fmla="*/ 145137 h 294915"/>
                <a:gd name="connsiteX2" fmla="*/ 148550 w 293328"/>
                <a:gd name="connsiteY2" fmla="*/ 189071 h 294915"/>
                <a:gd name="connsiteX3" fmla="*/ 104616 w 293328"/>
                <a:gd name="connsiteY3" fmla="*/ 150138 h 294915"/>
                <a:gd name="connsiteX4" fmla="*/ 143907 w 293328"/>
                <a:gd name="connsiteY4" fmla="*/ 106204 h 294915"/>
                <a:gd name="connsiteX5" fmla="*/ 141817 w 293328"/>
                <a:gd name="connsiteY5" fmla="*/ 65256 h 294915"/>
                <a:gd name="connsiteX6" fmla="*/ 64625 w 293328"/>
                <a:gd name="connsiteY6" fmla="*/ 152144 h 294915"/>
                <a:gd name="connsiteX7" fmla="*/ 151152 w 293328"/>
                <a:gd name="connsiteY7" fmla="*/ 229658 h 294915"/>
                <a:gd name="connsiteX8" fmla="*/ 228703 w 293328"/>
                <a:gd name="connsiteY8" fmla="*/ 142770 h 294915"/>
                <a:gd name="connsiteX9" fmla="*/ 141817 w 293328"/>
                <a:gd name="connsiteY9" fmla="*/ 65256 h 294915"/>
                <a:gd name="connsiteX10" fmla="*/ 156537 w 293328"/>
                <a:gd name="connsiteY10" fmla="*/ 0 h 294915"/>
                <a:gd name="connsiteX11" fmla="*/ 157974 w 293328"/>
                <a:gd name="connsiteY11" fmla="*/ 29203 h 294915"/>
                <a:gd name="connsiteX12" fmla="*/ 183106 w 293328"/>
                <a:gd name="connsiteY12" fmla="*/ 34250 h 294915"/>
                <a:gd name="connsiteX13" fmla="*/ 196031 w 293328"/>
                <a:gd name="connsiteY13" fmla="*/ 8292 h 294915"/>
                <a:gd name="connsiteX14" fmla="*/ 228703 w 293328"/>
                <a:gd name="connsiteY14" fmla="*/ 24877 h 294915"/>
                <a:gd name="connsiteX15" fmla="*/ 215418 w 293328"/>
                <a:gd name="connsiteY15" fmla="*/ 50835 h 294915"/>
                <a:gd name="connsiteX16" fmla="*/ 234447 w 293328"/>
                <a:gd name="connsiteY16" fmla="*/ 67780 h 294915"/>
                <a:gd name="connsiteX17" fmla="*/ 258502 w 293328"/>
                <a:gd name="connsiteY17" fmla="*/ 51916 h 294915"/>
                <a:gd name="connsiteX18" fmla="*/ 278608 w 293328"/>
                <a:gd name="connsiteY18" fmla="*/ 82562 h 294915"/>
                <a:gd name="connsiteX19" fmla="*/ 254553 w 293328"/>
                <a:gd name="connsiteY19" fmla="*/ 98425 h 294915"/>
                <a:gd name="connsiteX20" fmla="*/ 262451 w 293328"/>
                <a:gd name="connsiteY20" fmla="*/ 122581 h 294915"/>
                <a:gd name="connsiteX21" fmla="*/ 291174 w 293328"/>
                <a:gd name="connsiteY21" fmla="*/ 120778 h 294915"/>
                <a:gd name="connsiteX22" fmla="*/ 293328 w 293328"/>
                <a:gd name="connsiteY22" fmla="*/ 157552 h 294915"/>
                <a:gd name="connsiteX23" fmla="*/ 264247 w 293328"/>
                <a:gd name="connsiteY23" fmla="*/ 158994 h 294915"/>
                <a:gd name="connsiteX24" fmla="*/ 259220 w 293328"/>
                <a:gd name="connsiteY24" fmla="*/ 183871 h 294915"/>
                <a:gd name="connsiteX25" fmla="*/ 285070 w 293328"/>
                <a:gd name="connsiteY25" fmla="*/ 197211 h 294915"/>
                <a:gd name="connsiteX26" fmla="*/ 268555 w 293328"/>
                <a:gd name="connsiteY26" fmla="*/ 229658 h 294915"/>
                <a:gd name="connsiteX27" fmla="*/ 243064 w 293328"/>
                <a:gd name="connsiteY27" fmla="*/ 216679 h 294915"/>
                <a:gd name="connsiteX28" fmla="*/ 226189 w 293328"/>
                <a:gd name="connsiteY28" fmla="*/ 235787 h 294915"/>
                <a:gd name="connsiteX29" fmla="*/ 241987 w 293328"/>
                <a:gd name="connsiteY29" fmla="*/ 259943 h 294915"/>
                <a:gd name="connsiteX30" fmla="*/ 211469 w 293328"/>
                <a:gd name="connsiteY30" fmla="*/ 280133 h 294915"/>
                <a:gd name="connsiteX31" fmla="*/ 195313 w 293328"/>
                <a:gd name="connsiteY31" fmla="*/ 255617 h 294915"/>
                <a:gd name="connsiteX32" fmla="*/ 171258 w 293328"/>
                <a:gd name="connsiteY32" fmla="*/ 263909 h 294915"/>
                <a:gd name="connsiteX33" fmla="*/ 172694 w 293328"/>
                <a:gd name="connsiteY33" fmla="*/ 292751 h 294915"/>
                <a:gd name="connsiteX34" fmla="*/ 136432 w 293328"/>
                <a:gd name="connsiteY34" fmla="*/ 294915 h 294915"/>
                <a:gd name="connsiteX35" fmla="*/ 134996 w 293328"/>
                <a:gd name="connsiteY35" fmla="*/ 265712 h 294915"/>
                <a:gd name="connsiteX36" fmla="*/ 110223 w 293328"/>
                <a:gd name="connsiteY36" fmla="*/ 260664 h 294915"/>
                <a:gd name="connsiteX37" fmla="*/ 97297 w 293328"/>
                <a:gd name="connsiteY37" fmla="*/ 286622 h 294915"/>
                <a:gd name="connsiteX38" fmla="*/ 64625 w 293328"/>
                <a:gd name="connsiteY38" fmla="*/ 270038 h 294915"/>
                <a:gd name="connsiteX39" fmla="*/ 77191 w 293328"/>
                <a:gd name="connsiteY39" fmla="*/ 244080 h 294915"/>
                <a:gd name="connsiteX40" fmla="*/ 58522 w 293328"/>
                <a:gd name="connsiteY40" fmla="*/ 227135 h 294915"/>
                <a:gd name="connsiteX41" fmla="*/ 34467 w 293328"/>
                <a:gd name="connsiteY41" fmla="*/ 242998 h 294915"/>
                <a:gd name="connsiteX42" fmla="*/ 14720 w 293328"/>
                <a:gd name="connsiteY42" fmla="*/ 212714 h 294915"/>
                <a:gd name="connsiteX43" fmla="*/ 38416 w 293328"/>
                <a:gd name="connsiteY43" fmla="*/ 196490 h 294915"/>
                <a:gd name="connsiteX44" fmla="*/ 30877 w 293328"/>
                <a:gd name="connsiteY44" fmla="*/ 172334 h 294915"/>
                <a:gd name="connsiteX45" fmla="*/ 1795 w 293328"/>
                <a:gd name="connsiteY45" fmla="*/ 174137 h 294915"/>
                <a:gd name="connsiteX46" fmla="*/ 0 w 293328"/>
                <a:gd name="connsiteY46" fmla="*/ 137362 h 294915"/>
                <a:gd name="connsiteX47" fmla="*/ 28722 w 293328"/>
                <a:gd name="connsiteY47" fmla="*/ 135920 h 294915"/>
                <a:gd name="connsiteX48" fmla="*/ 33749 w 293328"/>
                <a:gd name="connsiteY48" fmla="*/ 111044 h 294915"/>
                <a:gd name="connsiteX49" fmla="*/ 7899 w 293328"/>
                <a:gd name="connsiteY49" fmla="*/ 97704 h 294915"/>
                <a:gd name="connsiteX50" fmla="*/ 24414 w 293328"/>
                <a:gd name="connsiteY50" fmla="*/ 65256 h 294915"/>
                <a:gd name="connsiteX51" fmla="*/ 50264 w 293328"/>
                <a:gd name="connsiteY51" fmla="*/ 78235 h 294915"/>
                <a:gd name="connsiteX52" fmla="*/ 67139 w 293328"/>
                <a:gd name="connsiteY52" fmla="*/ 59127 h 294915"/>
                <a:gd name="connsiteX53" fmla="*/ 51341 w 293328"/>
                <a:gd name="connsiteY53" fmla="*/ 34971 h 294915"/>
                <a:gd name="connsiteX54" fmla="*/ 81859 w 293328"/>
                <a:gd name="connsiteY54" fmla="*/ 14782 h 294915"/>
                <a:gd name="connsiteX55" fmla="*/ 97656 w 293328"/>
                <a:gd name="connsiteY55" fmla="*/ 38937 h 294915"/>
                <a:gd name="connsiteX56" fmla="*/ 121711 w 293328"/>
                <a:gd name="connsiteY56" fmla="*/ 31006 h 294915"/>
                <a:gd name="connsiteX57" fmla="*/ 119916 w 293328"/>
                <a:gd name="connsiteY57" fmla="*/ 2163 h 294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93328" h="294915">
                  <a:moveTo>
                    <a:pt x="143907" y="106204"/>
                  </a:moveTo>
                  <a:cubicBezTo>
                    <a:pt x="166767" y="104775"/>
                    <a:pt x="186055" y="122277"/>
                    <a:pt x="187483" y="145137"/>
                  </a:cubicBezTo>
                  <a:cubicBezTo>
                    <a:pt x="188555" y="167997"/>
                    <a:pt x="171410" y="187643"/>
                    <a:pt x="148550" y="189071"/>
                  </a:cubicBezTo>
                  <a:cubicBezTo>
                    <a:pt x="125690" y="190143"/>
                    <a:pt x="106045" y="172998"/>
                    <a:pt x="104616" y="150138"/>
                  </a:cubicBezTo>
                  <a:cubicBezTo>
                    <a:pt x="103187" y="127278"/>
                    <a:pt x="121047" y="107633"/>
                    <a:pt x="143907" y="106204"/>
                  </a:cubicBezTo>
                  <a:close/>
                  <a:moveTo>
                    <a:pt x="141817" y="65256"/>
                  </a:moveTo>
                  <a:cubicBezTo>
                    <a:pt x="96579" y="67780"/>
                    <a:pt x="62112" y="106717"/>
                    <a:pt x="64625" y="152144"/>
                  </a:cubicBezTo>
                  <a:cubicBezTo>
                    <a:pt x="67139" y="197571"/>
                    <a:pt x="105914" y="232543"/>
                    <a:pt x="151152" y="229658"/>
                  </a:cubicBezTo>
                  <a:cubicBezTo>
                    <a:pt x="196390" y="227135"/>
                    <a:pt x="231216" y="188197"/>
                    <a:pt x="228703" y="142770"/>
                  </a:cubicBezTo>
                  <a:cubicBezTo>
                    <a:pt x="225830" y="97343"/>
                    <a:pt x="187055" y="62732"/>
                    <a:pt x="141817" y="65256"/>
                  </a:cubicBezTo>
                  <a:close/>
                  <a:moveTo>
                    <a:pt x="156537" y="0"/>
                  </a:moveTo>
                  <a:lnTo>
                    <a:pt x="157974" y="29203"/>
                  </a:lnTo>
                  <a:cubicBezTo>
                    <a:pt x="166590" y="29924"/>
                    <a:pt x="174848" y="31727"/>
                    <a:pt x="183106" y="34250"/>
                  </a:cubicBezTo>
                  <a:lnTo>
                    <a:pt x="196031" y="8292"/>
                  </a:lnTo>
                  <a:lnTo>
                    <a:pt x="228703" y="24877"/>
                  </a:lnTo>
                  <a:lnTo>
                    <a:pt x="215418" y="50835"/>
                  </a:lnTo>
                  <a:cubicBezTo>
                    <a:pt x="222599" y="55522"/>
                    <a:pt x="228703" y="61290"/>
                    <a:pt x="234447" y="67780"/>
                  </a:cubicBezTo>
                  <a:lnTo>
                    <a:pt x="258502" y="51916"/>
                  </a:lnTo>
                  <a:lnTo>
                    <a:pt x="278608" y="82562"/>
                  </a:lnTo>
                  <a:lnTo>
                    <a:pt x="254553" y="98425"/>
                  </a:lnTo>
                  <a:cubicBezTo>
                    <a:pt x="257784" y="105996"/>
                    <a:pt x="260656" y="113928"/>
                    <a:pt x="262451" y="122581"/>
                  </a:cubicBezTo>
                  <a:lnTo>
                    <a:pt x="291174" y="120778"/>
                  </a:lnTo>
                  <a:lnTo>
                    <a:pt x="293328" y="157552"/>
                  </a:lnTo>
                  <a:lnTo>
                    <a:pt x="264247" y="158994"/>
                  </a:lnTo>
                  <a:cubicBezTo>
                    <a:pt x="263529" y="167647"/>
                    <a:pt x="262092" y="175939"/>
                    <a:pt x="259220" y="183871"/>
                  </a:cubicBezTo>
                  <a:lnTo>
                    <a:pt x="285070" y="197211"/>
                  </a:lnTo>
                  <a:lnTo>
                    <a:pt x="268555" y="229658"/>
                  </a:lnTo>
                  <a:lnTo>
                    <a:pt x="243064" y="216679"/>
                  </a:lnTo>
                  <a:cubicBezTo>
                    <a:pt x="237678" y="223890"/>
                    <a:pt x="232293" y="230019"/>
                    <a:pt x="226189" y="235787"/>
                  </a:cubicBezTo>
                  <a:lnTo>
                    <a:pt x="241987" y="259943"/>
                  </a:lnTo>
                  <a:lnTo>
                    <a:pt x="211469" y="280133"/>
                  </a:lnTo>
                  <a:lnTo>
                    <a:pt x="195313" y="255617"/>
                  </a:lnTo>
                  <a:cubicBezTo>
                    <a:pt x="187773" y="259222"/>
                    <a:pt x="179874" y="261746"/>
                    <a:pt x="171258" y="263909"/>
                  </a:cubicBezTo>
                  <a:lnTo>
                    <a:pt x="172694" y="292751"/>
                  </a:lnTo>
                  <a:lnTo>
                    <a:pt x="136432" y="294915"/>
                  </a:lnTo>
                  <a:lnTo>
                    <a:pt x="134996" y="265712"/>
                  </a:lnTo>
                  <a:cubicBezTo>
                    <a:pt x="126379" y="264991"/>
                    <a:pt x="118121" y="263188"/>
                    <a:pt x="110223" y="260664"/>
                  </a:cubicBezTo>
                  <a:lnTo>
                    <a:pt x="97297" y="286622"/>
                  </a:lnTo>
                  <a:lnTo>
                    <a:pt x="64625" y="270038"/>
                  </a:lnTo>
                  <a:lnTo>
                    <a:pt x="77191" y="244080"/>
                  </a:lnTo>
                  <a:cubicBezTo>
                    <a:pt x="70729" y="239393"/>
                    <a:pt x="64266" y="233624"/>
                    <a:pt x="58522" y="227135"/>
                  </a:cubicBezTo>
                  <a:lnTo>
                    <a:pt x="34467" y="242998"/>
                  </a:lnTo>
                  <a:lnTo>
                    <a:pt x="14720" y="212714"/>
                  </a:lnTo>
                  <a:lnTo>
                    <a:pt x="38416" y="196490"/>
                  </a:lnTo>
                  <a:cubicBezTo>
                    <a:pt x="35185" y="188918"/>
                    <a:pt x="32672" y="180626"/>
                    <a:pt x="30877" y="172334"/>
                  </a:cubicBezTo>
                  <a:lnTo>
                    <a:pt x="1795" y="174137"/>
                  </a:lnTo>
                  <a:lnTo>
                    <a:pt x="0" y="137362"/>
                  </a:lnTo>
                  <a:lnTo>
                    <a:pt x="28722" y="135920"/>
                  </a:lnTo>
                  <a:cubicBezTo>
                    <a:pt x="29440" y="127268"/>
                    <a:pt x="31236" y="118975"/>
                    <a:pt x="33749" y="111044"/>
                  </a:cubicBezTo>
                  <a:lnTo>
                    <a:pt x="7899" y="97704"/>
                  </a:lnTo>
                  <a:lnTo>
                    <a:pt x="24414" y="65256"/>
                  </a:lnTo>
                  <a:lnTo>
                    <a:pt x="50264" y="78235"/>
                  </a:lnTo>
                  <a:cubicBezTo>
                    <a:pt x="54932" y="71385"/>
                    <a:pt x="60676" y="64895"/>
                    <a:pt x="67139" y="59127"/>
                  </a:cubicBezTo>
                  <a:lnTo>
                    <a:pt x="51341" y="34971"/>
                  </a:lnTo>
                  <a:lnTo>
                    <a:pt x="81859" y="14782"/>
                  </a:lnTo>
                  <a:lnTo>
                    <a:pt x="97656" y="38937"/>
                  </a:lnTo>
                  <a:cubicBezTo>
                    <a:pt x="105196" y="35692"/>
                    <a:pt x="113095" y="32808"/>
                    <a:pt x="121711" y="31006"/>
                  </a:cubicBezTo>
                  <a:lnTo>
                    <a:pt x="119916" y="2163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CBC83EDB-6FCE-3649-AAF3-AF792E329985}"/>
                </a:ext>
              </a:extLst>
            </p:cNvPr>
            <p:cNvSpPr/>
            <p:nvPr userDrawn="1"/>
          </p:nvSpPr>
          <p:spPr>
            <a:xfrm>
              <a:off x="11254934" y="2227456"/>
              <a:ext cx="937067" cy="1766730"/>
            </a:xfrm>
            <a:custGeom>
              <a:avLst/>
              <a:gdLst>
                <a:gd name="connsiteX0" fmla="*/ 757400 w 935572"/>
                <a:gd name="connsiteY0" fmla="*/ 0 h 1766730"/>
                <a:gd name="connsiteX1" fmla="*/ 935572 w 935572"/>
                <a:gd name="connsiteY1" fmla="*/ 0 h 1766730"/>
                <a:gd name="connsiteX2" fmla="*/ 935572 w 935572"/>
                <a:gd name="connsiteY2" fmla="*/ 510132 h 1766730"/>
                <a:gd name="connsiteX3" fmla="*/ 883634 w 935572"/>
                <a:gd name="connsiteY3" fmla="*/ 504780 h 1766730"/>
                <a:gd name="connsiteX4" fmla="*/ 504933 w 935572"/>
                <a:gd name="connsiteY4" fmla="*/ 883365 h 1766730"/>
                <a:gd name="connsiteX5" fmla="*/ 883634 w 935572"/>
                <a:gd name="connsiteY5" fmla="*/ 1261950 h 1766730"/>
                <a:gd name="connsiteX6" fmla="*/ 935572 w 935572"/>
                <a:gd name="connsiteY6" fmla="*/ 1256614 h 1766730"/>
                <a:gd name="connsiteX7" fmla="*/ 935572 w 935572"/>
                <a:gd name="connsiteY7" fmla="*/ 1766730 h 1766730"/>
                <a:gd name="connsiteX8" fmla="*/ 757400 w 935572"/>
                <a:gd name="connsiteY8" fmla="*/ 1766730 h 1766730"/>
                <a:gd name="connsiteX9" fmla="*/ 757400 w 935572"/>
                <a:gd name="connsiteY9" fmla="*/ 1501452 h 1766730"/>
                <a:gd name="connsiteX10" fmla="*/ 543609 w 935572"/>
                <a:gd name="connsiteY10" fmla="*/ 1414458 h 1766730"/>
                <a:gd name="connsiteX11" fmla="*/ 354528 w 935572"/>
                <a:gd name="connsiteY11" fmla="*/ 1603482 h 1766730"/>
                <a:gd name="connsiteX12" fmla="*/ 175652 w 935572"/>
                <a:gd name="connsiteY12" fmla="*/ 1424661 h 1766730"/>
                <a:gd name="connsiteX13" fmla="*/ 362585 w 935572"/>
                <a:gd name="connsiteY13" fmla="*/ 1238859 h 1766730"/>
                <a:gd name="connsiteX14" fmla="*/ 265359 w 935572"/>
                <a:gd name="connsiteY14" fmla="*/ 1009560 h 1766730"/>
                <a:gd name="connsiteX15" fmla="*/ 0 w 935572"/>
                <a:gd name="connsiteY15" fmla="*/ 1009560 h 1766730"/>
                <a:gd name="connsiteX16" fmla="*/ 0 w 935572"/>
                <a:gd name="connsiteY16" fmla="*/ 757170 h 1766730"/>
                <a:gd name="connsiteX17" fmla="*/ 265359 w 935572"/>
                <a:gd name="connsiteY17" fmla="*/ 757170 h 1766730"/>
                <a:gd name="connsiteX18" fmla="*/ 357214 w 935572"/>
                <a:gd name="connsiteY18" fmla="*/ 535926 h 1766730"/>
                <a:gd name="connsiteX19" fmla="*/ 175652 w 935572"/>
                <a:gd name="connsiteY19" fmla="*/ 354420 h 1766730"/>
                <a:gd name="connsiteX20" fmla="*/ 354528 w 935572"/>
                <a:gd name="connsiteY20" fmla="*/ 176136 h 1766730"/>
                <a:gd name="connsiteX21" fmla="*/ 536089 w 935572"/>
                <a:gd name="connsiteY21" fmla="*/ 357642 h 1766730"/>
                <a:gd name="connsiteX22" fmla="*/ 757400 w 935572"/>
                <a:gd name="connsiteY22" fmla="*/ 265278 h 1766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35572" h="1766730">
                  <a:moveTo>
                    <a:pt x="757400" y="0"/>
                  </a:moveTo>
                  <a:lnTo>
                    <a:pt x="935572" y="0"/>
                  </a:lnTo>
                  <a:lnTo>
                    <a:pt x="935572" y="510132"/>
                  </a:lnTo>
                  <a:lnTo>
                    <a:pt x="883634" y="504780"/>
                  </a:lnTo>
                  <a:cubicBezTo>
                    <a:pt x="674677" y="505317"/>
                    <a:pt x="505471" y="674472"/>
                    <a:pt x="504933" y="883365"/>
                  </a:cubicBezTo>
                  <a:cubicBezTo>
                    <a:pt x="505471" y="1092258"/>
                    <a:pt x="674677" y="1261413"/>
                    <a:pt x="883634" y="1261950"/>
                  </a:cubicBezTo>
                  <a:lnTo>
                    <a:pt x="935572" y="1256614"/>
                  </a:lnTo>
                  <a:lnTo>
                    <a:pt x="935572" y="1766730"/>
                  </a:lnTo>
                  <a:lnTo>
                    <a:pt x="757400" y="1766730"/>
                  </a:lnTo>
                  <a:lnTo>
                    <a:pt x="757400" y="1501452"/>
                  </a:lnTo>
                  <a:cubicBezTo>
                    <a:pt x="680049" y="1485879"/>
                    <a:pt x="608069" y="1455807"/>
                    <a:pt x="543609" y="1414458"/>
                  </a:cubicBezTo>
                  <a:lnTo>
                    <a:pt x="354528" y="1603482"/>
                  </a:lnTo>
                  <a:lnTo>
                    <a:pt x="175652" y="1424661"/>
                  </a:lnTo>
                  <a:lnTo>
                    <a:pt x="362585" y="1238859"/>
                  </a:lnTo>
                  <a:cubicBezTo>
                    <a:pt x="315852" y="1170660"/>
                    <a:pt x="282011" y="1093332"/>
                    <a:pt x="265359" y="1009560"/>
                  </a:cubicBezTo>
                  <a:lnTo>
                    <a:pt x="0" y="1009560"/>
                  </a:lnTo>
                  <a:lnTo>
                    <a:pt x="0" y="757170"/>
                  </a:lnTo>
                  <a:lnTo>
                    <a:pt x="265359" y="757170"/>
                  </a:lnTo>
                  <a:cubicBezTo>
                    <a:pt x="281474" y="677157"/>
                    <a:pt x="313703" y="601977"/>
                    <a:pt x="357214" y="535926"/>
                  </a:cubicBezTo>
                  <a:lnTo>
                    <a:pt x="175652" y="354420"/>
                  </a:lnTo>
                  <a:lnTo>
                    <a:pt x="354528" y="176136"/>
                  </a:lnTo>
                  <a:lnTo>
                    <a:pt x="536089" y="357642"/>
                  </a:lnTo>
                  <a:cubicBezTo>
                    <a:pt x="602160" y="313608"/>
                    <a:pt x="676826" y="281925"/>
                    <a:pt x="757400" y="265278"/>
                  </a:cubicBezTo>
                  <a:close/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3D74FD11-B30A-1242-AACB-0E75AC4B02C2}"/>
                </a:ext>
              </a:extLst>
            </p:cNvPr>
            <p:cNvSpPr/>
            <p:nvPr userDrawn="1"/>
          </p:nvSpPr>
          <p:spPr>
            <a:xfrm>
              <a:off x="11280118" y="-29277"/>
              <a:ext cx="911882" cy="2175272"/>
            </a:xfrm>
            <a:custGeom>
              <a:avLst/>
              <a:gdLst>
                <a:gd name="connsiteX0" fmla="*/ 911882 w 911882"/>
                <a:gd name="connsiteY0" fmla="*/ 877835 h 2175272"/>
                <a:gd name="connsiteX1" fmla="*/ 911882 w 911882"/>
                <a:gd name="connsiteY1" fmla="*/ 1297437 h 2175272"/>
                <a:gd name="connsiteX2" fmla="*/ 893392 w 911882"/>
                <a:gd name="connsiteY2" fmla="*/ 1274931 h 2175272"/>
                <a:gd name="connsiteX3" fmla="*/ 836446 w 911882"/>
                <a:gd name="connsiteY3" fmla="*/ 1087636 h 2175272"/>
                <a:gd name="connsiteX4" fmla="*/ 893392 w 911882"/>
                <a:gd name="connsiteY4" fmla="*/ 900341 h 2175272"/>
                <a:gd name="connsiteX5" fmla="*/ 712716 w 911882"/>
                <a:gd name="connsiteY5" fmla="*/ 0 h 2175272"/>
                <a:gd name="connsiteX6" fmla="*/ 828815 w 911882"/>
                <a:gd name="connsiteY6" fmla="*/ 200439 h 2175272"/>
                <a:gd name="connsiteX7" fmla="*/ 911882 w 911882"/>
                <a:gd name="connsiteY7" fmla="*/ 173451 h 2175272"/>
                <a:gd name="connsiteX8" fmla="*/ 911882 w 911882"/>
                <a:gd name="connsiteY8" fmla="*/ 482434 h 2175272"/>
                <a:gd name="connsiteX9" fmla="*/ 803325 w 911882"/>
                <a:gd name="connsiteY9" fmla="*/ 541350 h 2175272"/>
                <a:gd name="connsiteX10" fmla="*/ 512769 w 911882"/>
                <a:gd name="connsiteY10" fmla="*/ 1087636 h 2175272"/>
                <a:gd name="connsiteX11" fmla="*/ 803325 w 911882"/>
                <a:gd name="connsiteY11" fmla="*/ 1634431 h 2175272"/>
                <a:gd name="connsiteX12" fmla="*/ 911882 w 911882"/>
                <a:gd name="connsiteY12" fmla="*/ 1693367 h 2175272"/>
                <a:gd name="connsiteX13" fmla="*/ 911882 w 911882"/>
                <a:gd name="connsiteY13" fmla="*/ 2001995 h 2175272"/>
                <a:gd name="connsiteX14" fmla="*/ 828815 w 911882"/>
                <a:gd name="connsiteY14" fmla="*/ 1974834 h 2175272"/>
                <a:gd name="connsiteX15" fmla="*/ 712716 w 911882"/>
                <a:gd name="connsiteY15" fmla="*/ 2175272 h 2175272"/>
                <a:gd name="connsiteX16" fmla="*/ 459020 w 911882"/>
                <a:gd name="connsiteY16" fmla="*/ 2029107 h 2175272"/>
                <a:gd name="connsiteX17" fmla="*/ 575118 w 911882"/>
                <a:gd name="connsiteY17" fmla="*/ 1828669 h 2175272"/>
                <a:gd name="connsiteX18" fmla="*/ 431070 w 911882"/>
                <a:gd name="connsiteY18" fmla="*/ 1684654 h 2175272"/>
                <a:gd name="connsiteX19" fmla="*/ 230047 w 911882"/>
                <a:gd name="connsiteY19" fmla="*/ 1800726 h 2175272"/>
                <a:gd name="connsiteX20" fmla="*/ 83849 w 911882"/>
                <a:gd name="connsiteY20" fmla="*/ 1546549 h 2175272"/>
                <a:gd name="connsiteX21" fmla="*/ 284871 w 911882"/>
                <a:gd name="connsiteY21" fmla="*/ 1431016 h 2175272"/>
                <a:gd name="connsiteX22" fmla="*/ 232198 w 911882"/>
                <a:gd name="connsiteY22" fmla="*/ 1234338 h 2175272"/>
                <a:gd name="connsiteX23" fmla="*/ 0 w 911882"/>
                <a:gd name="connsiteY23" fmla="*/ 1234338 h 2175272"/>
                <a:gd name="connsiteX24" fmla="*/ 0 w 911882"/>
                <a:gd name="connsiteY24" fmla="*/ 941471 h 2175272"/>
                <a:gd name="connsiteX25" fmla="*/ 232198 w 911882"/>
                <a:gd name="connsiteY25" fmla="*/ 941471 h 2175272"/>
                <a:gd name="connsiteX26" fmla="*/ 284871 w 911882"/>
                <a:gd name="connsiteY26" fmla="*/ 744795 h 2175272"/>
                <a:gd name="connsiteX27" fmla="*/ 83849 w 911882"/>
                <a:gd name="connsiteY27" fmla="*/ 628723 h 2175272"/>
                <a:gd name="connsiteX28" fmla="*/ 230047 w 911882"/>
                <a:gd name="connsiteY28" fmla="*/ 375083 h 2175272"/>
                <a:gd name="connsiteX29" fmla="*/ 431070 w 911882"/>
                <a:gd name="connsiteY29" fmla="*/ 490618 h 2175272"/>
                <a:gd name="connsiteX30" fmla="*/ 574581 w 911882"/>
                <a:gd name="connsiteY30" fmla="*/ 346603 h 2175272"/>
                <a:gd name="connsiteX31" fmla="*/ 459020 w 911882"/>
                <a:gd name="connsiteY31" fmla="*/ 146165 h 2175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911882" h="2175272">
                  <a:moveTo>
                    <a:pt x="911882" y="877835"/>
                  </a:moveTo>
                  <a:lnTo>
                    <a:pt x="911882" y="1297437"/>
                  </a:lnTo>
                  <a:lnTo>
                    <a:pt x="893392" y="1274931"/>
                  </a:lnTo>
                  <a:cubicBezTo>
                    <a:pt x="857428" y="1221461"/>
                    <a:pt x="836446" y="1157006"/>
                    <a:pt x="836446" y="1087636"/>
                  </a:cubicBezTo>
                  <a:cubicBezTo>
                    <a:pt x="836446" y="1018266"/>
                    <a:pt x="857428" y="953812"/>
                    <a:pt x="893392" y="900341"/>
                  </a:cubicBezTo>
                  <a:close/>
                  <a:moveTo>
                    <a:pt x="712716" y="0"/>
                  </a:moveTo>
                  <a:lnTo>
                    <a:pt x="828815" y="200439"/>
                  </a:lnTo>
                  <a:lnTo>
                    <a:pt x="911882" y="173451"/>
                  </a:lnTo>
                  <a:lnTo>
                    <a:pt x="911882" y="482434"/>
                  </a:lnTo>
                  <a:lnTo>
                    <a:pt x="803325" y="541350"/>
                  </a:lnTo>
                  <a:cubicBezTo>
                    <a:pt x="628036" y="659755"/>
                    <a:pt x="512769" y="860262"/>
                    <a:pt x="512769" y="1087636"/>
                  </a:cubicBezTo>
                  <a:cubicBezTo>
                    <a:pt x="512769" y="1315346"/>
                    <a:pt x="628036" y="1515978"/>
                    <a:pt x="803325" y="1634431"/>
                  </a:cubicBezTo>
                  <a:lnTo>
                    <a:pt x="911882" y="1693367"/>
                  </a:lnTo>
                  <a:lnTo>
                    <a:pt x="911882" y="2001995"/>
                  </a:lnTo>
                  <a:lnTo>
                    <a:pt x="828815" y="1974834"/>
                  </a:lnTo>
                  <a:lnTo>
                    <a:pt x="712716" y="2175272"/>
                  </a:lnTo>
                  <a:lnTo>
                    <a:pt x="459020" y="2029107"/>
                  </a:lnTo>
                  <a:lnTo>
                    <a:pt x="575118" y="1828669"/>
                  </a:lnTo>
                  <a:cubicBezTo>
                    <a:pt x="521907" y="1785679"/>
                    <a:pt x="473532" y="1737854"/>
                    <a:pt x="431070" y="1684654"/>
                  </a:cubicBezTo>
                  <a:lnTo>
                    <a:pt x="230047" y="1800726"/>
                  </a:lnTo>
                  <a:lnTo>
                    <a:pt x="83849" y="1546549"/>
                  </a:lnTo>
                  <a:lnTo>
                    <a:pt x="284871" y="1431016"/>
                  </a:lnTo>
                  <a:cubicBezTo>
                    <a:pt x="260685" y="1368143"/>
                    <a:pt x="242948" y="1302584"/>
                    <a:pt x="232198" y="1234338"/>
                  </a:cubicBezTo>
                  <a:lnTo>
                    <a:pt x="0" y="1234338"/>
                  </a:lnTo>
                  <a:lnTo>
                    <a:pt x="0" y="941471"/>
                  </a:lnTo>
                  <a:lnTo>
                    <a:pt x="232198" y="941471"/>
                  </a:lnTo>
                  <a:cubicBezTo>
                    <a:pt x="242948" y="873226"/>
                    <a:pt x="260685" y="807130"/>
                    <a:pt x="284871" y="744795"/>
                  </a:cubicBezTo>
                  <a:lnTo>
                    <a:pt x="83849" y="628723"/>
                  </a:lnTo>
                  <a:lnTo>
                    <a:pt x="230047" y="375083"/>
                  </a:lnTo>
                  <a:lnTo>
                    <a:pt x="431070" y="490618"/>
                  </a:lnTo>
                  <a:cubicBezTo>
                    <a:pt x="473532" y="437955"/>
                    <a:pt x="521907" y="389593"/>
                    <a:pt x="574581" y="346603"/>
                  </a:cubicBezTo>
                  <a:lnTo>
                    <a:pt x="459020" y="146165"/>
                  </a:ln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C68733CC-F4E4-3540-A064-9B68A21515B6}"/>
                </a:ext>
              </a:extLst>
            </p:cNvPr>
            <p:cNvSpPr/>
            <p:nvPr userDrawn="1"/>
          </p:nvSpPr>
          <p:spPr>
            <a:xfrm>
              <a:off x="12047672" y="5608394"/>
              <a:ext cx="144328" cy="697004"/>
            </a:xfrm>
            <a:custGeom>
              <a:avLst/>
              <a:gdLst>
                <a:gd name="connsiteX0" fmla="*/ 144328 w 144328"/>
                <a:gd name="connsiteY0" fmla="*/ 550545 h 697004"/>
                <a:gd name="connsiteX1" fmla="*/ 144328 w 144328"/>
                <a:gd name="connsiteY1" fmla="*/ 697004 h 697004"/>
                <a:gd name="connsiteX2" fmla="*/ 82099 w 144328"/>
                <a:gd name="connsiteY2" fmla="*/ 634775 h 697004"/>
                <a:gd name="connsiteX3" fmla="*/ 70830 w 144328"/>
                <a:gd name="connsiteY3" fmla="*/ 624043 h 697004"/>
                <a:gd name="connsiteX4" fmla="*/ 82099 w 144328"/>
                <a:gd name="connsiteY4" fmla="*/ 612774 h 697004"/>
                <a:gd name="connsiteX5" fmla="*/ 144328 w 144328"/>
                <a:gd name="connsiteY5" fmla="*/ 220513 h 697004"/>
                <a:gd name="connsiteX6" fmla="*/ 144328 w 144328"/>
                <a:gd name="connsiteY6" fmla="*/ 475914 h 697004"/>
                <a:gd name="connsiteX7" fmla="*/ 134685 w 144328"/>
                <a:gd name="connsiteY7" fmla="*/ 452869 h 697004"/>
                <a:gd name="connsiteX8" fmla="*/ 16098 w 144328"/>
                <a:gd name="connsiteY8" fmla="*/ 452869 h 697004"/>
                <a:gd name="connsiteX9" fmla="*/ 0 w 144328"/>
                <a:gd name="connsiteY9" fmla="*/ 452869 h 697004"/>
                <a:gd name="connsiteX10" fmla="*/ 0 w 144328"/>
                <a:gd name="connsiteY10" fmla="*/ 437308 h 697004"/>
                <a:gd name="connsiteX11" fmla="*/ 0 w 144328"/>
                <a:gd name="connsiteY11" fmla="*/ 254329 h 697004"/>
                <a:gd name="connsiteX12" fmla="*/ 0 w 144328"/>
                <a:gd name="connsiteY12" fmla="*/ 239305 h 697004"/>
                <a:gd name="connsiteX13" fmla="*/ 16098 w 144328"/>
                <a:gd name="connsiteY13" fmla="*/ 239305 h 697004"/>
                <a:gd name="connsiteX14" fmla="*/ 136295 w 144328"/>
                <a:gd name="connsiteY14" fmla="*/ 239305 h 697004"/>
                <a:gd name="connsiteX15" fmla="*/ 144328 w 144328"/>
                <a:gd name="connsiteY15" fmla="*/ 0 h 697004"/>
                <a:gd name="connsiteX16" fmla="*/ 144328 w 144328"/>
                <a:gd name="connsiteY16" fmla="*/ 146854 h 697004"/>
                <a:gd name="connsiteX17" fmla="*/ 82099 w 144328"/>
                <a:gd name="connsiteY17" fmla="*/ 84229 h 697004"/>
                <a:gd name="connsiteX18" fmla="*/ 70830 w 144328"/>
                <a:gd name="connsiteY18" fmla="*/ 73497 h 697004"/>
                <a:gd name="connsiteX19" fmla="*/ 82099 w 144328"/>
                <a:gd name="connsiteY19" fmla="*/ 62229 h 697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44328" h="697004">
                  <a:moveTo>
                    <a:pt x="144328" y="550545"/>
                  </a:moveTo>
                  <a:lnTo>
                    <a:pt x="144328" y="697004"/>
                  </a:lnTo>
                  <a:lnTo>
                    <a:pt x="82099" y="634775"/>
                  </a:lnTo>
                  <a:lnTo>
                    <a:pt x="70830" y="624043"/>
                  </a:lnTo>
                  <a:lnTo>
                    <a:pt x="82099" y="612774"/>
                  </a:lnTo>
                  <a:close/>
                  <a:moveTo>
                    <a:pt x="144328" y="220513"/>
                  </a:moveTo>
                  <a:lnTo>
                    <a:pt x="144328" y="475914"/>
                  </a:lnTo>
                  <a:lnTo>
                    <a:pt x="134685" y="452869"/>
                  </a:lnTo>
                  <a:lnTo>
                    <a:pt x="16098" y="452869"/>
                  </a:lnTo>
                  <a:lnTo>
                    <a:pt x="0" y="452869"/>
                  </a:lnTo>
                  <a:lnTo>
                    <a:pt x="0" y="437308"/>
                  </a:lnTo>
                  <a:lnTo>
                    <a:pt x="0" y="254329"/>
                  </a:lnTo>
                  <a:lnTo>
                    <a:pt x="0" y="239305"/>
                  </a:lnTo>
                  <a:lnTo>
                    <a:pt x="16098" y="239305"/>
                  </a:lnTo>
                  <a:lnTo>
                    <a:pt x="136295" y="239305"/>
                  </a:lnTo>
                  <a:close/>
                  <a:moveTo>
                    <a:pt x="144328" y="0"/>
                  </a:moveTo>
                  <a:lnTo>
                    <a:pt x="144328" y="146854"/>
                  </a:lnTo>
                  <a:lnTo>
                    <a:pt x="82099" y="84229"/>
                  </a:lnTo>
                  <a:lnTo>
                    <a:pt x="70830" y="73497"/>
                  </a:lnTo>
                  <a:lnTo>
                    <a:pt x="82099" y="62229"/>
                  </a:lnTo>
                  <a:close/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E442FE4D-CDA8-B945-850A-8F3601B1941B}"/>
                </a:ext>
              </a:extLst>
            </p:cNvPr>
            <p:cNvSpPr/>
            <p:nvPr userDrawn="1"/>
          </p:nvSpPr>
          <p:spPr>
            <a:xfrm>
              <a:off x="10905817" y="3871536"/>
              <a:ext cx="1286183" cy="1766730"/>
            </a:xfrm>
            <a:custGeom>
              <a:avLst/>
              <a:gdLst>
                <a:gd name="connsiteX0" fmla="*/ 883633 w 1286183"/>
                <a:gd name="connsiteY0" fmla="*/ 504934 h 1766730"/>
                <a:gd name="connsiteX1" fmla="*/ 504933 w 1286183"/>
                <a:gd name="connsiteY1" fmla="*/ 883634 h 1766730"/>
                <a:gd name="connsiteX2" fmla="*/ 883633 w 1286183"/>
                <a:gd name="connsiteY2" fmla="*/ 1261259 h 1766730"/>
                <a:gd name="connsiteX3" fmla="*/ 1262334 w 1286183"/>
                <a:gd name="connsiteY3" fmla="*/ 883634 h 1766730"/>
                <a:gd name="connsiteX4" fmla="*/ 883633 w 1286183"/>
                <a:gd name="connsiteY4" fmla="*/ 504934 h 1766730"/>
                <a:gd name="connsiteX5" fmla="*/ 757400 w 1286183"/>
                <a:gd name="connsiteY5" fmla="*/ 0 h 1766730"/>
                <a:gd name="connsiteX6" fmla="*/ 1009867 w 1286183"/>
                <a:gd name="connsiteY6" fmla="*/ 0 h 1766730"/>
                <a:gd name="connsiteX7" fmla="*/ 1009867 w 1286183"/>
                <a:gd name="connsiteY7" fmla="*/ 264822 h 1766730"/>
                <a:gd name="connsiteX8" fmla="*/ 1238698 w 1286183"/>
                <a:gd name="connsiteY8" fmla="*/ 362048 h 1766730"/>
                <a:gd name="connsiteX9" fmla="*/ 1286183 w 1286183"/>
                <a:gd name="connsiteY9" fmla="*/ 314836 h 1766730"/>
                <a:gd name="connsiteX10" fmla="*/ 1286183 w 1286183"/>
                <a:gd name="connsiteY10" fmla="*/ 1464369 h 1766730"/>
                <a:gd name="connsiteX11" fmla="*/ 1231178 w 1286183"/>
                <a:gd name="connsiteY11" fmla="*/ 1409516 h 1766730"/>
                <a:gd name="connsiteX12" fmla="*/ 1009867 w 1286183"/>
                <a:gd name="connsiteY12" fmla="*/ 1501909 h 1766730"/>
                <a:gd name="connsiteX13" fmla="*/ 1009867 w 1286183"/>
                <a:gd name="connsiteY13" fmla="*/ 1766730 h 1766730"/>
                <a:gd name="connsiteX14" fmla="*/ 757400 w 1286183"/>
                <a:gd name="connsiteY14" fmla="*/ 1766730 h 1766730"/>
                <a:gd name="connsiteX15" fmla="*/ 757400 w 1286183"/>
                <a:gd name="connsiteY15" fmla="*/ 1501909 h 1766730"/>
                <a:gd name="connsiteX16" fmla="*/ 543609 w 1286183"/>
                <a:gd name="connsiteY16" fmla="*/ 1414351 h 1766730"/>
                <a:gd name="connsiteX17" fmla="*/ 354528 w 1286183"/>
                <a:gd name="connsiteY17" fmla="*/ 1603432 h 1766730"/>
                <a:gd name="connsiteX18" fmla="*/ 175652 w 1286183"/>
                <a:gd name="connsiteY18" fmla="*/ 1425094 h 1766730"/>
                <a:gd name="connsiteX19" fmla="*/ 362048 w 1286183"/>
                <a:gd name="connsiteY19" fmla="*/ 1238699 h 1766730"/>
                <a:gd name="connsiteX20" fmla="*/ 265359 w 1286183"/>
                <a:gd name="connsiteY20" fmla="*/ 1009330 h 1766730"/>
                <a:gd name="connsiteX21" fmla="*/ 0 w 1286183"/>
                <a:gd name="connsiteY21" fmla="*/ 1009330 h 1766730"/>
                <a:gd name="connsiteX22" fmla="*/ 0 w 1286183"/>
                <a:gd name="connsiteY22" fmla="*/ 757400 h 1766730"/>
                <a:gd name="connsiteX23" fmla="*/ 264821 w 1286183"/>
                <a:gd name="connsiteY23" fmla="*/ 757400 h 1766730"/>
                <a:gd name="connsiteX24" fmla="*/ 357214 w 1286183"/>
                <a:gd name="connsiteY24" fmla="*/ 536089 h 1766730"/>
                <a:gd name="connsiteX25" fmla="*/ 175652 w 1286183"/>
                <a:gd name="connsiteY25" fmla="*/ 354528 h 1766730"/>
                <a:gd name="connsiteX26" fmla="*/ 354528 w 1286183"/>
                <a:gd name="connsiteY26" fmla="*/ 176190 h 1766730"/>
                <a:gd name="connsiteX27" fmla="*/ 535552 w 1286183"/>
                <a:gd name="connsiteY27" fmla="*/ 357214 h 1766730"/>
                <a:gd name="connsiteX28" fmla="*/ 757400 w 1286183"/>
                <a:gd name="connsiteY28" fmla="*/ 264822 h 1766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286183" h="1766730">
                  <a:moveTo>
                    <a:pt x="883633" y="504934"/>
                  </a:moveTo>
                  <a:cubicBezTo>
                    <a:pt x="674677" y="504934"/>
                    <a:pt x="505471" y="674677"/>
                    <a:pt x="504933" y="883634"/>
                  </a:cubicBezTo>
                  <a:cubicBezTo>
                    <a:pt x="505471" y="1092053"/>
                    <a:pt x="674677" y="1261259"/>
                    <a:pt x="883633" y="1261259"/>
                  </a:cubicBezTo>
                  <a:cubicBezTo>
                    <a:pt x="1092590" y="1261259"/>
                    <a:pt x="1261796" y="1092053"/>
                    <a:pt x="1262334" y="883634"/>
                  </a:cubicBezTo>
                  <a:cubicBezTo>
                    <a:pt x="1261796" y="674677"/>
                    <a:pt x="1092590" y="504934"/>
                    <a:pt x="883633" y="504934"/>
                  </a:cubicBezTo>
                  <a:close/>
                  <a:moveTo>
                    <a:pt x="757400" y="0"/>
                  </a:moveTo>
                  <a:lnTo>
                    <a:pt x="1009867" y="0"/>
                  </a:lnTo>
                  <a:lnTo>
                    <a:pt x="1009867" y="264822"/>
                  </a:lnTo>
                  <a:cubicBezTo>
                    <a:pt x="1093127" y="282011"/>
                    <a:pt x="1171016" y="315852"/>
                    <a:pt x="1238698" y="362048"/>
                  </a:cubicBezTo>
                  <a:lnTo>
                    <a:pt x="1286183" y="314836"/>
                  </a:lnTo>
                  <a:lnTo>
                    <a:pt x="1286183" y="1464369"/>
                  </a:lnTo>
                  <a:lnTo>
                    <a:pt x="1231178" y="1409516"/>
                  </a:lnTo>
                  <a:cubicBezTo>
                    <a:pt x="1165107" y="1453564"/>
                    <a:pt x="1090441" y="1485256"/>
                    <a:pt x="1009867" y="1501909"/>
                  </a:cubicBezTo>
                  <a:lnTo>
                    <a:pt x="1009867" y="1766730"/>
                  </a:lnTo>
                  <a:lnTo>
                    <a:pt x="757400" y="1766730"/>
                  </a:lnTo>
                  <a:lnTo>
                    <a:pt x="757400" y="1501909"/>
                  </a:lnTo>
                  <a:cubicBezTo>
                    <a:pt x="680049" y="1485794"/>
                    <a:pt x="608069" y="1455175"/>
                    <a:pt x="543609" y="1414351"/>
                  </a:cubicBezTo>
                  <a:lnTo>
                    <a:pt x="354528" y="1603432"/>
                  </a:lnTo>
                  <a:lnTo>
                    <a:pt x="175652" y="1425094"/>
                  </a:lnTo>
                  <a:lnTo>
                    <a:pt x="362048" y="1238699"/>
                  </a:lnTo>
                  <a:cubicBezTo>
                    <a:pt x="315852" y="1170479"/>
                    <a:pt x="282548" y="1092590"/>
                    <a:pt x="265359" y="1009330"/>
                  </a:cubicBezTo>
                  <a:lnTo>
                    <a:pt x="0" y="1009330"/>
                  </a:lnTo>
                  <a:lnTo>
                    <a:pt x="0" y="757400"/>
                  </a:lnTo>
                  <a:lnTo>
                    <a:pt x="264821" y="757400"/>
                  </a:lnTo>
                  <a:cubicBezTo>
                    <a:pt x="281474" y="676826"/>
                    <a:pt x="313166" y="602160"/>
                    <a:pt x="357214" y="536089"/>
                  </a:cubicBezTo>
                  <a:lnTo>
                    <a:pt x="175652" y="354528"/>
                  </a:lnTo>
                  <a:lnTo>
                    <a:pt x="354528" y="176190"/>
                  </a:lnTo>
                  <a:lnTo>
                    <a:pt x="535552" y="357214"/>
                  </a:lnTo>
                  <a:cubicBezTo>
                    <a:pt x="602160" y="313166"/>
                    <a:pt x="676826" y="281474"/>
                    <a:pt x="757400" y="264822"/>
                  </a:cubicBez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</p:spTree>
    <p:extLst>
      <p:ext uri="{BB962C8B-B14F-4D97-AF65-F5344CB8AC3E}">
        <p14:creationId xmlns:p14="http://schemas.microsoft.com/office/powerpoint/2010/main" val="3285786245"/>
      </p:ext>
    </p:extLst>
  </p:cSld>
  <p:clrMapOvr>
    <a:masterClrMapping/>
  </p:clrMapOvr>
  <p:transition advClick="0"/>
  <p:extLst mod="1"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sktop Web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3"/>
          <p:cNvSpPr>
            <a:spLocks noGrp="1" noChangeAspect="1"/>
          </p:cNvSpPr>
          <p:nvPr>
            <p:ph type="pic" sz="quarter" idx="14"/>
          </p:nvPr>
        </p:nvSpPr>
        <p:spPr>
          <a:xfrm>
            <a:off x="2504978" y="899174"/>
            <a:ext cx="4598072" cy="2601259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200" b="0" i="0">
                <a:ln>
                  <a:noFill/>
                </a:ln>
                <a:solidFill>
                  <a:schemeClr val="tx2"/>
                </a:solidFill>
                <a:latin typeface="Abhaya Libre" panose="02000603000000000000" pitchFamily="2" charset="77"/>
                <a:ea typeface="Roboto Regular" charset="0"/>
                <a:cs typeface="Abhaya Libre" panose="02000603000000000000" pitchFamily="2" charset="77"/>
              </a:defRPr>
            </a:lvl1pPr>
          </a:lstStyle>
          <a:p>
            <a:endParaRPr lang="en-US" dirty="0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1CFF6794-3BB1-4840-A044-018A1FAD68A8}"/>
              </a:ext>
            </a:extLst>
          </p:cNvPr>
          <p:cNvGrpSpPr/>
          <p:nvPr userDrawn="1"/>
        </p:nvGrpSpPr>
        <p:grpSpPr>
          <a:xfrm>
            <a:off x="9418091" y="-179439"/>
            <a:ext cx="2773910" cy="7043136"/>
            <a:chOff x="9418091" y="-179439"/>
            <a:chExt cx="2773910" cy="7043136"/>
          </a:xfrm>
        </p:grpSpPr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186C2111-34C8-2547-9683-2C3C965C63E9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1405676" y="6505853"/>
              <a:ext cx="523008" cy="352147"/>
            </a:xfrm>
            <a:custGeom>
              <a:avLst/>
              <a:gdLst>
                <a:gd name="connsiteX0" fmla="*/ 203721 w 523008"/>
                <a:gd name="connsiteY0" fmla="*/ 0 h 352147"/>
                <a:gd name="connsiteX1" fmla="*/ 211784 w 523008"/>
                <a:gd name="connsiteY1" fmla="*/ 0 h 352147"/>
                <a:gd name="connsiteX2" fmla="*/ 308000 w 523008"/>
                <a:gd name="connsiteY2" fmla="*/ 0 h 352147"/>
                <a:gd name="connsiteX3" fmla="*/ 316600 w 523008"/>
                <a:gd name="connsiteY3" fmla="*/ 0 h 352147"/>
                <a:gd name="connsiteX4" fmla="*/ 316600 w 523008"/>
                <a:gd name="connsiteY4" fmla="*/ 8071 h 352147"/>
                <a:gd name="connsiteX5" fmla="*/ 316600 w 523008"/>
                <a:gd name="connsiteY5" fmla="*/ 73178 h 352147"/>
                <a:gd name="connsiteX6" fmla="*/ 352614 w 523008"/>
                <a:gd name="connsiteY6" fmla="*/ 88245 h 352147"/>
                <a:gd name="connsiteX7" fmla="*/ 399379 w 523008"/>
                <a:gd name="connsiteY7" fmla="*/ 41432 h 352147"/>
                <a:gd name="connsiteX8" fmla="*/ 405291 w 523008"/>
                <a:gd name="connsiteY8" fmla="*/ 35513 h 352147"/>
                <a:gd name="connsiteX9" fmla="*/ 411204 w 523008"/>
                <a:gd name="connsiteY9" fmla="*/ 41432 h 352147"/>
                <a:gd name="connsiteX10" fmla="*/ 479469 w 523008"/>
                <a:gd name="connsiteY10" fmla="*/ 109768 h 352147"/>
                <a:gd name="connsiteX11" fmla="*/ 485382 w 523008"/>
                <a:gd name="connsiteY11" fmla="*/ 115686 h 352147"/>
                <a:gd name="connsiteX12" fmla="*/ 479469 w 523008"/>
                <a:gd name="connsiteY12" fmla="*/ 121605 h 352147"/>
                <a:gd name="connsiteX13" fmla="*/ 433242 w 523008"/>
                <a:gd name="connsiteY13" fmla="*/ 167880 h 352147"/>
                <a:gd name="connsiteX14" fmla="*/ 448830 w 523008"/>
                <a:gd name="connsiteY14" fmla="*/ 206083 h 352147"/>
                <a:gd name="connsiteX15" fmla="*/ 514408 w 523008"/>
                <a:gd name="connsiteY15" fmla="*/ 206083 h 352147"/>
                <a:gd name="connsiteX16" fmla="*/ 523008 w 523008"/>
                <a:gd name="connsiteY16" fmla="*/ 206083 h 352147"/>
                <a:gd name="connsiteX17" fmla="*/ 523008 w 523008"/>
                <a:gd name="connsiteY17" fmla="*/ 214692 h 352147"/>
                <a:gd name="connsiteX18" fmla="*/ 523008 w 523008"/>
                <a:gd name="connsiteY18" fmla="*/ 311546 h 352147"/>
                <a:gd name="connsiteX19" fmla="*/ 523008 w 523008"/>
                <a:gd name="connsiteY19" fmla="*/ 319617 h 352147"/>
                <a:gd name="connsiteX20" fmla="*/ 514408 w 523008"/>
                <a:gd name="connsiteY20" fmla="*/ 319617 h 352147"/>
                <a:gd name="connsiteX21" fmla="*/ 447755 w 523008"/>
                <a:gd name="connsiteY21" fmla="*/ 319617 h 352147"/>
                <a:gd name="connsiteX22" fmla="*/ 434461 w 523008"/>
                <a:gd name="connsiteY22" fmla="*/ 352147 h 352147"/>
                <a:gd name="connsiteX23" fmla="*/ 332155 w 523008"/>
                <a:gd name="connsiteY23" fmla="*/ 352147 h 352147"/>
                <a:gd name="connsiteX24" fmla="*/ 342939 w 523008"/>
                <a:gd name="connsiteY24" fmla="*/ 344839 h 352147"/>
                <a:gd name="connsiteX25" fmla="*/ 377340 w 523008"/>
                <a:gd name="connsiteY25" fmla="*/ 261505 h 352147"/>
                <a:gd name="connsiteX26" fmla="*/ 260160 w 523008"/>
                <a:gd name="connsiteY26" fmla="*/ 144204 h 352147"/>
                <a:gd name="connsiteX27" fmla="*/ 142443 w 523008"/>
                <a:gd name="connsiteY27" fmla="*/ 261505 h 352147"/>
                <a:gd name="connsiteX28" fmla="*/ 176912 w 523008"/>
                <a:gd name="connsiteY28" fmla="*/ 344839 h 352147"/>
                <a:gd name="connsiteX29" fmla="*/ 187742 w 523008"/>
                <a:gd name="connsiteY29" fmla="*/ 352147 h 352147"/>
                <a:gd name="connsiteX30" fmla="*/ 86034 w 523008"/>
                <a:gd name="connsiteY30" fmla="*/ 352147 h 352147"/>
                <a:gd name="connsiteX31" fmla="*/ 71490 w 523008"/>
                <a:gd name="connsiteY31" fmla="*/ 316926 h 352147"/>
                <a:gd name="connsiteX32" fmla="*/ 8063 w 523008"/>
                <a:gd name="connsiteY32" fmla="*/ 316926 h 352147"/>
                <a:gd name="connsiteX33" fmla="*/ 0 w 523008"/>
                <a:gd name="connsiteY33" fmla="*/ 316926 h 352147"/>
                <a:gd name="connsiteX34" fmla="*/ 0 w 523008"/>
                <a:gd name="connsiteY34" fmla="*/ 308855 h 352147"/>
                <a:gd name="connsiteX35" fmla="*/ 0 w 523008"/>
                <a:gd name="connsiteY35" fmla="*/ 212002 h 352147"/>
                <a:gd name="connsiteX36" fmla="*/ 0 w 523008"/>
                <a:gd name="connsiteY36" fmla="*/ 203393 h 352147"/>
                <a:gd name="connsiteX37" fmla="*/ 8063 w 523008"/>
                <a:gd name="connsiteY37" fmla="*/ 203393 h 352147"/>
                <a:gd name="connsiteX38" fmla="*/ 72028 w 523008"/>
                <a:gd name="connsiteY38" fmla="*/ 203393 h 352147"/>
                <a:gd name="connsiteX39" fmla="*/ 88154 w 523008"/>
                <a:gd name="connsiteY39" fmla="*/ 166265 h 352147"/>
                <a:gd name="connsiteX40" fmla="*/ 43539 w 523008"/>
                <a:gd name="connsiteY40" fmla="*/ 121605 h 352147"/>
                <a:gd name="connsiteX41" fmla="*/ 37627 w 523008"/>
                <a:gd name="connsiteY41" fmla="*/ 115686 h 352147"/>
                <a:gd name="connsiteX42" fmla="*/ 43539 w 523008"/>
                <a:gd name="connsiteY42" fmla="*/ 109768 h 352147"/>
                <a:gd name="connsiteX43" fmla="*/ 111804 w 523008"/>
                <a:gd name="connsiteY43" fmla="*/ 41432 h 352147"/>
                <a:gd name="connsiteX44" fmla="*/ 117717 w 523008"/>
                <a:gd name="connsiteY44" fmla="*/ 35513 h 352147"/>
                <a:gd name="connsiteX45" fmla="*/ 123092 w 523008"/>
                <a:gd name="connsiteY45" fmla="*/ 41432 h 352147"/>
                <a:gd name="connsiteX46" fmla="*/ 169319 w 523008"/>
                <a:gd name="connsiteY46" fmla="*/ 87168 h 352147"/>
                <a:gd name="connsiteX47" fmla="*/ 203721 w 523008"/>
                <a:gd name="connsiteY47" fmla="*/ 73178 h 352147"/>
                <a:gd name="connsiteX48" fmla="*/ 203721 w 523008"/>
                <a:gd name="connsiteY48" fmla="*/ 8071 h 352147"/>
                <a:gd name="connsiteX49" fmla="*/ 203721 w 523008"/>
                <a:gd name="connsiteY49" fmla="*/ 0 h 352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523008" h="352147">
                  <a:moveTo>
                    <a:pt x="203721" y="0"/>
                  </a:moveTo>
                  <a:lnTo>
                    <a:pt x="211784" y="0"/>
                  </a:lnTo>
                  <a:lnTo>
                    <a:pt x="308000" y="0"/>
                  </a:lnTo>
                  <a:lnTo>
                    <a:pt x="316600" y="0"/>
                  </a:lnTo>
                  <a:lnTo>
                    <a:pt x="316600" y="8071"/>
                  </a:lnTo>
                  <a:lnTo>
                    <a:pt x="316600" y="73178"/>
                  </a:lnTo>
                  <a:cubicBezTo>
                    <a:pt x="328963" y="76945"/>
                    <a:pt x="341326" y="81788"/>
                    <a:pt x="352614" y="88245"/>
                  </a:cubicBezTo>
                  <a:lnTo>
                    <a:pt x="399379" y="41432"/>
                  </a:lnTo>
                  <a:lnTo>
                    <a:pt x="405291" y="35513"/>
                  </a:lnTo>
                  <a:lnTo>
                    <a:pt x="411204" y="41432"/>
                  </a:lnTo>
                  <a:lnTo>
                    <a:pt x="479469" y="109768"/>
                  </a:lnTo>
                  <a:lnTo>
                    <a:pt x="485382" y="115686"/>
                  </a:lnTo>
                  <a:lnTo>
                    <a:pt x="479469" y="121605"/>
                  </a:lnTo>
                  <a:lnTo>
                    <a:pt x="433242" y="167880"/>
                  </a:lnTo>
                  <a:cubicBezTo>
                    <a:pt x="439693" y="180255"/>
                    <a:pt x="445068" y="193169"/>
                    <a:pt x="448830" y="206083"/>
                  </a:cubicBezTo>
                  <a:lnTo>
                    <a:pt x="514408" y="206083"/>
                  </a:lnTo>
                  <a:lnTo>
                    <a:pt x="523008" y="206083"/>
                  </a:lnTo>
                  <a:lnTo>
                    <a:pt x="523008" y="214692"/>
                  </a:lnTo>
                  <a:lnTo>
                    <a:pt x="523008" y="311546"/>
                  </a:lnTo>
                  <a:lnTo>
                    <a:pt x="523008" y="319617"/>
                  </a:lnTo>
                  <a:lnTo>
                    <a:pt x="514408" y="319617"/>
                  </a:lnTo>
                  <a:lnTo>
                    <a:pt x="447755" y="319617"/>
                  </a:lnTo>
                  <a:lnTo>
                    <a:pt x="434461" y="352147"/>
                  </a:lnTo>
                  <a:lnTo>
                    <a:pt x="332155" y="352147"/>
                  </a:lnTo>
                  <a:lnTo>
                    <a:pt x="342939" y="344839"/>
                  </a:lnTo>
                  <a:cubicBezTo>
                    <a:pt x="364171" y="323518"/>
                    <a:pt x="377340" y="294059"/>
                    <a:pt x="377340" y="261505"/>
                  </a:cubicBezTo>
                  <a:cubicBezTo>
                    <a:pt x="377340" y="196936"/>
                    <a:pt x="324663" y="144204"/>
                    <a:pt x="260160" y="144204"/>
                  </a:cubicBezTo>
                  <a:cubicBezTo>
                    <a:pt x="195120" y="144204"/>
                    <a:pt x="142443" y="196936"/>
                    <a:pt x="142443" y="261505"/>
                  </a:cubicBezTo>
                  <a:cubicBezTo>
                    <a:pt x="142443" y="294059"/>
                    <a:pt x="155612" y="323518"/>
                    <a:pt x="176912" y="344839"/>
                  </a:cubicBezTo>
                  <a:lnTo>
                    <a:pt x="187742" y="352147"/>
                  </a:lnTo>
                  <a:lnTo>
                    <a:pt x="86034" y="352147"/>
                  </a:lnTo>
                  <a:lnTo>
                    <a:pt x="71490" y="316926"/>
                  </a:lnTo>
                  <a:lnTo>
                    <a:pt x="8063" y="316926"/>
                  </a:lnTo>
                  <a:lnTo>
                    <a:pt x="0" y="316926"/>
                  </a:lnTo>
                  <a:lnTo>
                    <a:pt x="0" y="308855"/>
                  </a:lnTo>
                  <a:lnTo>
                    <a:pt x="0" y="212002"/>
                  </a:lnTo>
                  <a:lnTo>
                    <a:pt x="0" y="203393"/>
                  </a:lnTo>
                  <a:lnTo>
                    <a:pt x="8063" y="203393"/>
                  </a:lnTo>
                  <a:lnTo>
                    <a:pt x="72028" y="203393"/>
                  </a:lnTo>
                  <a:cubicBezTo>
                    <a:pt x="75791" y="191017"/>
                    <a:pt x="81166" y="178103"/>
                    <a:pt x="88154" y="166265"/>
                  </a:cubicBezTo>
                  <a:lnTo>
                    <a:pt x="43539" y="121605"/>
                  </a:lnTo>
                  <a:lnTo>
                    <a:pt x="37627" y="115686"/>
                  </a:lnTo>
                  <a:lnTo>
                    <a:pt x="43539" y="109768"/>
                  </a:lnTo>
                  <a:lnTo>
                    <a:pt x="111804" y="41432"/>
                  </a:lnTo>
                  <a:lnTo>
                    <a:pt x="117717" y="35513"/>
                  </a:lnTo>
                  <a:lnTo>
                    <a:pt x="123092" y="41432"/>
                  </a:lnTo>
                  <a:lnTo>
                    <a:pt x="169319" y="87168"/>
                  </a:lnTo>
                  <a:cubicBezTo>
                    <a:pt x="180070" y="81250"/>
                    <a:pt x="191358" y="76945"/>
                    <a:pt x="203721" y="73178"/>
                  </a:cubicBezTo>
                  <a:lnTo>
                    <a:pt x="203721" y="8071"/>
                  </a:lnTo>
                  <a:lnTo>
                    <a:pt x="203721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969788C3-6809-4B47-9F60-61FB31BBD578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1990816" y="6505900"/>
              <a:ext cx="201185" cy="352100"/>
            </a:xfrm>
            <a:custGeom>
              <a:avLst/>
              <a:gdLst>
                <a:gd name="connsiteX0" fmla="*/ 141617 w 201185"/>
                <a:gd name="connsiteY0" fmla="*/ 0 h 352100"/>
                <a:gd name="connsiteX1" fmla="*/ 164683 w 201185"/>
                <a:gd name="connsiteY1" fmla="*/ 40232 h 352100"/>
                <a:gd name="connsiteX2" fmla="*/ 201185 w 201185"/>
                <a:gd name="connsiteY2" fmla="*/ 30232 h 352100"/>
                <a:gd name="connsiteX3" fmla="*/ 201185 w 201185"/>
                <a:gd name="connsiteY3" fmla="*/ 91745 h 352100"/>
                <a:gd name="connsiteX4" fmla="*/ 182117 w 201185"/>
                <a:gd name="connsiteY4" fmla="*/ 95635 h 352100"/>
                <a:gd name="connsiteX5" fmla="*/ 102458 w 201185"/>
                <a:gd name="connsiteY5" fmla="*/ 216180 h 352100"/>
                <a:gd name="connsiteX6" fmla="*/ 182117 w 201185"/>
                <a:gd name="connsiteY6" fmla="*/ 336801 h 352100"/>
                <a:gd name="connsiteX7" fmla="*/ 201185 w 201185"/>
                <a:gd name="connsiteY7" fmla="*/ 340663 h 352100"/>
                <a:gd name="connsiteX8" fmla="*/ 201185 w 201185"/>
                <a:gd name="connsiteY8" fmla="*/ 352100 h 352100"/>
                <a:gd name="connsiteX9" fmla="*/ 102876 w 201185"/>
                <a:gd name="connsiteY9" fmla="*/ 352100 h 352100"/>
                <a:gd name="connsiteX10" fmla="*/ 85828 w 201185"/>
                <a:gd name="connsiteY10" fmla="*/ 334731 h 352100"/>
                <a:gd name="connsiteX11" fmla="*/ 55937 w 201185"/>
                <a:gd name="connsiteY11" fmla="*/ 352100 h 352100"/>
                <a:gd name="connsiteX12" fmla="*/ 42800 w 201185"/>
                <a:gd name="connsiteY12" fmla="*/ 352100 h 352100"/>
                <a:gd name="connsiteX13" fmla="*/ 16629 w 201185"/>
                <a:gd name="connsiteY13" fmla="*/ 307373 h 352100"/>
                <a:gd name="connsiteX14" fmla="*/ 56861 w 201185"/>
                <a:gd name="connsiteY14" fmla="*/ 284843 h 352100"/>
                <a:gd name="connsiteX15" fmla="*/ 46669 w 201185"/>
                <a:gd name="connsiteY15" fmla="*/ 245684 h 352100"/>
                <a:gd name="connsiteX16" fmla="*/ 0 w 201185"/>
                <a:gd name="connsiteY16" fmla="*/ 245684 h 352100"/>
                <a:gd name="connsiteX17" fmla="*/ 0 w 201185"/>
                <a:gd name="connsiteY17" fmla="*/ 187213 h 352100"/>
                <a:gd name="connsiteX18" fmla="*/ 46669 w 201185"/>
                <a:gd name="connsiteY18" fmla="*/ 187213 h 352100"/>
                <a:gd name="connsiteX19" fmla="*/ 56861 w 201185"/>
                <a:gd name="connsiteY19" fmla="*/ 148054 h 352100"/>
                <a:gd name="connsiteX20" fmla="*/ 16629 w 201185"/>
                <a:gd name="connsiteY20" fmla="*/ 124988 h 352100"/>
                <a:gd name="connsiteX21" fmla="*/ 46133 w 201185"/>
                <a:gd name="connsiteY21" fmla="*/ 74564 h 352100"/>
                <a:gd name="connsiteX22" fmla="*/ 85828 w 201185"/>
                <a:gd name="connsiteY22" fmla="*/ 97630 h 352100"/>
                <a:gd name="connsiteX23" fmla="*/ 114259 w 201185"/>
                <a:gd name="connsiteY23" fmla="*/ 69199 h 352100"/>
                <a:gd name="connsiteX24" fmla="*/ 91729 w 201185"/>
                <a:gd name="connsiteY24" fmla="*/ 29504 h 352100"/>
                <a:gd name="connsiteX25" fmla="*/ 141617 w 201185"/>
                <a:gd name="connsiteY25" fmla="*/ 0 h 35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01185" h="352100">
                  <a:moveTo>
                    <a:pt x="141617" y="0"/>
                  </a:moveTo>
                  <a:lnTo>
                    <a:pt x="164683" y="40232"/>
                  </a:lnTo>
                  <a:lnTo>
                    <a:pt x="201185" y="30232"/>
                  </a:lnTo>
                  <a:lnTo>
                    <a:pt x="201185" y="91745"/>
                  </a:lnTo>
                  <a:lnTo>
                    <a:pt x="182117" y="95635"/>
                  </a:lnTo>
                  <a:cubicBezTo>
                    <a:pt x="135347" y="115600"/>
                    <a:pt x="102458" y="162269"/>
                    <a:pt x="102458" y="216180"/>
                  </a:cubicBezTo>
                  <a:cubicBezTo>
                    <a:pt x="102458" y="270494"/>
                    <a:pt x="135347" y="316961"/>
                    <a:pt x="182117" y="336801"/>
                  </a:cubicBezTo>
                  <a:lnTo>
                    <a:pt x="201185" y="340663"/>
                  </a:lnTo>
                  <a:lnTo>
                    <a:pt x="201185" y="352100"/>
                  </a:lnTo>
                  <a:lnTo>
                    <a:pt x="102876" y="352100"/>
                  </a:lnTo>
                  <a:lnTo>
                    <a:pt x="85828" y="334731"/>
                  </a:lnTo>
                  <a:lnTo>
                    <a:pt x="55937" y="352100"/>
                  </a:lnTo>
                  <a:lnTo>
                    <a:pt x="42800" y="352100"/>
                  </a:lnTo>
                  <a:lnTo>
                    <a:pt x="16629" y="307373"/>
                  </a:lnTo>
                  <a:lnTo>
                    <a:pt x="56861" y="284843"/>
                  </a:lnTo>
                  <a:cubicBezTo>
                    <a:pt x="52033" y="272505"/>
                    <a:pt x="48278" y="259094"/>
                    <a:pt x="46669" y="245684"/>
                  </a:cubicBezTo>
                  <a:lnTo>
                    <a:pt x="0" y="245684"/>
                  </a:lnTo>
                  <a:lnTo>
                    <a:pt x="0" y="187213"/>
                  </a:lnTo>
                  <a:lnTo>
                    <a:pt x="46669" y="187213"/>
                  </a:lnTo>
                  <a:cubicBezTo>
                    <a:pt x="48278" y="173803"/>
                    <a:pt x="52033" y="160928"/>
                    <a:pt x="56861" y="148054"/>
                  </a:cubicBezTo>
                  <a:lnTo>
                    <a:pt x="16629" y="124988"/>
                  </a:lnTo>
                  <a:lnTo>
                    <a:pt x="46133" y="74564"/>
                  </a:lnTo>
                  <a:lnTo>
                    <a:pt x="85828" y="97630"/>
                  </a:lnTo>
                  <a:cubicBezTo>
                    <a:pt x="94411" y="87438"/>
                    <a:pt x="103531" y="77782"/>
                    <a:pt x="114259" y="69199"/>
                  </a:cubicBezTo>
                  <a:lnTo>
                    <a:pt x="91729" y="29504"/>
                  </a:lnTo>
                  <a:lnTo>
                    <a:pt x="141617" y="0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3B39824E-2507-3442-9205-4008CBDC158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2046753" y="6840631"/>
              <a:ext cx="46939" cy="17369"/>
            </a:xfrm>
            <a:custGeom>
              <a:avLst/>
              <a:gdLst>
                <a:gd name="connsiteX0" fmla="*/ 29891 w 46939"/>
                <a:gd name="connsiteY0" fmla="*/ 0 h 17369"/>
                <a:gd name="connsiteX1" fmla="*/ 46939 w 46939"/>
                <a:gd name="connsiteY1" fmla="*/ 17369 h 17369"/>
                <a:gd name="connsiteX2" fmla="*/ 0 w 46939"/>
                <a:gd name="connsiteY2" fmla="*/ 17369 h 17369"/>
                <a:gd name="connsiteX3" fmla="*/ 29891 w 46939"/>
                <a:gd name="connsiteY3" fmla="*/ 0 h 17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939" h="17369">
                  <a:moveTo>
                    <a:pt x="29891" y="0"/>
                  </a:moveTo>
                  <a:lnTo>
                    <a:pt x="46939" y="17369"/>
                  </a:lnTo>
                  <a:lnTo>
                    <a:pt x="0" y="17369"/>
                  </a:lnTo>
                  <a:lnTo>
                    <a:pt x="29891" y="0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8E0F71E6-5515-7948-A24A-E1CD4943C0E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2033616" y="6858000"/>
              <a:ext cx="13137" cy="5697"/>
            </a:xfrm>
            <a:custGeom>
              <a:avLst/>
              <a:gdLst>
                <a:gd name="connsiteX0" fmla="*/ 0 w 13137"/>
                <a:gd name="connsiteY0" fmla="*/ 0 h 5697"/>
                <a:gd name="connsiteX1" fmla="*/ 13137 w 13137"/>
                <a:gd name="connsiteY1" fmla="*/ 0 h 5697"/>
                <a:gd name="connsiteX2" fmla="*/ 3333 w 13137"/>
                <a:gd name="connsiteY2" fmla="*/ 5697 h 5697"/>
                <a:gd name="connsiteX3" fmla="*/ 0 w 13137"/>
                <a:gd name="connsiteY3" fmla="*/ 0 h 5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37" h="5697">
                  <a:moveTo>
                    <a:pt x="0" y="0"/>
                  </a:moveTo>
                  <a:lnTo>
                    <a:pt x="13137" y="0"/>
                  </a:lnTo>
                  <a:lnTo>
                    <a:pt x="3333" y="56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5" name="Freeform 11">
              <a:extLst>
                <a:ext uri="{FF2B5EF4-FFF2-40B4-BE49-F238E27FC236}">
                  <a16:creationId xmlns:a16="http://schemas.microsoft.com/office/drawing/2014/main" id="{DCE2FCD3-A719-4540-9902-10CE137E32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18091" y="1315395"/>
              <a:ext cx="1902300" cy="1902299"/>
            </a:xfrm>
            <a:custGeom>
              <a:avLst/>
              <a:gdLst>
                <a:gd name="T0" fmla="*/ 1385 w 3543"/>
                <a:gd name="T1" fmla="*/ 1342 h 3542"/>
                <a:gd name="T2" fmla="*/ 2200 w 3543"/>
                <a:gd name="T3" fmla="*/ 1384 h 3542"/>
                <a:gd name="T4" fmla="*/ 2158 w 3543"/>
                <a:gd name="T5" fmla="*/ 2199 h 3542"/>
                <a:gd name="T6" fmla="*/ 1343 w 3543"/>
                <a:gd name="T7" fmla="*/ 2156 h 3542"/>
                <a:gd name="T8" fmla="*/ 630 w 3543"/>
                <a:gd name="T9" fmla="*/ 903 h 3542"/>
                <a:gd name="T10" fmla="*/ 513 w 3543"/>
                <a:gd name="T11" fmla="*/ 1081 h 3542"/>
                <a:gd name="T12" fmla="*/ 185 w 3543"/>
                <a:gd name="T13" fmla="*/ 976 h 3542"/>
                <a:gd name="T14" fmla="*/ 38 w 3543"/>
                <a:gd name="T15" fmla="*/ 1432 h 3542"/>
                <a:gd name="T16" fmla="*/ 73 w 3543"/>
                <a:gd name="T17" fmla="*/ 1500 h 3542"/>
                <a:gd name="T18" fmla="*/ 348 w 3543"/>
                <a:gd name="T19" fmla="*/ 1590 h 3542"/>
                <a:gd name="T20" fmla="*/ 54 w 3543"/>
                <a:gd name="T21" fmla="*/ 1863 h 3542"/>
                <a:gd name="T22" fmla="*/ 12 w 3543"/>
                <a:gd name="T23" fmla="*/ 1928 h 3542"/>
                <a:gd name="T24" fmla="*/ 112 w 3543"/>
                <a:gd name="T25" fmla="*/ 2396 h 3542"/>
                <a:gd name="T26" fmla="*/ 449 w 3543"/>
                <a:gd name="T27" fmla="*/ 2325 h 3542"/>
                <a:gd name="T28" fmla="*/ 547 w 3543"/>
                <a:gd name="T29" fmla="*/ 2515 h 3542"/>
                <a:gd name="T30" fmla="*/ 290 w 3543"/>
                <a:gd name="T31" fmla="*/ 2747 h 3542"/>
                <a:gd name="T32" fmla="*/ 611 w 3543"/>
                <a:gd name="T33" fmla="*/ 3103 h 3542"/>
                <a:gd name="T34" fmla="*/ 688 w 3543"/>
                <a:gd name="T35" fmla="*/ 3106 h 3542"/>
                <a:gd name="T36" fmla="*/ 904 w 3543"/>
                <a:gd name="T37" fmla="*/ 2912 h 3542"/>
                <a:gd name="T38" fmla="*/ 993 w 3543"/>
                <a:gd name="T39" fmla="*/ 3304 h 3542"/>
                <a:gd name="T40" fmla="*/ 1028 w 3543"/>
                <a:gd name="T41" fmla="*/ 3373 h 3542"/>
                <a:gd name="T42" fmla="*/ 1485 w 3543"/>
                <a:gd name="T43" fmla="*/ 3521 h 3542"/>
                <a:gd name="T44" fmla="*/ 1591 w 3543"/>
                <a:gd name="T45" fmla="*/ 3194 h 3542"/>
                <a:gd name="T46" fmla="*/ 1804 w 3543"/>
                <a:gd name="T47" fmla="*/ 3204 h 3542"/>
                <a:gd name="T48" fmla="*/ 1876 w 3543"/>
                <a:gd name="T49" fmla="*/ 3541 h 3542"/>
                <a:gd name="T50" fmla="*/ 2345 w 3543"/>
                <a:gd name="T51" fmla="*/ 3441 h 3542"/>
                <a:gd name="T52" fmla="*/ 2387 w 3543"/>
                <a:gd name="T53" fmla="*/ 3376 h 3542"/>
                <a:gd name="T54" fmla="*/ 2326 w 3543"/>
                <a:gd name="T55" fmla="*/ 3093 h 3542"/>
                <a:gd name="T56" fmla="*/ 2711 w 3543"/>
                <a:gd name="T57" fmla="*/ 3211 h 3542"/>
                <a:gd name="T58" fmla="*/ 2788 w 3543"/>
                <a:gd name="T59" fmla="*/ 3215 h 3542"/>
                <a:gd name="T60" fmla="*/ 3144 w 3543"/>
                <a:gd name="T61" fmla="*/ 2894 h 3542"/>
                <a:gd name="T62" fmla="*/ 2913 w 3543"/>
                <a:gd name="T63" fmla="*/ 2637 h 3542"/>
                <a:gd name="T64" fmla="*/ 3029 w 3543"/>
                <a:gd name="T65" fmla="*/ 2458 h 3542"/>
                <a:gd name="T66" fmla="*/ 3358 w 3543"/>
                <a:gd name="T67" fmla="*/ 2565 h 3542"/>
                <a:gd name="T68" fmla="*/ 3505 w 3543"/>
                <a:gd name="T69" fmla="*/ 2109 h 3542"/>
                <a:gd name="T70" fmla="*/ 3470 w 3543"/>
                <a:gd name="T71" fmla="*/ 2040 h 3542"/>
                <a:gd name="T72" fmla="*/ 3194 w 3543"/>
                <a:gd name="T73" fmla="*/ 1951 h 3542"/>
                <a:gd name="T74" fmla="*/ 3489 w 3543"/>
                <a:gd name="T75" fmla="*/ 1676 h 3542"/>
                <a:gd name="T76" fmla="*/ 3531 w 3543"/>
                <a:gd name="T77" fmla="*/ 1612 h 3542"/>
                <a:gd name="T78" fmla="*/ 3431 w 3543"/>
                <a:gd name="T79" fmla="*/ 1143 h 3542"/>
                <a:gd name="T80" fmla="*/ 3094 w 3543"/>
                <a:gd name="T81" fmla="*/ 1215 h 3542"/>
                <a:gd name="T82" fmla="*/ 2996 w 3543"/>
                <a:gd name="T83" fmla="*/ 1025 h 3542"/>
                <a:gd name="T84" fmla="*/ 3252 w 3543"/>
                <a:gd name="T85" fmla="*/ 794 h 3542"/>
                <a:gd name="T86" fmla="*/ 2932 w 3543"/>
                <a:gd name="T87" fmla="*/ 438 h 3542"/>
                <a:gd name="T88" fmla="*/ 2855 w 3543"/>
                <a:gd name="T89" fmla="*/ 434 h 3542"/>
                <a:gd name="T90" fmla="*/ 2639 w 3543"/>
                <a:gd name="T91" fmla="*/ 629 h 3542"/>
                <a:gd name="T92" fmla="*/ 2549 w 3543"/>
                <a:gd name="T93" fmla="*/ 236 h 3542"/>
                <a:gd name="T94" fmla="*/ 2514 w 3543"/>
                <a:gd name="T95" fmla="*/ 167 h 3542"/>
                <a:gd name="T96" fmla="*/ 2058 w 3543"/>
                <a:gd name="T97" fmla="*/ 20 h 3542"/>
                <a:gd name="T98" fmla="*/ 1952 w 3543"/>
                <a:gd name="T99" fmla="*/ 347 h 3542"/>
                <a:gd name="T100" fmla="*/ 1738 w 3543"/>
                <a:gd name="T101" fmla="*/ 336 h 3542"/>
                <a:gd name="T102" fmla="*/ 1667 w 3543"/>
                <a:gd name="T103" fmla="*/ 0 h 3542"/>
                <a:gd name="T104" fmla="*/ 1198 w 3543"/>
                <a:gd name="T105" fmla="*/ 99 h 3542"/>
                <a:gd name="T106" fmla="*/ 1156 w 3543"/>
                <a:gd name="T107" fmla="*/ 164 h 3542"/>
                <a:gd name="T108" fmla="*/ 1216 w 3543"/>
                <a:gd name="T109" fmla="*/ 448 h 3542"/>
                <a:gd name="T110" fmla="*/ 832 w 3543"/>
                <a:gd name="T111" fmla="*/ 330 h 3542"/>
                <a:gd name="T112" fmla="*/ 755 w 3543"/>
                <a:gd name="T113" fmla="*/ 326 h 3542"/>
                <a:gd name="T114" fmla="*/ 399 w 3543"/>
                <a:gd name="T115" fmla="*/ 646 h 3542"/>
                <a:gd name="T116" fmla="*/ 630 w 3543"/>
                <a:gd name="T117" fmla="*/ 903 h 35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543" h="3542">
                  <a:moveTo>
                    <a:pt x="1385" y="1342"/>
                  </a:moveTo>
                  <a:lnTo>
                    <a:pt x="1385" y="1342"/>
                  </a:lnTo>
                  <a:cubicBezTo>
                    <a:pt x="1621" y="1129"/>
                    <a:pt x="1987" y="1148"/>
                    <a:pt x="2200" y="1384"/>
                  </a:cubicBezTo>
                  <a:lnTo>
                    <a:pt x="2200" y="1384"/>
                  </a:lnTo>
                  <a:cubicBezTo>
                    <a:pt x="2412" y="1620"/>
                    <a:pt x="2394" y="1986"/>
                    <a:pt x="2158" y="2199"/>
                  </a:cubicBezTo>
                  <a:lnTo>
                    <a:pt x="2158" y="2199"/>
                  </a:lnTo>
                  <a:cubicBezTo>
                    <a:pt x="1922" y="2411"/>
                    <a:pt x="1556" y="2392"/>
                    <a:pt x="1343" y="2156"/>
                  </a:cubicBezTo>
                  <a:lnTo>
                    <a:pt x="1343" y="2156"/>
                  </a:lnTo>
                  <a:cubicBezTo>
                    <a:pt x="1131" y="1920"/>
                    <a:pt x="1149" y="1555"/>
                    <a:pt x="1385" y="1342"/>
                  </a:cubicBezTo>
                  <a:close/>
                  <a:moveTo>
                    <a:pt x="630" y="903"/>
                  </a:moveTo>
                  <a:lnTo>
                    <a:pt x="630" y="903"/>
                  </a:lnTo>
                  <a:cubicBezTo>
                    <a:pt x="586" y="960"/>
                    <a:pt x="547" y="1020"/>
                    <a:pt x="513" y="1081"/>
                  </a:cubicBezTo>
                  <a:lnTo>
                    <a:pt x="238" y="992"/>
                  </a:lnTo>
                  <a:lnTo>
                    <a:pt x="185" y="976"/>
                  </a:lnTo>
                  <a:lnTo>
                    <a:pt x="169" y="1027"/>
                  </a:lnTo>
                  <a:lnTo>
                    <a:pt x="38" y="1432"/>
                  </a:lnTo>
                  <a:lnTo>
                    <a:pt x="21" y="1483"/>
                  </a:lnTo>
                  <a:lnTo>
                    <a:pt x="73" y="1500"/>
                  </a:lnTo>
                  <a:lnTo>
                    <a:pt x="348" y="1590"/>
                  </a:lnTo>
                  <a:lnTo>
                    <a:pt x="348" y="1590"/>
                  </a:lnTo>
                  <a:cubicBezTo>
                    <a:pt x="339" y="1661"/>
                    <a:pt x="336" y="1732"/>
                    <a:pt x="338" y="1803"/>
                  </a:cubicBezTo>
                  <a:lnTo>
                    <a:pt x="54" y="1863"/>
                  </a:lnTo>
                  <a:lnTo>
                    <a:pt x="0" y="1875"/>
                  </a:lnTo>
                  <a:lnTo>
                    <a:pt x="12" y="1928"/>
                  </a:lnTo>
                  <a:lnTo>
                    <a:pt x="101" y="2344"/>
                  </a:lnTo>
                  <a:lnTo>
                    <a:pt x="112" y="2396"/>
                  </a:lnTo>
                  <a:lnTo>
                    <a:pt x="165" y="2385"/>
                  </a:lnTo>
                  <a:lnTo>
                    <a:pt x="449" y="2325"/>
                  </a:lnTo>
                  <a:lnTo>
                    <a:pt x="449" y="2325"/>
                  </a:lnTo>
                  <a:cubicBezTo>
                    <a:pt x="477" y="2390"/>
                    <a:pt x="509" y="2454"/>
                    <a:pt x="547" y="2515"/>
                  </a:cubicBezTo>
                  <a:lnTo>
                    <a:pt x="331" y="2709"/>
                  </a:lnTo>
                  <a:lnTo>
                    <a:pt x="290" y="2747"/>
                  </a:lnTo>
                  <a:lnTo>
                    <a:pt x="327" y="2787"/>
                  </a:lnTo>
                  <a:lnTo>
                    <a:pt x="611" y="3103"/>
                  </a:lnTo>
                  <a:lnTo>
                    <a:pt x="648" y="3143"/>
                  </a:lnTo>
                  <a:lnTo>
                    <a:pt x="688" y="3106"/>
                  </a:lnTo>
                  <a:lnTo>
                    <a:pt x="904" y="2912"/>
                  </a:lnTo>
                  <a:lnTo>
                    <a:pt x="904" y="2912"/>
                  </a:lnTo>
                  <a:cubicBezTo>
                    <a:pt x="961" y="2955"/>
                    <a:pt x="1021" y="2994"/>
                    <a:pt x="1083" y="3028"/>
                  </a:cubicBezTo>
                  <a:lnTo>
                    <a:pt x="993" y="3304"/>
                  </a:lnTo>
                  <a:lnTo>
                    <a:pt x="977" y="3356"/>
                  </a:lnTo>
                  <a:lnTo>
                    <a:pt x="1028" y="3373"/>
                  </a:lnTo>
                  <a:lnTo>
                    <a:pt x="1433" y="3504"/>
                  </a:lnTo>
                  <a:lnTo>
                    <a:pt x="1485" y="3521"/>
                  </a:lnTo>
                  <a:lnTo>
                    <a:pt x="1502" y="3469"/>
                  </a:lnTo>
                  <a:lnTo>
                    <a:pt x="1591" y="3194"/>
                  </a:lnTo>
                  <a:lnTo>
                    <a:pt x="1591" y="3194"/>
                  </a:lnTo>
                  <a:cubicBezTo>
                    <a:pt x="1661" y="3202"/>
                    <a:pt x="1733" y="3206"/>
                    <a:pt x="1804" y="3204"/>
                  </a:cubicBezTo>
                  <a:lnTo>
                    <a:pt x="1864" y="3488"/>
                  </a:lnTo>
                  <a:lnTo>
                    <a:pt x="1876" y="3541"/>
                  </a:lnTo>
                  <a:lnTo>
                    <a:pt x="1929" y="3529"/>
                  </a:lnTo>
                  <a:lnTo>
                    <a:pt x="2345" y="3441"/>
                  </a:lnTo>
                  <a:lnTo>
                    <a:pt x="2398" y="3430"/>
                  </a:lnTo>
                  <a:lnTo>
                    <a:pt x="2387" y="3376"/>
                  </a:lnTo>
                  <a:lnTo>
                    <a:pt x="2326" y="3093"/>
                  </a:lnTo>
                  <a:lnTo>
                    <a:pt x="2326" y="3093"/>
                  </a:lnTo>
                  <a:cubicBezTo>
                    <a:pt x="2391" y="3065"/>
                    <a:pt x="2456" y="3033"/>
                    <a:pt x="2517" y="2995"/>
                  </a:cubicBezTo>
                  <a:lnTo>
                    <a:pt x="2711" y="3211"/>
                  </a:lnTo>
                  <a:lnTo>
                    <a:pt x="2747" y="3252"/>
                  </a:lnTo>
                  <a:lnTo>
                    <a:pt x="2788" y="3215"/>
                  </a:lnTo>
                  <a:lnTo>
                    <a:pt x="3104" y="2930"/>
                  </a:lnTo>
                  <a:lnTo>
                    <a:pt x="3144" y="2894"/>
                  </a:lnTo>
                  <a:lnTo>
                    <a:pt x="3107" y="2853"/>
                  </a:lnTo>
                  <a:lnTo>
                    <a:pt x="2913" y="2637"/>
                  </a:lnTo>
                  <a:lnTo>
                    <a:pt x="2913" y="2637"/>
                  </a:lnTo>
                  <a:cubicBezTo>
                    <a:pt x="2956" y="2580"/>
                    <a:pt x="2995" y="2520"/>
                    <a:pt x="3029" y="2458"/>
                  </a:cubicBezTo>
                  <a:lnTo>
                    <a:pt x="3305" y="2548"/>
                  </a:lnTo>
                  <a:lnTo>
                    <a:pt x="3358" y="2565"/>
                  </a:lnTo>
                  <a:lnTo>
                    <a:pt x="3374" y="2513"/>
                  </a:lnTo>
                  <a:lnTo>
                    <a:pt x="3505" y="2109"/>
                  </a:lnTo>
                  <a:lnTo>
                    <a:pt x="3522" y="2057"/>
                  </a:lnTo>
                  <a:lnTo>
                    <a:pt x="3470" y="2040"/>
                  </a:lnTo>
                  <a:lnTo>
                    <a:pt x="3194" y="1951"/>
                  </a:lnTo>
                  <a:lnTo>
                    <a:pt x="3194" y="1951"/>
                  </a:lnTo>
                  <a:cubicBezTo>
                    <a:pt x="3204" y="1880"/>
                    <a:pt x="3207" y="1808"/>
                    <a:pt x="3206" y="1737"/>
                  </a:cubicBezTo>
                  <a:lnTo>
                    <a:pt x="3489" y="1676"/>
                  </a:lnTo>
                  <a:lnTo>
                    <a:pt x="3542" y="1665"/>
                  </a:lnTo>
                  <a:lnTo>
                    <a:pt x="3531" y="1612"/>
                  </a:lnTo>
                  <a:lnTo>
                    <a:pt x="3442" y="1197"/>
                  </a:lnTo>
                  <a:lnTo>
                    <a:pt x="3431" y="1143"/>
                  </a:lnTo>
                  <a:lnTo>
                    <a:pt x="3378" y="1154"/>
                  </a:lnTo>
                  <a:lnTo>
                    <a:pt x="3094" y="1215"/>
                  </a:lnTo>
                  <a:lnTo>
                    <a:pt x="3094" y="1215"/>
                  </a:lnTo>
                  <a:cubicBezTo>
                    <a:pt x="3066" y="1150"/>
                    <a:pt x="3034" y="1087"/>
                    <a:pt x="2996" y="1025"/>
                  </a:cubicBezTo>
                  <a:lnTo>
                    <a:pt x="3212" y="831"/>
                  </a:lnTo>
                  <a:lnTo>
                    <a:pt x="3252" y="794"/>
                  </a:lnTo>
                  <a:lnTo>
                    <a:pt x="3216" y="754"/>
                  </a:lnTo>
                  <a:lnTo>
                    <a:pt x="2932" y="438"/>
                  </a:lnTo>
                  <a:lnTo>
                    <a:pt x="2895" y="397"/>
                  </a:lnTo>
                  <a:lnTo>
                    <a:pt x="2855" y="434"/>
                  </a:lnTo>
                  <a:lnTo>
                    <a:pt x="2639" y="629"/>
                  </a:lnTo>
                  <a:lnTo>
                    <a:pt x="2639" y="629"/>
                  </a:lnTo>
                  <a:cubicBezTo>
                    <a:pt x="2582" y="585"/>
                    <a:pt x="2521" y="546"/>
                    <a:pt x="2459" y="512"/>
                  </a:cubicBezTo>
                  <a:lnTo>
                    <a:pt x="2549" y="236"/>
                  </a:lnTo>
                  <a:lnTo>
                    <a:pt x="2566" y="184"/>
                  </a:lnTo>
                  <a:lnTo>
                    <a:pt x="2514" y="167"/>
                  </a:lnTo>
                  <a:lnTo>
                    <a:pt x="2110" y="36"/>
                  </a:lnTo>
                  <a:lnTo>
                    <a:pt x="2058" y="20"/>
                  </a:lnTo>
                  <a:lnTo>
                    <a:pt x="2041" y="71"/>
                  </a:lnTo>
                  <a:lnTo>
                    <a:pt x="1952" y="347"/>
                  </a:lnTo>
                  <a:lnTo>
                    <a:pt x="1952" y="347"/>
                  </a:lnTo>
                  <a:cubicBezTo>
                    <a:pt x="1882" y="338"/>
                    <a:pt x="1811" y="335"/>
                    <a:pt x="1738" y="336"/>
                  </a:cubicBezTo>
                  <a:lnTo>
                    <a:pt x="1678" y="53"/>
                  </a:lnTo>
                  <a:lnTo>
                    <a:pt x="1667" y="0"/>
                  </a:lnTo>
                  <a:lnTo>
                    <a:pt x="1613" y="11"/>
                  </a:lnTo>
                  <a:lnTo>
                    <a:pt x="1198" y="99"/>
                  </a:lnTo>
                  <a:lnTo>
                    <a:pt x="1144" y="111"/>
                  </a:lnTo>
                  <a:lnTo>
                    <a:pt x="1156" y="164"/>
                  </a:lnTo>
                  <a:lnTo>
                    <a:pt x="1216" y="448"/>
                  </a:lnTo>
                  <a:lnTo>
                    <a:pt x="1216" y="448"/>
                  </a:lnTo>
                  <a:cubicBezTo>
                    <a:pt x="1152" y="475"/>
                    <a:pt x="1088" y="508"/>
                    <a:pt x="1026" y="545"/>
                  </a:cubicBezTo>
                  <a:lnTo>
                    <a:pt x="832" y="330"/>
                  </a:lnTo>
                  <a:lnTo>
                    <a:pt x="796" y="289"/>
                  </a:lnTo>
                  <a:lnTo>
                    <a:pt x="755" y="326"/>
                  </a:lnTo>
                  <a:lnTo>
                    <a:pt x="439" y="610"/>
                  </a:lnTo>
                  <a:lnTo>
                    <a:pt x="399" y="646"/>
                  </a:lnTo>
                  <a:lnTo>
                    <a:pt x="436" y="687"/>
                  </a:lnTo>
                  <a:lnTo>
                    <a:pt x="630" y="903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6" name="Freeform 13">
              <a:extLst>
                <a:ext uri="{FF2B5EF4-FFF2-40B4-BE49-F238E27FC236}">
                  <a16:creationId xmlns:a16="http://schemas.microsoft.com/office/drawing/2014/main" id="{C29F65B3-3D69-F545-9180-155FDCC760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11920" y="-179439"/>
              <a:ext cx="523546" cy="523547"/>
            </a:xfrm>
            <a:custGeom>
              <a:avLst/>
              <a:gdLst>
                <a:gd name="T0" fmla="*/ 382 w 975"/>
                <a:gd name="T1" fmla="*/ 370 h 975"/>
                <a:gd name="T2" fmla="*/ 605 w 975"/>
                <a:gd name="T3" fmla="*/ 381 h 975"/>
                <a:gd name="T4" fmla="*/ 594 w 975"/>
                <a:gd name="T5" fmla="*/ 605 h 975"/>
                <a:gd name="T6" fmla="*/ 370 w 975"/>
                <a:gd name="T7" fmla="*/ 594 h 975"/>
                <a:gd name="T8" fmla="*/ 174 w 975"/>
                <a:gd name="T9" fmla="*/ 249 h 975"/>
                <a:gd name="T10" fmla="*/ 141 w 975"/>
                <a:gd name="T11" fmla="*/ 298 h 975"/>
                <a:gd name="T12" fmla="*/ 51 w 975"/>
                <a:gd name="T13" fmla="*/ 269 h 975"/>
                <a:gd name="T14" fmla="*/ 11 w 975"/>
                <a:gd name="T15" fmla="*/ 395 h 975"/>
                <a:gd name="T16" fmla="*/ 20 w 975"/>
                <a:gd name="T17" fmla="*/ 413 h 975"/>
                <a:gd name="T18" fmla="*/ 96 w 975"/>
                <a:gd name="T19" fmla="*/ 437 h 975"/>
                <a:gd name="T20" fmla="*/ 15 w 975"/>
                <a:gd name="T21" fmla="*/ 513 h 975"/>
                <a:gd name="T22" fmla="*/ 4 w 975"/>
                <a:gd name="T23" fmla="*/ 531 h 975"/>
                <a:gd name="T24" fmla="*/ 31 w 975"/>
                <a:gd name="T25" fmla="*/ 659 h 975"/>
                <a:gd name="T26" fmla="*/ 124 w 975"/>
                <a:gd name="T27" fmla="*/ 640 h 975"/>
                <a:gd name="T28" fmla="*/ 151 w 975"/>
                <a:gd name="T29" fmla="*/ 692 h 975"/>
                <a:gd name="T30" fmla="*/ 80 w 975"/>
                <a:gd name="T31" fmla="*/ 756 h 975"/>
                <a:gd name="T32" fmla="*/ 168 w 975"/>
                <a:gd name="T33" fmla="*/ 854 h 975"/>
                <a:gd name="T34" fmla="*/ 189 w 975"/>
                <a:gd name="T35" fmla="*/ 855 h 975"/>
                <a:gd name="T36" fmla="*/ 249 w 975"/>
                <a:gd name="T37" fmla="*/ 802 h 975"/>
                <a:gd name="T38" fmla="*/ 273 w 975"/>
                <a:gd name="T39" fmla="*/ 909 h 975"/>
                <a:gd name="T40" fmla="*/ 283 w 975"/>
                <a:gd name="T41" fmla="*/ 928 h 975"/>
                <a:gd name="T42" fmla="*/ 409 w 975"/>
                <a:gd name="T43" fmla="*/ 969 h 975"/>
                <a:gd name="T44" fmla="*/ 438 w 975"/>
                <a:gd name="T45" fmla="*/ 879 h 975"/>
                <a:gd name="T46" fmla="*/ 497 w 975"/>
                <a:gd name="T47" fmla="*/ 881 h 975"/>
                <a:gd name="T48" fmla="*/ 516 w 975"/>
                <a:gd name="T49" fmla="*/ 974 h 975"/>
                <a:gd name="T50" fmla="*/ 645 w 975"/>
                <a:gd name="T51" fmla="*/ 947 h 975"/>
                <a:gd name="T52" fmla="*/ 657 w 975"/>
                <a:gd name="T53" fmla="*/ 929 h 975"/>
                <a:gd name="T54" fmla="*/ 640 w 975"/>
                <a:gd name="T55" fmla="*/ 851 h 975"/>
                <a:gd name="T56" fmla="*/ 746 w 975"/>
                <a:gd name="T57" fmla="*/ 884 h 975"/>
                <a:gd name="T58" fmla="*/ 767 w 975"/>
                <a:gd name="T59" fmla="*/ 884 h 975"/>
                <a:gd name="T60" fmla="*/ 865 w 975"/>
                <a:gd name="T61" fmla="*/ 796 h 975"/>
                <a:gd name="T62" fmla="*/ 802 w 975"/>
                <a:gd name="T63" fmla="*/ 726 h 975"/>
                <a:gd name="T64" fmla="*/ 833 w 975"/>
                <a:gd name="T65" fmla="*/ 677 h 975"/>
                <a:gd name="T66" fmla="*/ 924 w 975"/>
                <a:gd name="T67" fmla="*/ 706 h 975"/>
                <a:gd name="T68" fmla="*/ 964 w 975"/>
                <a:gd name="T69" fmla="*/ 581 h 975"/>
                <a:gd name="T70" fmla="*/ 955 w 975"/>
                <a:gd name="T71" fmla="*/ 561 h 975"/>
                <a:gd name="T72" fmla="*/ 879 w 975"/>
                <a:gd name="T73" fmla="*/ 537 h 975"/>
                <a:gd name="T74" fmla="*/ 959 w 975"/>
                <a:gd name="T75" fmla="*/ 461 h 975"/>
                <a:gd name="T76" fmla="*/ 971 w 975"/>
                <a:gd name="T77" fmla="*/ 444 h 975"/>
                <a:gd name="T78" fmla="*/ 944 w 975"/>
                <a:gd name="T79" fmla="*/ 315 h 975"/>
                <a:gd name="T80" fmla="*/ 851 w 975"/>
                <a:gd name="T81" fmla="*/ 335 h 975"/>
                <a:gd name="T82" fmla="*/ 824 w 975"/>
                <a:gd name="T83" fmla="*/ 282 h 975"/>
                <a:gd name="T84" fmla="*/ 895 w 975"/>
                <a:gd name="T85" fmla="*/ 219 h 975"/>
                <a:gd name="T86" fmla="*/ 807 w 975"/>
                <a:gd name="T87" fmla="*/ 121 h 975"/>
                <a:gd name="T88" fmla="*/ 786 w 975"/>
                <a:gd name="T89" fmla="*/ 120 h 975"/>
                <a:gd name="T90" fmla="*/ 726 w 975"/>
                <a:gd name="T91" fmla="*/ 174 h 975"/>
                <a:gd name="T92" fmla="*/ 702 w 975"/>
                <a:gd name="T93" fmla="*/ 66 h 975"/>
                <a:gd name="T94" fmla="*/ 692 w 975"/>
                <a:gd name="T95" fmla="*/ 47 h 975"/>
                <a:gd name="T96" fmla="*/ 566 w 975"/>
                <a:gd name="T97" fmla="*/ 6 h 975"/>
                <a:gd name="T98" fmla="*/ 537 w 975"/>
                <a:gd name="T99" fmla="*/ 96 h 975"/>
                <a:gd name="T100" fmla="*/ 479 w 975"/>
                <a:gd name="T101" fmla="*/ 93 h 975"/>
                <a:gd name="T102" fmla="*/ 459 w 975"/>
                <a:gd name="T103" fmla="*/ 0 h 975"/>
                <a:gd name="T104" fmla="*/ 330 w 975"/>
                <a:gd name="T105" fmla="*/ 28 h 975"/>
                <a:gd name="T106" fmla="*/ 318 w 975"/>
                <a:gd name="T107" fmla="*/ 46 h 975"/>
                <a:gd name="T108" fmla="*/ 335 w 975"/>
                <a:gd name="T109" fmla="*/ 124 h 975"/>
                <a:gd name="T110" fmla="*/ 229 w 975"/>
                <a:gd name="T111" fmla="*/ 91 h 975"/>
                <a:gd name="T112" fmla="*/ 208 w 975"/>
                <a:gd name="T113" fmla="*/ 90 h 975"/>
                <a:gd name="T114" fmla="*/ 110 w 975"/>
                <a:gd name="T115" fmla="*/ 178 h 975"/>
                <a:gd name="T116" fmla="*/ 174 w 975"/>
                <a:gd name="T117" fmla="*/ 249 h 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75" h="975">
                  <a:moveTo>
                    <a:pt x="382" y="370"/>
                  </a:moveTo>
                  <a:lnTo>
                    <a:pt x="382" y="370"/>
                  </a:lnTo>
                  <a:cubicBezTo>
                    <a:pt x="446" y="311"/>
                    <a:pt x="547" y="316"/>
                    <a:pt x="605" y="381"/>
                  </a:cubicBezTo>
                  <a:lnTo>
                    <a:pt x="605" y="381"/>
                  </a:lnTo>
                  <a:cubicBezTo>
                    <a:pt x="664" y="446"/>
                    <a:pt x="659" y="547"/>
                    <a:pt x="594" y="605"/>
                  </a:cubicBezTo>
                  <a:lnTo>
                    <a:pt x="594" y="605"/>
                  </a:lnTo>
                  <a:cubicBezTo>
                    <a:pt x="529" y="663"/>
                    <a:pt x="429" y="658"/>
                    <a:pt x="370" y="594"/>
                  </a:cubicBezTo>
                  <a:lnTo>
                    <a:pt x="370" y="594"/>
                  </a:lnTo>
                  <a:cubicBezTo>
                    <a:pt x="311" y="528"/>
                    <a:pt x="316" y="428"/>
                    <a:pt x="382" y="370"/>
                  </a:cubicBezTo>
                  <a:close/>
                  <a:moveTo>
                    <a:pt x="174" y="249"/>
                  </a:moveTo>
                  <a:lnTo>
                    <a:pt x="174" y="249"/>
                  </a:lnTo>
                  <a:cubicBezTo>
                    <a:pt x="162" y="265"/>
                    <a:pt x="151" y="281"/>
                    <a:pt x="141" y="298"/>
                  </a:cubicBezTo>
                  <a:lnTo>
                    <a:pt x="66" y="274"/>
                  </a:lnTo>
                  <a:lnTo>
                    <a:pt x="51" y="269"/>
                  </a:lnTo>
                  <a:lnTo>
                    <a:pt x="47" y="283"/>
                  </a:lnTo>
                  <a:lnTo>
                    <a:pt x="11" y="395"/>
                  </a:lnTo>
                  <a:lnTo>
                    <a:pt x="6" y="408"/>
                  </a:lnTo>
                  <a:lnTo>
                    <a:pt x="20" y="413"/>
                  </a:lnTo>
                  <a:lnTo>
                    <a:pt x="96" y="437"/>
                  </a:lnTo>
                  <a:lnTo>
                    <a:pt x="96" y="437"/>
                  </a:lnTo>
                  <a:cubicBezTo>
                    <a:pt x="94" y="457"/>
                    <a:pt x="93" y="477"/>
                    <a:pt x="93" y="496"/>
                  </a:cubicBezTo>
                  <a:lnTo>
                    <a:pt x="15" y="513"/>
                  </a:lnTo>
                  <a:lnTo>
                    <a:pt x="0" y="516"/>
                  </a:lnTo>
                  <a:lnTo>
                    <a:pt x="4" y="531"/>
                  </a:lnTo>
                  <a:lnTo>
                    <a:pt x="28" y="645"/>
                  </a:lnTo>
                  <a:lnTo>
                    <a:pt x="31" y="659"/>
                  </a:lnTo>
                  <a:lnTo>
                    <a:pt x="46" y="657"/>
                  </a:lnTo>
                  <a:lnTo>
                    <a:pt x="124" y="640"/>
                  </a:lnTo>
                  <a:lnTo>
                    <a:pt x="124" y="640"/>
                  </a:lnTo>
                  <a:cubicBezTo>
                    <a:pt x="131" y="658"/>
                    <a:pt x="140" y="675"/>
                    <a:pt x="151" y="692"/>
                  </a:cubicBezTo>
                  <a:lnTo>
                    <a:pt x="91" y="746"/>
                  </a:lnTo>
                  <a:lnTo>
                    <a:pt x="80" y="756"/>
                  </a:lnTo>
                  <a:lnTo>
                    <a:pt x="90" y="767"/>
                  </a:lnTo>
                  <a:lnTo>
                    <a:pt x="168" y="854"/>
                  </a:lnTo>
                  <a:lnTo>
                    <a:pt x="178" y="865"/>
                  </a:lnTo>
                  <a:lnTo>
                    <a:pt x="189" y="855"/>
                  </a:lnTo>
                  <a:lnTo>
                    <a:pt x="249" y="802"/>
                  </a:lnTo>
                  <a:lnTo>
                    <a:pt x="249" y="802"/>
                  </a:lnTo>
                  <a:cubicBezTo>
                    <a:pt x="265" y="813"/>
                    <a:pt x="281" y="824"/>
                    <a:pt x="298" y="833"/>
                  </a:cubicBezTo>
                  <a:lnTo>
                    <a:pt x="273" y="909"/>
                  </a:lnTo>
                  <a:lnTo>
                    <a:pt x="269" y="923"/>
                  </a:lnTo>
                  <a:lnTo>
                    <a:pt x="283" y="928"/>
                  </a:lnTo>
                  <a:lnTo>
                    <a:pt x="394" y="964"/>
                  </a:lnTo>
                  <a:lnTo>
                    <a:pt x="409" y="969"/>
                  </a:lnTo>
                  <a:lnTo>
                    <a:pt x="413" y="954"/>
                  </a:lnTo>
                  <a:lnTo>
                    <a:pt x="438" y="879"/>
                  </a:lnTo>
                  <a:lnTo>
                    <a:pt x="438" y="879"/>
                  </a:lnTo>
                  <a:cubicBezTo>
                    <a:pt x="457" y="881"/>
                    <a:pt x="477" y="882"/>
                    <a:pt x="497" y="881"/>
                  </a:cubicBezTo>
                  <a:lnTo>
                    <a:pt x="513" y="960"/>
                  </a:lnTo>
                  <a:lnTo>
                    <a:pt x="516" y="974"/>
                  </a:lnTo>
                  <a:lnTo>
                    <a:pt x="531" y="971"/>
                  </a:lnTo>
                  <a:lnTo>
                    <a:pt x="645" y="947"/>
                  </a:lnTo>
                  <a:lnTo>
                    <a:pt x="660" y="944"/>
                  </a:lnTo>
                  <a:lnTo>
                    <a:pt x="657" y="929"/>
                  </a:lnTo>
                  <a:lnTo>
                    <a:pt x="640" y="851"/>
                  </a:lnTo>
                  <a:lnTo>
                    <a:pt x="640" y="851"/>
                  </a:lnTo>
                  <a:cubicBezTo>
                    <a:pt x="658" y="843"/>
                    <a:pt x="676" y="834"/>
                    <a:pt x="692" y="824"/>
                  </a:cubicBezTo>
                  <a:lnTo>
                    <a:pt x="746" y="884"/>
                  </a:lnTo>
                  <a:lnTo>
                    <a:pt x="756" y="895"/>
                  </a:lnTo>
                  <a:lnTo>
                    <a:pt x="767" y="884"/>
                  </a:lnTo>
                  <a:lnTo>
                    <a:pt x="854" y="806"/>
                  </a:lnTo>
                  <a:lnTo>
                    <a:pt x="865" y="796"/>
                  </a:lnTo>
                  <a:lnTo>
                    <a:pt x="855" y="785"/>
                  </a:lnTo>
                  <a:lnTo>
                    <a:pt x="802" y="726"/>
                  </a:lnTo>
                  <a:lnTo>
                    <a:pt x="802" y="726"/>
                  </a:lnTo>
                  <a:cubicBezTo>
                    <a:pt x="813" y="710"/>
                    <a:pt x="824" y="693"/>
                    <a:pt x="833" y="677"/>
                  </a:cubicBezTo>
                  <a:lnTo>
                    <a:pt x="909" y="701"/>
                  </a:lnTo>
                  <a:lnTo>
                    <a:pt x="924" y="706"/>
                  </a:lnTo>
                  <a:lnTo>
                    <a:pt x="928" y="692"/>
                  </a:lnTo>
                  <a:lnTo>
                    <a:pt x="964" y="581"/>
                  </a:lnTo>
                  <a:lnTo>
                    <a:pt x="969" y="566"/>
                  </a:lnTo>
                  <a:lnTo>
                    <a:pt x="955" y="561"/>
                  </a:lnTo>
                  <a:lnTo>
                    <a:pt x="879" y="537"/>
                  </a:lnTo>
                  <a:lnTo>
                    <a:pt x="879" y="537"/>
                  </a:lnTo>
                  <a:cubicBezTo>
                    <a:pt x="881" y="518"/>
                    <a:pt x="883" y="498"/>
                    <a:pt x="882" y="478"/>
                  </a:cubicBezTo>
                  <a:lnTo>
                    <a:pt x="959" y="461"/>
                  </a:lnTo>
                  <a:lnTo>
                    <a:pt x="974" y="458"/>
                  </a:lnTo>
                  <a:lnTo>
                    <a:pt x="971" y="444"/>
                  </a:lnTo>
                  <a:lnTo>
                    <a:pt x="947" y="330"/>
                  </a:lnTo>
                  <a:lnTo>
                    <a:pt x="944" y="315"/>
                  </a:lnTo>
                  <a:lnTo>
                    <a:pt x="929" y="318"/>
                  </a:lnTo>
                  <a:lnTo>
                    <a:pt x="851" y="335"/>
                  </a:lnTo>
                  <a:lnTo>
                    <a:pt x="851" y="335"/>
                  </a:lnTo>
                  <a:cubicBezTo>
                    <a:pt x="844" y="317"/>
                    <a:pt x="834" y="299"/>
                    <a:pt x="824" y="282"/>
                  </a:cubicBezTo>
                  <a:lnTo>
                    <a:pt x="884" y="229"/>
                  </a:lnTo>
                  <a:lnTo>
                    <a:pt x="895" y="219"/>
                  </a:lnTo>
                  <a:lnTo>
                    <a:pt x="885" y="208"/>
                  </a:lnTo>
                  <a:lnTo>
                    <a:pt x="807" y="121"/>
                  </a:lnTo>
                  <a:lnTo>
                    <a:pt x="797" y="110"/>
                  </a:lnTo>
                  <a:lnTo>
                    <a:pt x="786" y="120"/>
                  </a:lnTo>
                  <a:lnTo>
                    <a:pt x="726" y="174"/>
                  </a:lnTo>
                  <a:lnTo>
                    <a:pt x="726" y="174"/>
                  </a:lnTo>
                  <a:cubicBezTo>
                    <a:pt x="710" y="161"/>
                    <a:pt x="694" y="151"/>
                    <a:pt x="677" y="141"/>
                  </a:cubicBezTo>
                  <a:lnTo>
                    <a:pt x="702" y="66"/>
                  </a:lnTo>
                  <a:lnTo>
                    <a:pt x="706" y="52"/>
                  </a:lnTo>
                  <a:lnTo>
                    <a:pt x="692" y="47"/>
                  </a:lnTo>
                  <a:lnTo>
                    <a:pt x="581" y="10"/>
                  </a:lnTo>
                  <a:lnTo>
                    <a:pt x="566" y="6"/>
                  </a:lnTo>
                  <a:lnTo>
                    <a:pt x="562" y="20"/>
                  </a:lnTo>
                  <a:lnTo>
                    <a:pt x="537" y="96"/>
                  </a:lnTo>
                  <a:lnTo>
                    <a:pt x="537" y="96"/>
                  </a:lnTo>
                  <a:cubicBezTo>
                    <a:pt x="518" y="94"/>
                    <a:pt x="498" y="93"/>
                    <a:pt x="479" y="93"/>
                  </a:cubicBezTo>
                  <a:lnTo>
                    <a:pt x="462" y="15"/>
                  </a:lnTo>
                  <a:lnTo>
                    <a:pt x="459" y="0"/>
                  </a:lnTo>
                  <a:lnTo>
                    <a:pt x="444" y="3"/>
                  </a:lnTo>
                  <a:lnTo>
                    <a:pt x="330" y="28"/>
                  </a:lnTo>
                  <a:lnTo>
                    <a:pt x="315" y="31"/>
                  </a:lnTo>
                  <a:lnTo>
                    <a:pt x="318" y="46"/>
                  </a:lnTo>
                  <a:lnTo>
                    <a:pt x="335" y="124"/>
                  </a:lnTo>
                  <a:lnTo>
                    <a:pt x="335" y="124"/>
                  </a:lnTo>
                  <a:cubicBezTo>
                    <a:pt x="317" y="131"/>
                    <a:pt x="299" y="140"/>
                    <a:pt x="283" y="151"/>
                  </a:cubicBezTo>
                  <a:lnTo>
                    <a:pt x="229" y="91"/>
                  </a:lnTo>
                  <a:lnTo>
                    <a:pt x="219" y="80"/>
                  </a:lnTo>
                  <a:lnTo>
                    <a:pt x="208" y="90"/>
                  </a:lnTo>
                  <a:lnTo>
                    <a:pt x="121" y="168"/>
                  </a:lnTo>
                  <a:lnTo>
                    <a:pt x="110" y="178"/>
                  </a:lnTo>
                  <a:lnTo>
                    <a:pt x="120" y="190"/>
                  </a:lnTo>
                  <a:lnTo>
                    <a:pt x="174" y="249"/>
                  </a:lnTo>
                  <a:close/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7" name="Freeform 14">
              <a:extLst>
                <a:ext uri="{FF2B5EF4-FFF2-40B4-BE49-F238E27FC236}">
                  <a16:creationId xmlns:a16="http://schemas.microsoft.com/office/drawing/2014/main" id="{E059A0B6-ADAC-9241-BDF5-09B49D729BA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36252" y="5575161"/>
              <a:ext cx="767619" cy="769964"/>
            </a:xfrm>
            <a:custGeom>
              <a:avLst/>
              <a:gdLst>
                <a:gd name="T0" fmla="*/ 201064 w 1430"/>
                <a:gd name="T1" fmla="*/ 195414 h 1431"/>
                <a:gd name="T2" fmla="*/ 319401 w 1430"/>
                <a:gd name="T3" fmla="*/ 201544 h 1431"/>
                <a:gd name="T4" fmla="*/ 313286 w 1430"/>
                <a:gd name="T5" fmla="*/ 320162 h 1431"/>
                <a:gd name="T6" fmla="*/ 194949 w 1430"/>
                <a:gd name="T7" fmla="*/ 314033 h 1431"/>
                <a:gd name="T8" fmla="*/ 91360 w 1430"/>
                <a:gd name="T9" fmla="*/ 131238 h 1431"/>
                <a:gd name="T10" fmla="*/ 74095 w 1430"/>
                <a:gd name="T11" fmla="*/ 157557 h 1431"/>
                <a:gd name="T12" fmla="*/ 26617 w 1430"/>
                <a:gd name="T13" fmla="*/ 142054 h 1431"/>
                <a:gd name="T14" fmla="*/ 5036 w 1430"/>
                <a:gd name="T15" fmla="*/ 208394 h 1431"/>
                <a:gd name="T16" fmla="*/ 10431 w 1430"/>
                <a:gd name="T17" fmla="*/ 218489 h 1431"/>
                <a:gd name="T18" fmla="*/ 50356 w 1430"/>
                <a:gd name="T19" fmla="*/ 231469 h 1431"/>
                <a:gd name="T20" fmla="*/ 7553 w 1430"/>
                <a:gd name="T21" fmla="*/ 271489 h 1431"/>
                <a:gd name="T22" fmla="*/ 1439 w 1430"/>
                <a:gd name="T23" fmla="*/ 280502 h 1431"/>
                <a:gd name="T24" fmla="*/ 15826 w 1430"/>
                <a:gd name="T25" fmla="*/ 349006 h 1431"/>
                <a:gd name="T26" fmla="*/ 65103 w 1430"/>
                <a:gd name="T27" fmla="*/ 338550 h 1431"/>
                <a:gd name="T28" fmla="*/ 79131 w 1430"/>
                <a:gd name="T29" fmla="*/ 366312 h 1431"/>
                <a:gd name="T30" fmla="*/ 42083 w 1430"/>
                <a:gd name="T31" fmla="*/ 399842 h 1431"/>
                <a:gd name="T32" fmla="*/ 88483 w 1430"/>
                <a:gd name="T33" fmla="*/ 451760 h 1431"/>
                <a:gd name="T34" fmla="*/ 99633 w 1430"/>
                <a:gd name="T35" fmla="*/ 452121 h 1431"/>
                <a:gd name="T36" fmla="*/ 131285 w 1430"/>
                <a:gd name="T37" fmla="*/ 423638 h 1431"/>
                <a:gd name="T38" fmla="*/ 143874 w 1430"/>
                <a:gd name="T39" fmla="*/ 480964 h 1431"/>
                <a:gd name="T40" fmla="*/ 149269 w 1430"/>
                <a:gd name="T41" fmla="*/ 491060 h 1431"/>
                <a:gd name="T42" fmla="*/ 215452 w 1430"/>
                <a:gd name="T43" fmla="*/ 512692 h 1431"/>
                <a:gd name="T44" fmla="*/ 230918 w 1430"/>
                <a:gd name="T45" fmla="*/ 464740 h 1431"/>
                <a:gd name="T46" fmla="*/ 261851 w 1430"/>
                <a:gd name="T47" fmla="*/ 466543 h 1431"/>
                <a:gd name="T48" fmla="*/ 272282 w 1430"/>
                <a:gd name="T49" fmla="*/ 515576 h 1431"/>
                <a:gd name="T50" fmla="*/ 340262 w 1430"/>
                <a:gd name="T51" fmla="*/ 500794 h 1431"/>
                <a:gd name="T52" fmla="*/ 346377 w 1430"/>
                <a:gd name="T53" fmla="*/ 491781 h 1431"/>
                <a:gd name="T54" fmla="*/ 337745 w 1430"/>
                <a:gd name="T55" fmla="*/ 450318 h 1431"/>
                <a:gd name="T56" fmla="*/ 393496 w 1430"/>
                <a:gd name="T57" fmla="*/ 467264 h 1431"/>
                <a:gd name="T58" fmla="*/ 404646 w 1430"/>
                <a:gd name="T59" fmla="*/ 467985 h 1431"/>
                <a:gd name="T60" fmla="*/ 456441 w 1430"/>
                <a:gd name="T61" fmla="*/ 421475 h 1431"/>
                <a:gd name="T62" fmla="*/ 422990 w 1430"/>
                <a:gd name="T63" fmla="*/ 383978 h 1431"/>
                <a:gd name="T64" fmla="*/ 439895 w 1430"/>
                <a:gd name="T65" fmla="*/ 358019 h 1431"/>
                <a:gd name="T66" fmla="*/ 487374 w 1430"/>
                <a:gd name="T67" fmla="*/ 373523 h 1431"/>
                <a:gd name="T68" fmla="*/ 508955 w 1430"/>
                <a:gd name="T69" fmla="*/ 306822 h 1431"/>
                <a:gd name="T70" fmla="*/ 503559 w 1430"/>
                <a:gd name="T71" fmla="*/ 297087 h 1431"/>
                <a:gd name="T72" fmla="*/ 463634 w 1430"/>
                <a:gd name="T73" fmla="*/ 284108 h 1431"/>
                <a:gd name="T74" fmla="*/ 506437 w 1430"/>
                <a:gd name="T75" fmla="*/ 244088 h 1431"/>
                <a:gd name="T76" fmla="*/ 512552 w 1430"/>
                <a:gd name="T77" fmla="*/ 234713 h 1431"/>
                <a:gd name="T78" fmla="*/ 498164 w 1430"/>
                <a:gd name="T79" fmla="*/ 166210 h 1431"/>
                <a:gd name="T80" fmla="*/ 448887 w 1430"/>
                <a:gd name="T81" fmla="*/ 177027 h 1431"/>
                <a:gd name="T82" fmla="*/ 434860 w 1430"/>
                <a:gd name="T83" fmla="*/ 149265 h 1431"/>
                <a:gd name="T84" fmla="*/ 471907 w 1430"/>
                <a:gd name="T85" fmla="*/ 115374 h 1431"/>
                <a:gd name="T86" fmla="*/ 425508 w 1430"/>
                <a:gd name="T87" fmla="*/ 63816 h 1431"/>
                <a:gd name="T88" fmla="*/ 414357 w 1430"/>
                <a:gd name="T89" fmla="*/ 63095 h 1431"/>
                <a:gd name="T90" fmla="*/ 383065 w 1430"/>
                <a:gd name="T91" fmla="*/ 91578 h 1431"/>
                <a:gd name="T92" fmla="*/ 370116 w 1430"/>
                <a:gd name="T93" fmla="*/ 34612 h 1431"/>
                <a:gd name="T94" fmla="*/ 365081 w 1430"/>
                <a:gd name="T95" fmla="*/ 24517 h 1431"/>
                <a:gd name="T96" fmla="*/ 298539 w 1430"/>
                <a:gd name="T97" fmla="*/ 2884 h 1431"/>
                <a:gd name="T98" fmla="*/ 283072 w 1430"/>
                <a:gd name="T99" fmla="*/ 50476 h 1431"/>
                <a:gd name="T100" fmla="*/ 252139 w 1430"/>
                <a:gd name="T101" fmla="*/ 48673 h 1431"/>
                <a:gd name="T102" fmla="*/ 241709 w 1430"/>
                <a:gd name="T103" fmla="*/ 0 h 1431"/>
                <a:gd name="T104" fmla="*/ 173728 w 1430"/>
                <a:gd name="T105" fmla="*/ 14422 h 1431"/>
                <a:gd name="T106" fmla="*/ 167613 w 1430"/>
                <a:gd name="T107" fmla="*/ 23796 h 1431"/>
                <a:gd name="T108" fmla="*/ 176605 w 1430"/>
                <a:gd name="T109" fmla="*/ 65258 h 1431"/>
                <a:gd name="T110" fmla="*/ 120495 w 1430"/>
                <a:gd name="T111" fmla="*/ 47952 h 1431"/>
                <a:gd name="T112" fmla="*/ 109344 w 1430"/>
                <a:gd name="T113" fmla="*/ 47231 h 1431"/>
                <a:gd name="T114" fmla="*/ 57550 w 1430"/>
                <a:gd name="T115" fmla="*/ 94102 h 1431"/>
                <a:gd name="T116" fmla="*/ 91360 w 1430"/>
                <a:gd name="T117" fmla="*/ 131238 h 1431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430" h="1431">
                  <a:moveTo>
                    <a:pt x="559" y="542"/>
                  </a:moveTo>
                  <a:lnTo>
                    <a:pt x="559" y="542"/>
                  </a:lnTo>
                  <a:cubicBezTo>
                    <a:pt x="654" y="456"/>
                    <a:pt x="801" y="464"/>
                    <a:pt x="888" y="559"/>
                  </a:cubicBezTo>
                  <a:cubicBezTo>
                    <a:pt x="974" y="654"/>
                    <a:pt x="966" y="802"/>
                    <a:pt x="871" y="888"/>
                  </a:cubicBezTo>
                  <a:cubicBezTo>
                    <a:pt x="775" y="973"/>
                    <a:pt x="628" y="966"/>
                    <a:pt x="542" y="871"/>
                  </a:cubicBezTo>
                  <a:cubicBezTo>
                    <a:pt x="456" y="776"/>
                    <a:pt x="463" y="627"/>
                    <a:pt x="559" y="542"/>
                  </a:cubicBezTo>
                  <a:close/>
                  <a:moveTo>
                    <a:pt x="254" y="364"/>
                  </a:moveTo>
                  <a:lnTo>
                    <a:pt x="254" y="364"/>
                  </a:lnTo>
                  <a:cubicBezTo>
                    <a:pt x="236" y="387"/>
                    <a:pt x="220" y="412"/>
                    <a:pt x="206" y="437"/>
                  </a:cubicBezTo>
                  <a:lnTo>
                    <a:pt x="95" y="401"/>
                  </a:lnTo>
                  <a:lnTo>
                    <a:pt x="74" y="394"/>
                  </a:lnTo>
                  <a:lnTo>
                    <a:pt x="67" y="415"/>
                  </a:lnTo>
                  <a:lnTo>
                    <a:pt x="14" y="578"/>
                  </a:lnTo>
                  <a:lnTo>
                    <a:pt x="8" y="599"/>
                  </a:lnTo>
                  <a:lnTo>
                    <a:pt x="29" y="606"/>
                  </a:lnTo>
                  <a:lnTo>
                    <a:pt x="140" y="642"/>
                  </a:lnTo>
                  <a:cubicBezTo>
                    <a:pt x="136" y="670"/>
                    <a:pt x="135" y="700"/>
                    <a:pt x="135" y="728"/>
                  </a:cubicBezTo>
                  <a:lnTo>
                    <a:pt x="21" y="753"/>
                  </a:lnTo>
                  <a:lnTo>
                    <a:pt x="0" y="757"/>
                  </a:lnTo>
                  <a:lnTo>
                    <a:pt x="4" y="778"/>
                  </a:lnTo>
                  <a:lnTo>
                    <a:pt x="40" y="947"/>
                  </a:lnTo>
                  <a:lnTo>
                    <a:pt x="44" y="968"/>
                  </a:lnTo>
                  <a:lnTo>
                    <a:pt x="66" y="963"/>
                  </a:lnTo>
                  <a:lnTo>
                    <a:pt x="181" y="939"/>
                  </a:lnTo>
                  <a:cubicBezTo>
                    <a:pt x="192" y="965"/>
                    <a:pt x="205" y="991"/>
                    <a:pt x="220" y="1016"/>
                  </a:cubicBezTo>
                  <a:lnTo>
                    <a:pt x="133" y="1094"/>
                  </a:lnTo>
                  <a:lnTo>
                    <a:pt x="117" y="1109"/>
                  </a:lnTo>
                  <a:lnTo>
                    <a:pt x="131" y="1125"/>
                  </a:lnTo>
                  <a:lnTo>
                    <a:pt x="246" y="1253"/>
                  </a:lnTo>
                  <a:lnTo>
                    <a:pt x="261" y="1269"/>
                  </a:lnTo>
                  <a:lnTo>
                    <a:pt x="277" y="1254"/>
                  </a:lnTo>
                  <a:lnTo>
                    <a:pt x="365" y="1175"/>
                  </a:lnTo>
                  <a:cubicBezTo>
                    <a:pt x="387" y="1193"/>
                    <a:pt x="411" y="1209"/>
                    <a:pt x="437" y="1223"/>
                  </a:cubicBezTo>
                  <a:lnTo>
                    <a:pt x="400" y="1334"/>
                  </a:lnTo>
                  <a:lnTo>
                    <a:pt x="394" y="1355"/>
                  </a:lnTo>
                  <a:lnTo>
                    <a:pt x="415" y="1362"/>
                  </a:lnTo>
                  <a:lnTo>
                    <a:pt x="578" y="1415"/>
                  </a:lnTo>
                  <a:lnTo>
                    <a:pt x="599" y="1422"/>
                  </a:lnTo>
                  <a:lnTo>
                    <a:pt x="605" y="1400"/>
                  </a:lnTo>
                  <a:lnTo>
                    <a:pt x="642" y="1289"/>
                  </a:lnTo>
                  <a:cubicBezTo>
                    <a:pt x="670" y="1293"/>
                    <a:pt x="699" y="1294"/>
                    <a:pt x="728" y="1294"/>
                  </a:cubicBezTo>
                  <a:lnTo>
                    <a:pt x="752" y="1408"/>
                  </a:lnTo>
                  <a:lnTo>
                    <a:pt x="757" y="1430"/>
                  </a:lnTo>
                  <a:lnTo>
                    <a:pt x="779" y="1425"/>
                  </a:lnTo>
                  <a:lnTo>
                    <a:pt x="946" y="1389"/>
                  </a:lnTo>
                  <a:lnTo>
                    <a:pt x="968" y="1385"/>
                  </a:lnTo>
                  <a:lnTo>
                    <a:pt x="963" y="1364"/>
                  </a:lnTo>
                  <a:lnTo>
                    <a:pt x="939" y="1249"/>
                  </a:lnTo>
                  <a:cubicBezTo>
                    <a:pt x="965" y="1238"/>
                    <a:pt x="991" y="1224"/>
                    <a:pt x="1015" y="1209"/>
                  </a:cubicBezTo>
                  <a:lnTo>
                    <a:pt x="1094" y="1296"/>
                  </a:lnTo>
                  <a:lnTo>
                    <a:pt x="1108" y="1313"/>
                  </a:lnTo>
                  <a:lnTo>
                    <a:pt x="1125" y="1298"/>
                  </a:lnTo>
                  <a:lnTo>
                    <a:pt x="1252" y="1183"/>
                  </a:lnTo>
                  <a:lnTo>
                    <a:pt x="1269" y="1169"/>
                  </a:lnTo>
                  <a:lnTo>
                    <a:pt x="1254" y="1152"/>
                  </a:lnTo>
                  <a:lnTo>
                    <a:pt x="1176" y="1065"/>
                  </a:lnTo>
                  <a:cubicBezTo>
                    <a:pt x="1193" y="1042"/>
                    <a:pt x="1209" y="1018"/>
                    <a:pt x="1223" y="993"/>
                  </a:cubicBezTo>
                  <a:lnTo>
                    <a:pt x="1334" y="1029"/>
                  </a:lnTo>
                  <a:lnTo>
                    <a:pt x="1355" y="1036"/>
                  </a:lnTo>
                  <a:lnTo>
                    <a:pt x="1362" y="1015"/>
                  </a:lnTo>
                  <a:lnTo>
                    <a:pt x="1415" y="851"/>
                  </a:lnTo>
                  <a:lnTo>
                    <a:pt x="1422" y="831"/>
                  </a:lnTo>
                  <a:lnTo>
                    <a:pt x="1400" y="824"/>
                  </a:lnTo>
                  <a:lnTo>
                    <a:pt x="1289" y="788"/>
                  </a:lnTo>
                  <a:cubicBezTo>
                    <a:pt x="1293" y="759"/>
                    <a:pt x="1294" y="730"/>
                    <a:pt x="1294" y="702"/>
                  </a:cubicBezTo>
                  <a:lnTo>
                    <a:pt x="1408" y="677"/>
                  </a:lnTo>
                  <a:lnTo>
                    <a:pt x="1429" y="672"/>
                  </a:lnTo>
                  <a:lnTo>
                    <a:pt x="1425" y="651"/>
                  </a:lnTo>
                  <a:lnTo>
                    <a:pt x="1389" y="483"/>
                  </a:lnTo>
                  <a:lnTo>
                    <a:pt x="1385" y="461"/>
                  </a:lnTo>
                  <a:lnTo>
                    <a:pt x="1363" y="466"/>
                  </a:lnTo>
                  <a:lnTo>
                    <a:pt x="1248" y="491"/>
                  </a:lnTo>
                  <a:cubicBezTo>
                    <a:pt x="1237" y="464"/>
                    <a:pt x="1224" y="439"/>
                    <a:pt x="1209" y="414"/>
                  </a:cubicBezTo>
                  <a:lnTo>
                    <a:pt x="1297" y="335"/>
                  </a:lnTo>
                  <a:lnTo>
                    <a:pt x="1312" y="320"/>
                  </a:lnTo>
                  <a:lnTo>
                    <a:pt x="1298" y="304"/>
                  </a:lnTo>
                  <a:lnTo>
                    <a:pt x="1183" y="177"/>
                  </a:lnTo>
                  <a:lnTo>
                    <a:pt x="1168" y="161"/>
                  </a:lnTo>
                  <a:lnTo>
                    <a:pt x="1152" y="175"/>
                  </a:lnTo>
                  <a:lnTo>
                    <a:pt x="1065" y="254"/>
                  </a:lnTo>
                  <a:cubicBezTo>
                    <a:pt x="1042" y="236"/>
                    <a:pt x="1017" y="221"/>
                    <a:pt x="992" y="206"/>
                  </a:cubicBezTo>
                  <a:lnTo>
                    <a:pt x="1029" y="96"/>
                  </a:lnTo>
                  <a:lnTo>
                    <a:pt x="1035" y="74"/>
                  </a:lnTo>
                  <a:lnTo>
                    <a:pt x="1015" y="68"/>
                  </a:lnTo>
                  <a:lnTo>
                    <a:pt x="851" y="14"/>
                  </a:lnTo>
                  <a:lnTo>
                    <a:pt x="830" y="8"/>
                  </a:lnTo>
                  <a:lnTo>
                    <a:pt x="824" y="29"/>
                  </a:lnTo>
                  <a:lnTo>
                    <a:pt x="787" y="140"/>
                  </a:lnTo>
                  <a:cubicBezTo>
                    <a:pt x="759" y="137"/>
                    <a:pt x="730" y="135"/>
                    <a:pt x="701" y="135"/>
                  </a:cubicBezTo>
                  <a:lnTo>
                    <a:pt x="677" y="21"/>
                  </a:lnTo>
                  <a:lnTo>
                    <a:pt x="672" y="0"/>
                  </a:lnTo>
                  <a:lnTo>
                    <a:pt x="651" y="4"/>
                  </a:lnTo>
                  <a:lnTo>
                    <a:pt x="483" y="40"/>
                  </a:lnTo>
                  <a:lnTo>
                    <a:pt x="461" y="45"/>
                  </a:lnTo>
                  <a:lnTo>
                    <a:pt x="466" y="66"/>
                  </a:lnTo>
                  <a:lnTo>
                    <a:pt x="491" y="181"/>
                  </a:lnTo>
                  <a:cubicBezTo>
                    <a:pt x="464" y="192"/>
                    <a:pt x="438" y="205"/>
                    <a:pt x="414" y="220"/>
                  </a:cubicBezTo>
                  <a:lnTo>
                    <a:pt x="335" y="133"/>
                  </a:lnTo>
                  <a:lnTo>
                    <a:pt x="320" y="117"/>
                  </a:lnTo>
                  <a:lnTo>
                    <a:pt x="304" y="131"/>
                  </a:lnTo>
                  <a:lnTo>
                    <a:pt x="176" y="246"/>
                  </a:lnTo>
                  <a:lnTo>
                    <a:pt x="160" y="261"/>
                  </a:lnTo>
                  <a:lnTo>
                    <a:pt x="175" y="278"/>
                  </a:lnTo>
                  <a:lnTo>
                    <a:pt x="254" y="364"/>
                  </a:lnTo>
                  <a:close/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" name="Freeform 15">
              <a:extLst>
                <a:ext uri="{FF2B5EF4-FFF2-40B4-BE49-F238E27FC236}">
                  <a16:creationId xmlns:a16="http://schemas.microsoft.com/office/drawing/2014/main" id="{8D192654-9B10-1C49-85B9-2E4FD23EE3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93254" y="4224517"/>
              <a:ext cx="769922" cy="769921"/>
            </a:xfrm>
            <a:custGeom>
              <a:avLst/>
              <a:gdLst>
                <a:gd name="T0" fmla="*/ 559 w 1431"/>
                <a:gd name="T1" fmla="*/ 543 h 1431"/>
                <a:gd name="T2" fmla="*/ 888 w 1431"/>
                <a:gd name="T3" fmla="*/ 560 h 1431"/>
                <a:gd name="T4" fmla="*/ 871 w 1431"/>
                <a:gd name="T5" fmla="*/ 888 h 1431"/>
                <a:gd name="T6" fmla="*/ 543 w 1431"/>
                <a:gd name="T7" fmla="*/ 871 h 1431"/>
                <a:gd name="T8" fmla="*/ 254 w 1431"/>
                <a:gd name="T9" fmla="*/ 365 h 1431"/>
                <a:gd name="T10" fmla="*/ 207 w 1431"/>
                <a:gd name="T11" fmla="*/ 437 h 1431"/>
                <a:gd name="T12" fmla="*/ 75 w 1431"/>
                <a:gd name="T13" fmla="*/ 394 h 1431"/>
                <a:gd name="T14" fmla="*/ 15 w 1431"/>
                <a:gd name="T15" fmla="*/ 579 h 1431"/>
                <a:gd name="T16" fmla="*/ 29 w 1431"/>
                <a:gd name="T17" fmla="*/ 606 h 1431"/>
                <a:gd name="T18" fmla="*/ 141 w 1431"/>
                <a:gd name="T19" fmla="*/ 643 h 1431"/>
                <a:gd name="T20" fmla="*/ 22 w 1431"/>
                <a:gd name="T21" fmla="*/ 754 h 1431"/>
                <a:gd name="T22" fmla="*/ 5 w 1431"/>
                <a:gd name="T23" fmla="*/ 779 h 1431"/>
                <a:gd name="T24" fmla="*/ 45 w 1431"/>
                <a:gd name="T25" fmla="*/ 968 h 1431"/>
                <a:gd name="T26" fmla="*/ 181 w 1431"/>
                <a:gd name="T27" fmla="*/ 940 h 1431"/>
                <a:gd name="T28" fmla="*/ 221 w 1431"/>
                <a:gd name="T29" fmla="*/ 1017 h 1431"/>
                <a:gd name="T30" fmla="*/ 117 w 1431"/>
                <a:gd name="T31" fmla="*/ 1110 h 1431"/>
                <a:gd name="T32" fmla="*/ 247 w 1431"/>
                <a:gd name="T33" fmla="*/ 1252 h 1431"/>
                <a:gd name="T34" fmla="*/ 278 w 1431"/>
                <a:gd name="T35" fmla="*/ 1254 h 1431"/>
                <a:gd name="T36" fmla="*/ 365 w 1431"/>
                <a:gd name="T37" fmla="*/ 1176 h 1431"/>
                <a:gd name="T38" fmla="*/ 401 w 1431"/>
                <a:gd name="T39" fmla="*/ 1334 h 1431"/>
                <a:gd name="T40" fmla="*/ 415 w 1431"/>
                <a:gd name="T41" fmla="*/ 1362 h 1431"/>
                <a:gd name="T42" fmla="*/ 600 w 1431"/>
                <a:gd name="T43" fmla="*/ 1422 h 1431"/>
                <a:gd name="T44" fmla="*/ 643 w 1431"/>
                <a:gd name="T45" fmla="*/ 1289 h 1431"/>
                <a:gd name="T46" fmla="*/ 728 w 1431"/>
                <a:gd name="T47" fmla="*/ 1293 h 1431"/>
                <a:gd name="T48" fmla="*/ 758 w 1431"/>
                <a:gd name="T49" fmla="*/ 1430 h 1431"/>
                <a:gd name="T50" fmla="*/ 947 w 1431"/>
                <a:gd name="T51" fmla="*/ 1389 h 1431"/>
                <a:gd name="T52" fmla="*/ 964 w 1431"/>
                <a:gd name="T53" fmla="*/ 1363 h 1431"/>
                <a:gd name="T54" fmla="*/ 939 w 1431"/>
                <a:gd name="T55" fmla="*/ 1249 h 1431"/>
                <a:gd name="T56" fmla="*/ 1095 w 1431"/>
                <a:gd name="T57" fmla="*/ 1296 h 1431"/>
                <a:gd name="T58" fmla="*/ 1126 w 1431"/>
                <a:gd name="T59" fmla="*/ 1298 h 1431"/>
                <a:gd name="T60" fmla="*/ 1270 w 1431"/>
                <a:gd name="T61" fmla="*/ 1169 h 1431"/>
                <a:gd name="T62" fmla="*/ 1177 w 1431"/>
                <a:gd name="T63" fmla="*/ 1066 h 1431"/>
                <a:gd name="T64" fmla="*/ 1223 w 1431"/>
                <a:gd name="T65" fmla="*/ 994 h 1431"/>
                <a:gd name="T66" fmla="*/ 1356 w 1431"/>
                <a:gd name="T67" fmla="*/ 1037 h 1431"/>
                <a:gd name="T68" fmla="*/ 1415 w 1431"/>
                <a:gd name="T69" fmla="*/ 852 h 1431"/>
                <a:gd name="T70" fmla="*/ 1401 w 1431"/>
                <a:gd name="T71" fmla="*/ 825 h 1431"/>
                <a:gd name="T72" fmla="*/ 1290 w 1431"/>
                <a:gd name="T73" fmla="*/ 789 h 1431"/>
                <a:gd name="T74" fmla="*/ 1409 w 1431"/>
                <a:gd name="T75" fmla="*/ 678 h 1431"/>
                <a:gd name="T76" fmla="*/ 1425 w 1431"/>
                <a:gd name="T77" fmla="*/ 652 h 1431"/>
                <a:gd name="T78" fmla="*/ 1385 w 1431"/>
                <a:gd name="T79" fmla="*/ 462 h 1431"/>
                <a:gd name="T80" fmla="*/ 1249 w 1431"/>
                <a:gd name="T81" fmla="*/ 492 h 1431"/>
                <a:gd name="T82" fmla="*/ 1210 w 1431"/>
                <a:gd name="T83" fmla="*/ 414 h 1431"/>
                <a:gd name="T84" fmla="*/ 1313 w 1431"/>
                <a:gd name="T85" fmla="*/ 321 h 1431"/>
                <a:gd name="T86" fmla="*/ 1184 w 1431"/>
                <a:gd name="T87" fmla="*/ 178 h 1431"/>
                <a:gd name="T88" fmla="*/ 1153 w 1431"/>
                <a:gd name="T89" fmla="*/ 176 h 1431"/>
                <a:gd name="T90" fmla="*/ 1066 w 1431"/>
                <a:gd name="T91" fmla="*/ 255 h 1431"/>
                <a:gd name="T92" fmla="*/ 1030 w 1431"/>
                <a:gd name="T93" fmla="*/ 96 h 1431"/>
                <a:gd name="T94" fmla="*/ 1016 w 1431"/>
                <a:gd name="T95" fmla="*/ 69 h 1431"/>
                <a:gd name="T96" fmla="*/ 831 w 1431"/>
                <a:gd name="T97" fmla="*/ 9 h 1431"/>
                <a:gd name="T98" fmla="*/ 788 w 1431"/>
                <a:gd name="T99" fmla="*/ 141 h 1431"/>
                <a:gd name="T100" fmla="*/ 702 w 1431"/>
                <a:gd name="T101" fmla="*/ 136 h 1431"/>
                <a:gd name="T102" fmla="*/ 673 w 1431"/>
                <a:gd name="T103" fmla="*/ 0 h 1431"/>
                <a:gd name="T104" fmla="*/ 484 w 1431"/>
                <a:gd name="T105" fmla="*/ 41 h 1431"/>
                <a:gd name="T106" fmla="*/ 467 w 1431"/>
                <a:gd name="T107" fmla="*/ 67 h 1431"/>
                <a:gd name="T108" fmla="*/ 491 w 1431"/>
                <a:gd name="T109" fmla="*/ 181 h 1431"/>
                <a:gd name="T110" fmla="*/ 336 w 1431"/>
                <a:gd name="T111" fmla="*/ 134 h 1431"/>
                <a:gd name="T112" fmla="*/ 305 w 1431"/>
                <a:gd name="T113" fmla="*/ 132 h 1431"/>
                <a:gd name="T114" fmla="*/ 161 w 1431"/>
                <a:gd name="T115" fmla="*/ 262 h 1431"/>
                <a:gd name="T116" fmla="*/ 254 w 1431"/>
                <a:gd name="T117" fmla="*/ 365 h 1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31" h="1431">
                  <a:moveTo>
                    <a:pt x="559" y="543"/>
                  </a:moveTo>
                  <a:lnTo>
                    <a:pt x="559" y="543"/>
                  </a:lnTo>
                  <a:cubicBezTo>
                    <a:pt x="655" y="457"/>
                    <a:pt x="802" y="464"/>
                    <a:pt x="888" y="560"/>
                  </a:cubicBezTo>
                  <a:lnTo>
                    <a:pt x="888" y="560"/>
                  </a:lnTo>
                  <a:cubicBezTo>
                    <a:pt x="975" y="655"/>
                    <a:pt x="967" y="803"/>
                    <a:pt x="871" y="888"/>
                  </a:cubicBezTo>
                  <a:lnTo>
                    <a:pt x="871" y="888"/>
                  </a:lnTo>
                  <a:cubicBezTo>
                    <a:pt x="776" y="974"/>
                    <a:pt x="629" y="967"/>
                    <a:pt x="543" y="871"/>
                  </a:cubicBezTo>
                  <a:lnTo>
                    <a:pt x="543" y="871"/>
                  </a:lnTo>
                  <a:cubicBezTo>
                    <a:pt x="456" y="776"/>
                    <a:pt x="464" y="628"/>
                    <a:pt x="559" y="543"/>
                  </a:cubicBezTo>
                  <a:close/>
                  <a:moveTo>
                    <a:pt x="254" y="365"/>
                  </a:moveTo>
                  <a:lnTo>
                    <a:pt x="254" y="365"/>
                  </a:lnTo>
                  <a:cubicBezTo>
                    <a:pt x="237" y="388"/>
                    <a:pt x="221" y="413"/>
                    <a:pt x="207" y="437"/>
                  </a:cubicBezTo>
                  <a:lnTo>
                    <a:pt x="96" y="402"/>
                  </a:lnTo>
                  <a:lnTo>
                    <a:pt x="75" y="394"/>
                  </a:lnTo>
                  <a:lnTo>
                    <a:pt x="68" y="416"/>
                  </a:lnTo>
                  <a:lnTo>
                    <a:pt x="15" y="579"/>
                  </a:lnTo>
                  <a:lnTo>
                    <a:pt x="8" y="599"/>
                  </a:lnTo>
                  <a:lnTo>
                    <a:pt x="29" y="606"/>
                  </a:lnTo>
                  <a:lnTo>
                    <a:pt x="141" y="643"/>
                  </a:lnTo>
                  <a:lnTo>
                    <a:pt x="141" y="643"/>
                  </a:lnTo>
                  <a:cubicBezTo>
                    <a:pt x="137" y="671"/>
                    <a:pt x="136" y="701"/>
                    <a:pt x="136" y="729"/>
                  </a:cubicBezTo>
                  <a:lnTo>
                    <a:pt x="22" y="754"/>
                  </a:lnTo>
                  <a:lnTo>
                    <a:pt x="0" y="757"/>
                  </a:lnTo>
                  <a:lnTo>
                    <a:pt x="5" y="779"/>
                  </a:lnTo>
                  <a:lnTo>
                    <a:pt x="41" y="947"/>
                  </a:lnTo>
                  <a:lnTo>
                    <a:pt x="45" y="968"/>
                  </a:lnTo>
                  <a:lnTo>
                    <a:pt x="67" y="964"/>
                  </a:lnTo>
                  <a:lnTo>
                    <a:pt x="181" y="940"/>
                  </a:lnTo>
                  <a:lnTo>
                    <a:pt x="181" y="940"/>
                  </a:lnTo>
                  <a:cubicBezTo>
                    <a:pt x="193" y="966"/>
                    <a:pt x="206" y="992"/>
                    <a:pt x="221" y="1017"/>
                  </a:cubicBezTo>
                  <a:lnTo>
                    <a:pt x="133" y="1095"/>
                  </a:lnTo>
                  <a:lnTo>
                    <a:pt x="117" y="1110"/>
                  </a:lnTo>
                  <a:lnTo>
                    <a:pt x="132" y="1126"/>
                  </a:lnTo>
                  <a:lnTo>
                    <a:pt x="247" y="1252"/>
                  </a:lnTo>
                  <a:lnTo>
                    <a:pt x="261" y="1269"/>
                  </a:lnTo>
                  <a:lnTo>
                    <a:pt x="278" y="1254"/>
                  </a:lnTo>
                  <a:lnTo>
                    <a:pt x="365" y="1176"/>
                  </a:lnTo>
                  <a:lnTo>
                    <a:pt x="365" y="1176"/>
                  </a:lnTo>
                  <a:cubicBezTo>
                    <a:pt x="388" y="1194"/>
                    <a:pt x="412" y="1210"/>
                    <a:pt x="438" y="1222"/>
                  </a:cubicBezTo>
                  <a:lnTo>
                    <a:pt x="401" y="1334"/>
                  </a:lnTo>
                  <a:lnTo>
                    <a:pt x="395" y="1355"/>
                  </a:lnTo>
                  <a:lnTo>
                    <a:pt x="415" y="1362"/>
                  </a:lnTo>
                  <a:lnTo>
                    <a:pt x="579" y="1414"/>
                  </a:lnTo>
                  <a:lnTo>
                    <a:pt x="600" y="1422"/>
                  </a:lnTo>
                  <a:lnTo>
                    <a:pt x="606" y="1400"/>
                  </a:lnTo>
                  <a:lnTo>
                    <a:pt x="643" y="1289"/>
                  </a:lnTo>
                  <a:lnTo>
                    <a:pt x="643" y="1289"/>
                  </a:lnTo>
                  <a:cubicBezTo>
                    <a:pt x="671" y="1293"/>
                    <a:pt x="700" y="1294"/>
                    <a:pt x="728" y="1293"/>
                  </a:cubicBezTo>
                  <a:lnTo>
                    <a:pt x="753" y="1408"/>
                  </a:lnTo>
                  <a:lnTo>
                    <a:pt x="758" y="1430"/>
                  </a:lnTo>
                  <a:lnTo>
                    <a:pt x="779" y="1425"/>
                  </a:lnTo>
                  <a:lnTo>
                    <a:pt x="947" y="1389"/>
                  </a:lnTo>
                  <a:lnTo>
                    <a:pt x="968" y="1384"/>
                  </a:lnTo>
                  <a:lnTo>
                    <a:pt x="964" y="1363"/>
                  </a:lnTo>
                  <a:lnTo>
                    <a:pt x="939" y="1249"/>
                  </a:lnTo>
                  <a:lnTo>
                    <a:pt x="939" y="1249"/>
                  </a:lnTo>
                  <a:cubicBezTo>
                    <a:pt x="966" y="1238"/>
                    <a:pt x="991" y="1224"/>
                    <a:pt x="1016" y="1210"/>
                  </a:cubicBezTo>
                  <a:lnTo>
                    <a:pt x="1095" y="1296"/>
                  </a:lnTo>
                  <a:lnTo>
                    <a:pt x="1109" y="1313"/>
                  </a:lnTo>
                  <a:lnTo>
                    <a:pt x="1126" y="1298"/>
                  </a:lnTo>
                  <a:lnTo>
                    <a:pt x="1253" y="1184"/>
                  </a:lnTo>
                  <a:lnTo>
                    <a:pt x="1270" y="1169"/>
                  </a:lnTo>
                  <a:lnTo>
                    <a:pt x="1255" y="1153"/>
                  </a:lnTo>
                  <a:lnTo>
                    <a:pt x="1177" y="1066"/>
                  </a:lnTo>
                  <a:lnTo>
                    <a:pt x="1177" y="1066"/>
                  </a:lnTo>
                  <a:cubicBezTo>
                    <a:pt x="1194" y="1043"/>
                    <a:pt x="1209" y="1018"/>
                    <a:pt x="1223" y="994"/>
                  </a:cubicBezTo>
                  <a:lnTo>
                    <a:pt x="1335" y="1029"/>
                  </a:lnTo>
                  <a:lnTo>
                    <a:pt x="1356" y="1037"/>
                  </a:lnTo>
                  <a:lnTo>
                    <a:pt x="1363" y="1015"/>
                  </a:lnTo>
                  <a:lnTo>
                    <a:pt x="1415" y="852"/>
                  </a:lnTo>
                  <a:lnTo>
                    <a:pt x="1423" y="831"/>
                  </a:lnTo>
                  <a:lnTo>
                    <a:pt x="1401" y="825"/>
                  </a:lnTo>
                  <a:lnTo>
                    <a:pt x="1290" y="789"/>
                  </a:lnTo>
                  <a:lnTo>
                    <a:pt x="1290" y="789"/>
                  </a:lnTo>
                  <a:cubicBezTo>
                    <a:pt x="1293" y="760"/>
                    <a:pt x="1295" y="731"/>
                    <a:pt x="1294" y="702"/>
                  </a:cubicBezTo>
                  <a:lnTo>
                    <a:pt x="1409" y="678"/>
                  </a:lnTo>
                  <a:lnTo>
                    <a:pt x="1430" y="673"/>
                  </a:lnTo>
                  <a:lnTo>
                    <a:pt x="1425" y="652"/>
                  </a:lnTo>
                  <a:lnTo>
                    <a:pt x="1390" y="484"/>
                  </a:lnTo>
                  <a:lnTo>
                    <a:pt x="1385" y="462"/>
                  </a:lnTo>
                  <a:lnTo>
                    <a:pt x="1364" y="467"/>
                  </a:lnTo>
                  <a:lnTo>
                    <a:pt x="1249" y="492"/>
                  </a:lnTo>
                  <a:lnTo>
                    <a:pt x="1249" y="492"/>
                  </a:lnTo>
                  <a:cubicBezTo>
                    <a:pt x="1238" y="465"/>
                    <a:pt x="1225" y="440"/>
                    <a:pt x="1210" y="414"/>
                  </a:cubicBezTo>
                  <a:lnTo>
                    <a:pt x="1297" y="336"/>
                  </a:lnTo>
                  <a:lnTo>
                    <a:pt x="1313" y="321"/>
                  </a:lnTo>
                  <a:lnTo>
                    <a:pt x="1299" y="305"/>
                  </a:lnTo>
                  <a:lnTo>
                    <a:pt x="1184" y="178"/>
                  </a:lnTo>
                  <a:lnTo>
                    <a:pt x="1169" y="161"/>
                  </a:lnTo>
                  <a:lnTo>
                    <a:pt x="1153" y="176"/>
                  </a:lnTo>
                  <a:lnTo>
                    <a:pt x="1066" y="255"/>
                  </a:lnTo>
                  <a:lnTo>
                    <a:pt x="1066" y="255"/>
                  </a:lnTo>
                  <a:cubicBezTo>
                    <a:pt x="1043" y="237"/>
                    <a:pt x="1018" y="221"/>
                    <a:pt x="993" y="207"/>
                  </a:cubicBezTo>
                  <a:lnTo>
                    <a:pt x="1030" y="96"/>
                  </a:lnTo>
                  <a:lnTo>
                    <a:pt x="1036" y="75"/>
                  </a:lnTo>
                  <a:lnTo>
                    <a:pt x="1016" y="69"/>
                  </a:lnTo>
                  <a:lnTo>
                    <a:pt x="852" y="15"/>
                  </a:lnTo>
                  <a:lnTo>
                    <a:pt x="831" y="9"/>
                  </a:lnTo>
                  <a:lnTo>
                    <a:pt x="824" y="30"/>
                  </a:lnTo>
                  <a:lnTo>
                    <a:pt x="788" y="141"/>
                  </a:lnTo>
                  <a:lnTo>
                    <a:pt x="788" y="141"/>
                  </a:lnTo>
                  <a:cubicBezTo>
                    <a:pt x="760" y="137"/>
                    <a:pt x="731" y="136"/>
                    <a:pt x="702" y="136"/>
                  </a:cubicBezTo>
                  <a:lnTo>
                    <a:pt x="678" y="22"/>
                  </a:lnTo>
                  <a:lnTo>
                    <a:pt x="673" y="0"/>
                  </a:lnTo>
                  <a:lnTo>
                    <a:pt x="651" y="5"/>
                  </a:lnTo>
                  <a:lnTo>
                    <a:pt x="484" y="41"/>
                  </a:lnTo>
                  <a:lnTo>
                    <a:pt x="462" y="46"/>
                  </a:lnTo>
                  <a:lnTo>
                    <a:pt x="467" y="67"/>
                  </a:lnTo>
                  <a:lnTo>
                    <a:pt x="491" y="181"/>
                  </a:lnTo>
                  <a:lnTo>
                    <a:pt x="491" y="181"/>
                  </a:lnTo>
                  <a:cubicBezTo>
                    <a:pt x="465" y="192"/>
                    <a:pt x="439" y="205"/>
                    <a:pt x="415" y="221"/>
                  </a:cubicBezTo>
                  <a:lnTo>
                    <a:pt x="336" y="134"/>
                  </a:lnTo>
                  <a:lnTo>
                    <a:pt x="321" y="117"/>
                  </a:lnTo>
                  <a:lnTo>
                    <a:pt x="305" y="132"/>
                  </a:lnTo>
                  <a:lnTo>
                    <a:pt x="177" y="247"/>
                  </a:lnTo>
                  <a:lnTo>
                    <a:pt x="161" y="262"/>
                  </a:lnTo>
                  <a:lnTo>
                    <a:pt x="176" y="278"/>
                  </a:lnTo>
                  <a:lnTo>
                    <a:pt x="254" y="365"/>
                  </a:lnTo>
                  <a:close/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9" name="Freeform 16">
              <a:extLst>
                <a:ext uri="{FF2B5EF4-FFF2-40B4-BE49-F238E27FC236}">
                  <a16:creationId xmlns:a16="http://schemas.microsoft.com/office/drawing/2014/main" id="{D2AC3749-14FA-1D4E-A1FA-4AD708AFC5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97848" y="3217694"/>
              <a:ext cx="769923" cy="769922"/>
            </a:xfrm>
            <a:custGeom>
              <a:avLst/>
              <a:gdLst>
                <a:gd name="T0" fmla="*/ 559 w 1431"/>
                <a:gd name="T1" fmla="*/ 542 h 1431"/>
                <a:gd name="T2" fmla="*/ 888 w 1431"/>
                <a:gd name="T3" fmla="*/ 559 h 1431"/>
                <a:gd name="T4" fmla="*/ 871 w 1431"/>
                <a:gd name="T5" fmla="*/ 888 h 1431"/>
                <a:gd name="T6" fmla="*/ 542 w 1431"/>
                <a:gd name="T7" fmla="*/ 871 h 1431"/>
                <a:gd name="T8" fmla="*/ 254 w 1431"/>
                <a:gd name="T9" fmla="*/ 365 h 1431"/>
                <a:gd name="T10" fmla="*/ 208 w 1431"/>
                <a:gd name="T11" fmla="*/ 437 h 1431"/>
                <a:gd name="T12" fmla="*/ 75 w 1431"/>
                <a:gd name="T13" fmla="*/ 394 h 1431"/>
                <a:gd name="T14" fmla="*/ 16 w 1431"/>
                <a:gd name="T15" fmla="*/ 578 h 1431"/>
                <a:gd name="T16" fmla="*/ 29 w 1431"/>
                <a:gd name="T17" fmla="*/ 606 h 1431"/>
                <a:gd name="T18" fmla="*/ 140 w 1431"/>
                <a:gd name="T19" fmla="*/ 642 h 1431"/>
                <a:gd name="T20" fmla="*/ 22 w 1431"/>
                <a:gd name="T21" fmla="*/ 753 h 1431"/>
                <a:gd name="T22" fmla="*/ 5 w 1431"/>
                <a:gd name="T23" fmla="*/ 778 h 1431"/>
                <a:gd name="T24" fmla="*/ 46 w 1431"/>
                <a:gd name="T25" fmla="*/ 968 h 1431"/>
                <a:gd name="T26" fmla="*/ 182 w 1431"/>
                <a:gd name="T27" fmla="*/ 939 h 1431"/>
                <a:gd name="T28" fmla="*/ 221 w 1431"/>
                <a:gd name="T29" fmla="*/ 1016 h 1431"/>
                <a:gd name="T30" fmla="*/ 117 w 1431"/>
                <a:gd name="T31" fmla="*/ 1109 h 1431"/>
                <a:gd name="T32" fmla="*/ 247 w 1431"/>
                <a:gd name="T33" fmla="*/ 1253 h 1431"/>
                <a:gd name="T34" fmla="*/ 278 w 1431"/>
                <a:gd name="T35" fmla="*/ 1255 h 1431"/>
                <a:gd name="T36" fmla="*/ 365 w 1431"/>
                <a:gd name="T37" fmla="*/ 1176 h 1431"/>
                <a:gd name="T38" fmla="*/ 401 w 1431"/>
                <a:gd name="T39" fmla="*/ 1335 h 1431"/>
                <a:gd name="T40" fmla="*/ 415 w 1431"/>
                <a:gd name="T41" fmla="*/ 1362 h 1431"/>
                <a:gd name="T42" fmla="*/ 599 w 1431"/>
                <a:gd name="T43" fmla="*/ 1422 h 1431"/>
                <a:gd name="T44" fmla="*/ 643 w 1431"/>
                <a:gd name="T45" fmla="*/ 1289 h 1431"/>
                <a:gd name="T46" fmla="*/ 728 w 1431"/>
                <a:gd name="T47" fmla="*/ 1294 h 1431"/>
                <a:gd name="T48" fmla="*/ 758 w 1431"/>
                <a:gd name="T49" fmla="*/ 1430 h 1431"/>
                <a:gd name="T50" fmla="*/ 947 w 1431"/>
                <a:gd name="T51" fmla="*/ 1390 h 1431"/>
                <a:gd name="T52" fmla="*/ 964 w 1431"/>
                <a:gd name="T53" fmla="*/ 1364 h 1431"/>
                <a:gd name="T54" fmla="*/ 939 w 1431"/>
                <a:gd name="T55" fmla="*/ 1249 h 1431"/>
                <a:gd name="T56" fmla="*/ 1095 w 1431"/>
                <a:gd name="T57" fmla="*/ 1296 h 1431"/>
                <a:gd name="T58" fmla="*/ 1126 w 1431"/>
                <a:gd name="T59" fmla="*/ 1298 h 1431"/>
                <a:gd name="T60" fmla="*/ 1269 w 1431"/>
                <a:gd name="T61" fmla="*/ 1169 h 1431"/>
                <a:gd name="T62" fmla="*/ 1176 w 1431"/>
                <a:gd name="T63" fmla="*/ 1065 h 1431"/>
                <a:gd name="T64" fmla="*/ 1223 w 1431"/>
                <a:gd name="T65" fmla="*/ 993 h 1431"/>
                <a:gd name="T66" fmla="*/ 1356 w 1431"/>
                <a:gd name="T67" fmla="*/ 1036 h 1431"/>
                <a:gd name="T68" fmla="*/ 1416 w 1431"/>
                <a:gd name="T69" fmla="*/ 852 h 1431"/>
                <a:gd name="T70" fmla="*/ 1402 w 1431"/>
                <a:gd name="T71" fmla="*/ 824 h 1431"/>
                <a:gd name="T72" fmla="*/ 1290 w 1431"/>
                <a:gd name="T73" fmla="*/ 788 h 1431"/>
                <a:gd name="T74" fmla="*/ 1408 w 1431"/>
                <a:gd name="T75" fmla="*/ 677 h 1431"/>
                <a:gd name="T76" fmla="*/ 1426 w 1431"/>
                <a:gd name="T77" fmla="*/ 651 h 1431"/>
                <a:gd name="T78" fmla="*/ 1385 w 1431"/>
                <a:gd name="T79" fmla="*/ 462 h 1431"/>
                <a:gd name="T80" fmla="*/ 1249 w 1431"/>
                <a:gd name="T81" fmla="*/ 491 h 1431"/>
                <a:gd name="T82" fmla="*/ 1210 w 1431"/>
                <a:gd name="T83" fmla="*/ 414 h 1431"/>
                <a:gd name="T84" fmla="*/ 1313 w 1431"/>
                <a:gd name="T85" fmla="*/ 321 h 1431"/>
                <a:gd name="T86" fmla="*/ 1184 w 1431"/>
                <a:gd name="T87" fmla="*/ 177 h 1431"/>
                <a:gd name="T88" fmla="*/ 1152 w 1431"/>
                <a:gd name="T89" fmla="*/ 175 h 1431"/>
                <a:gd name="T90" fmla="*/ 1066 w 1431"/>
                <a:gd name="T91" fmla="*/ 254 h 1431"/>
                <a:gd name="T92" fmla="*/ 1029 w 1431"/>
                <a:gd name="T93" fmla="*/ 96 h 1431"/>
                <a:gd name="T94" fmla="*/ 1015 w 1431"/>
                <a:gd name="T95" fmla="*/ 68 h 1431"/>
                <a:gd name="T96" fmla="*/ 831 w 1431"/>
                <a:gd name="T97" fmla="*/ 8 h 1431"/>
                <a:gd name="T98" fmla="*/ 788 w 1431"/>
                <a:gd name="T99" fmla="*/ 140 h 1431"/>
                <a:gd name="T100" fmla="*/ 702 w 1431"/>
                <a:gd name="T101" fmla="*/ 136 h 1431"/>
                <a:gd name="T102" fmla="*/ 673 w 1431"/>
                <a:gd name="T103" fmla="*/ 0 h 1431"/>
                <a:gd name="T104" fmla="*/ 484 w 1431"/>
                <a:gd name="T105" fmla="*/ 40 h 1431"/>
                <a:gd name="T106" fmla="*/ 467 w 1431"/>
                <a:gd name="T107" fmla="*/ 67 h 1431"/>
                <a:gd name="T108" fmla="*/ 491 w 1431"/>
                <a:gd name="T109" fmla="*/ 181 h 1431"/>
                <a:gd name="T110" fmla="*/ 336 w 1431"/>
                <a:gd name="T111" fmla="*/ 133 h 1431"/>
                <a:gd name="T112" fmla="*/ 305 w 1431"/>
                <a:gd name="T113" fmla="*/ 132 h 1431"/>
                <a:gd name="T114" fmla="*/ 161 w 1431"/>
                <a:gd name="T115" fmla="*/ 261 h 1431"/>
                <a:gd name="T116" fmla="*/ 254 w 1431"/>
                <a:gd name="T117" fmla="*/ 365 h 1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31" h="1431">
                  <a:moveTo>
                    <a:pt x="559" y="542"/>
                  </a:moveTo>
                  <a:lnTo>
                    <a:pt x="559" y="542"/>
                  </a:lnTo>
                  <a:cubicBezTo>
                    <a:pt x="655" y="456"/>
                    <a:pt x="802" y="464"/>
                    <a:pt x="888" y="559"/>
                  </a:cubicBezTo>
                  <a:lnTo>
                    <a:pt x="888" y="559"/>
                  </a:lnTo>
                  <a:cubicBezTo>
                    <a:pt x="974" y="655"/>
                    <a:pt x="967" y="802"/>
                    <a:pt x="871" y="888"/>
                  </a:cubicBezTo>
                  <a:lnTo>
                    <a:pt x="871" y="888"/>
                  </a:lnTo>
                  <a:cubicBezTo>
                    <a:pt x="776" y="974"/>
                    <a:pt x="628" y="967"/>
                    <a:pt x="542" y="871"/>
                  </a:cubicBezTo>
                  <a:lnTo>
                    <a:pt x="542" y="871"/>
                  </a:lnTo>
                  <a:cubicBezTo>
                    <a:pt x="456" y="776"/>
                    <a:pt x="464" y="628"/>
                    <a:pt x="559" y="542"/>
                  </a:cubicBezTo>
                  <a:close/>
                  <a:moveTo>
                    <a:pt x="254" y="365"/>
                  </a:moveTo>
                  <a:lnTo>
                    <a:pt x="254" y="365"/>
                  </a:lnTo>
                  <a:cubicBezTo>
                    <a:pt x="237" y="388"/>
                    <a:pt x="221" y="412"/>
                    <a:pt x="208" y="437"/>
                  </a:cubicBezTo>
                  <a:lnTo>
                    <a:pt x="96" y="401"/>
                  </a:lnTo>
                  <a:lnTo>
                    <a:pt x="75" y="394"/>
                  </a:lnTo>
                  <a:lnTo>
                    <a:pt x="68" y="415"/>
                  </a:lnTo>
                  <a:lnTo>
                    <a:pt x="16" y="578"/>
                  </a:lnTo>
                  <a:lnTo>
                    <a:pt x="8" y="599"/>
                  </a:lnTo>
                  <a:lnTo>
                    <a:pt x="29" y="606"/>
                  </a:lnTo>
                  <a:lnTo>
                    <a:pt x="140" y="642"/>
                  </a:lnTo>
                  <a:lnTo>
                    <a:pt x="140" y="642"/>
                  </a:lnTo>
                  <a:cubicBezTo>
                    <a:pt x="137" y="671"/>
                    <a:pt x="136" y="700"/>
                    <a:pt x="137" y="728"/>
                  </a:cubicBezTo>
                  <a:lnTo>
                    <a:pt x="22" y="753"/>
                  </a:lnTo>
                  <a:lnTo>
                    <a:pt x="0" y="757"/>
                  </a:lnTo>
                  <a:lnTo>
                    <a:pt x="5" y="778"/>
                  </a:lnTo>
                  <a:lnTo>
                    <a:pt x="41" y="947"/>
                  </a:lnTo>
                  <a:lnTo>
                    <a:pt x="46" y="968"/>
                  </a:lnTo>
                  <a:lnTo>
                    <a:pt x="67" y="963"/>
                  </a:lnTo>
                  <a:lnTo>
                    <a:pt x="182" y="939"/>
                  </a:lnTo>
                  <a:lnTo>
                    <a:pt x="182" y="939"/>
                  </a:lnTo>
                  <a:cubicBezTo>
                    <a:pt x="192" y="965"/>
                    <a:pt x="206" y="991"/>
                    <a:pt x="221" y="1016"/>
                  </a:cubicBezTo>
                  <a:lnTo>
                    <a:pt x="133" y="1094"/>
                  </a:lnTo>
                  <a:lnTo>
                    <a:pt x="117" y="1109"/>
                  </a:lnTo>
                  <a:lnTo>
                    <a:pt x="132" y="1126"/>
                  </a:lnTo>
                  <a:lnTo>
                    <a:pt x="247" y="1253"/>
                  </a:lnTo>
                  <a:lnTo>
                    <a:pt x="261" y="1270"/>
                  </a:lnTo>
                  <a:lnTo>
                    <a:pt x="278" y="1255"/>
                  </a:lnTo>
                  <a:lnTo>
                    <a:pt x="365" y="1176"/>
                  </a:lnTo>
                  <a:lnTo>
                    <a:pt x="365" y="1176"/>
                  </a:lnTo>
                  <a:cubicBezTo>
                    <a:pt x="388" y="1193"/>
                    <a:pt x="412" y="1209"/>
                    <a:pt x="437" y="1223"/>
                  </a:cubicBezTo>
                  <a:lnTo>
                    <a:pt x="401" y="1335"/>
                  </a:lnTo>
                  <a:lnTo>
                    <a:pt x="394" y="1355"/>
                  </a:lnTo>
                  <a:lnTo>
                    <a:pt x="415" y="1362"/>
                  </a:lnTo>
                  <a:lnTo>
                    <a:pt x="579" y="1415"/>
                  </a:lnTo>
                  <a:lnTo>
                    <a:pt x="599" y="1422"/>
                  </a:lnTo>
                  <a:lnTo>
                    <a:pt x="606" y="1401"/>
                  </a:lnTo>
                  <a:lnTo>
                    <a:pt x="643" y="1289"/>
                  </a:lnTo>
                  <a:lnTo>
                    <a:pt x="643" y="1289"/>
                  </a:lnTo>
                  <a:cubicBezTo>
                    <a:pt x="671" y="1294"/>
                    <a:pt x="700" y="1295"/>
                    <a:pt x="728" y="1294"/>
                  </a:cubicBezTo>
                  <a:lnTo>
                    <a:pt x="753" y="1409"/>
                  </a:lnTo>
                  <a:lnTo>
                    <a:pt x="758" y="1430"/>
                  </a:lnTo>
                  <a:lnTo>
                    <a:pt x="779" y="1426"/>
                  </a:lnTo>
                  <a:lnTo>
                    <a:pt x="947" y="1390"/>
                  </a:lnTo>
                  <a:lnTo>
                    <a:pt x="969" y="1385"/>
                  </a:lnTo>
                  <a:lnTo>
                    <a:pt x="964" y="1364"/>
                  </a:lnTo>
                  <a:lnTo>
                    <a:pt x="939" y="1249"/>
                  </a:lnTo>
                  <a:lnTo>
                    <a:pt x="939" y="1249"/>
                  </a:lnTo>
                  <a:cubicBezTo>
                    <a:pt x="966" y="1238"/>
                    <a:pt x="991" y="1225"/>
                    <a:pt x="1016" y="1210"/>
                  </a:cubicBezTo>
                  <a:lnTo>
                    <a:pt x="1095" y="1296"/>
                  </a:lnTo>
                  <a:lnTo>
                    <a:pt x="1110" y="1313"/>
                  </a:lnTo>
                  <a:lnTo>
                    <a:pt x="1126" y="1298"/>
                  </a:lnTo>
                  <a:lnTo>
                    <a:pt x="1253" y="1184"/>
                  </a:lnTo>
                  <a:lnTo>
                    <a:pt x="1269" y="1169"/>
                  </a:lnTo>
                  <a:lnTo>
                    <a:pt x="1255" y="1153"/>
                  </a:lnTo>
                  <a:lnTo>
                    <a:pt x="1176" y="1065"/>
                  </a:lnTo>
                  <a:lnTo>
                    <a:pt x="1176" y="1065"/>
                  </a:lnTo>
                  <a:cubicBezTo>
                    <a:pt x="1194" y="1042"/>
                    <a:pt x="1210" y="1018"/>
                    <a:pt x="1223" y="993"/>
                  </a:cubicBezTo>
                  <a:lnTo>
                    <a:pt x="1335" y="1029"/>
                  </a:lnTo>
                  <a:lnTo>
                    <a:pt x="1356" y="1036"/>
                  </a:lnTo>
                  <a:lnTo>
                    <a:pt x="1363" y="1015"/>
                  </a:lnTo>
                  <a:lnTo>
                    <a:pt x="1416" y="852"/>
                  </a:lnTo>
                  <a:lnTo>
                    <a:pt x="1422" y="831"/>
                  </a:lnTo>
                  <a:lnTo>
                    <a:pt x="1402" y="824"/>
                  </a:lnTo>
                  <a:lnTo>
                    <a:pt x="1290" y="788"/>
                  </a:lnTo>
                  <a:lnTo>
                    <a:pt x="1290" y="788"/>
                  </a:lnTo>
                  <a:cubicBezTo>
                    <a:pt x="1293" y="760"/>
                    <a:pt x="1295" y="730"/>
                    <a:pt x="1295" y="702"/>
                  </a:cubicBezTo>
                  <a:lnTo>
                    <a:pt x="1408" y="677"/>
                  </a:lnTo>
                  <a:lnTo>
                    <a:pt x="1430" y="673"/>
                  </a:lnTo>
                  <a:lnTo>
                    <a:pt x="1426" y="651"/>
                  </a:lnTo>
                  <a:lnTo>
                    <a:pt x="1390" y="484"/>
                  </a:lnTo>
                  <a:lnTo>
                    <a:pt x="1385" y="462"/>
                  </a:lnTo>
                  <a:lnTo>
                    <a:pt x="1364" y="466"/>
                  </a:lnTo>
                  <a:lnTo>
                    <a:pt x="1249" y="491"/>
                  </a:lnTo>
                  <a:lnTo>
                    <a:pt x="1249" y="491"/>
                  </a:lnTo>
                  <a:cubicBezTo>
                    <a:pt x="1238" y="465"/>
                    <a:pt x="1225" y="439"/>
                    <a:pt x="1210" y="414"/>
                  </a:cubicBezTo>
                  <a:lnTo>
                    <a:pt x="1297" y="336"/>
                  </a:lnTo>
                  <a:lnTo>
                    <a:pt x="1313" y="321"/>
                  </a:lnTo>
                  <a:lnTo>
                    <a:pt x="1299" y="304"/>
                  </a:lnTo>
                  <a:lnTo>
                    <a:pt x="1184" y="177"/>
                  </a:lnTo>
                  <a:lnTo>
                    <a:pt x="1169" y="161"/>
                  </a:lnTo>
                  <a:lnTo>
                    <a:pt x="1152" y="175"/>
                  </a:lnTo>
                  <a:lnTo>
                    <a:pt x="1066" y="254"/>
                  </a:lnTo>
                  <a:lnTo>
                    <a:pt x="1066" y="254"/>
                  </a:lnTo>
                  <a:cubicBezTo>
                    <a:pt x="1043" y="236"/>
                    <a:pt x="1018" y="220"/>
                    <a:pt x="993" y="207"/>
                  </a:cubicBezTo>
                  <a:lnTo>
                    <a:pt x="1029" y="96"/>
                  </a:lnTo>
                  <a:lnTo>
                    <a:pt x="1036" y="75"/>
                  </a:lnTo>
                  <a:lnTo>
                    <a:pt x="1015" y="68"/>
                  </a:lnTo>
                  <a:lnTo>
                    <a:pt x="852" y="15"/>
                  </a:lnTo>
                  <a:lnTo>
                    <a:pt x="831" y="8"/>
                  </a:lnTo>
                  <a:lnTo>
                    <a:pt x="824" y="29"/>
                  </a:lnTo>
                  <a:lnTo>
                    <a:pt x="788" y="140"/>
                  </a:lnTo>
                  <a:lnTo>
                    <a:pt x="788" y="140"/>
                  </a:lnTo>
                  <a:cubicBezTo>
                    <a:pt x="760" y="137"/>
                    <a:pt x="731" y="135"/>
                    <a:pt x="702" y="136"/>
                  </a:cubicBezTo>
                  <a:lnTo>
                    <a:pt x="677" y="21"/>
                  </a:lnTo>
                  <a:lnTo>
                    <a:pt x="673" y="0"/>
                  </a:lnTo>
                  <a:lnTo>
                    <a:pt x="652" y="4"/>
                  </a:lnTo>
                  <a:lnTo>
                    <a:pt x="484" y="40"/>
                  </a:lnTo>
                  <a:lnTo>
                    <a:pt x="462" y="45"/>
                  </a:lnTo>
                  <a:lnTo>
                    <a:pt x="467" y="67"/>
                  </a:lnTo>
                  <a:lnTo>
                    <a:pt x="491" y="181"/>
                  </a:lnTo>
                  <a:lnTo>
                    <a:pt x="491" y="181"/>
                  </a:lnTo>
                  <a:cubicBezTo>
                    <a:pt x="465" y="192"/>
                    <a:pt x="440" y="205"/>
                    <a:pt x="414" y="220"/>
                  </a:cubicBezTo>
                  <a:lnTo>
                    <a:pt x="336" y="133"/>
                  </a:lnTo>
                  <a:lnTo>
                    <a:pt x="321" y="117"/>
                  </a:lnTo>
                  <a:lnTo>
                    <a:pt x="305" y="132"/>
                  </a:lnTo>
                  <a:lnTo>
                    <a:pt x="178" y="246"/>
                  </a:lnTo>
                  <a:lnTo>
                    <a:pt x="161" y="261"/>
                  </a:lnTo>
                  <a:lnTo>
                    <a:pt x="176" y="278"/>
                  </a:lnTo>
                  <a:lnTo>
                    <a:pt x="254" y="365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12" name="Freeform 21">
              <a:extLst>
                <a:ext uri="{FF2B5EF4-FFF2-40B4-BE49-F238E27FC236}">
                  <a16:creationId xmlns:a16="http://schemas.microsoft.com/office/drawing/2014/main" id="{1E6C85C8-0967-124D-B50D-15244B43F07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89955" y="232788"/>
              <a:ext cx="1030600" cy="1030569"/>
            </a:xfrm>
            <a:custGeom>
              <a:avLst/>
              <a:gdLst>
                <a:gd name="T0" fmla="*/ 498300 w 1918"/>
                <a:gd name="T1" fmla="*/ 345282 h 1918"/>
                <a:gd name="T2" fmla="*/ 343481 w 1918"/>
                <a:gd name="T3" fmla="*/ 500100 h 1918"/>
                <a:gd name="T4" fmla="*/ 188303 w 1918"/>
                <a:gd name="T5" fmla="*/ 345282 h 1918"/>
                <a:gd name="T6" fmla="*/ 343481 w 1918"/>
                <a:gd name="T7" fmla="*/ 190103 h 1918"/>
                <a:gd name="T8" fmla="*/ 679402 w 1918"/>
                <a:gd name="T9" fmla="*/ 421611 h 1918"/>
                <a:gd name="T10" fmla="*/ 690203 w 1918"/>
                <a:gd name="T11" fmla="*/ 410809 h 1918"/>
                <a:gd name="T12" fmla="*/ 690203 w 1918"/>
                <a:gd name="T13" fmla="*/ 272193 h 1918"/>
                <a:gd name="T14" fmla="*/ 592631 w 1918"/>
                <a:gd name="T15" fmla="*/ 272193 h 1918"/>
                <a:gd name="T16" fmla="*/ 571749 w 1918"/>
                <a:gd name="T17" fmla="*/ 221787 h 1918"/>
                <a:gd name="T18" fmla="*/ 640517 w 1918"/>
                <a:gd name="T19" fmla="*/ 152658 h 1918"/>
                <a:gd name="T20" fmla="*/ 542945 w 1918"/>
                <a:gd name="T21" fmla="*/ 54727 h 1918"/>
                <a:gd name="T22" fmla="*/ 527463 w 1918"/>
                <a:gd name="T23" fmla="*/ 54727 h 1918"/>
                <a:gd name="T24" fmla="*/ 465896 w 1918"/>
                <a:gd name="T25" fmla="*/ 116294 h 1918"/>
                <a:gd name="T26" fmla="*/ 418010 w 1918"/>
                <a:gd name="T27" fmla="*/ 10801 h 1918"/>
                <a:gd name="T28" fmla="*/ 406849 w 1918"/>
                <a:gd name="T29" fmla="*/ 0 h 1918"/>
                <a:gd name="T30" fmla="*/ 268592 w 1918"/>
                <a:gd name="T31" fmla="*/ 0 h 1918"/>
                <a:gd name="T32" fmla="*/ 268592 w 1918"/>
                <a:gd name="T33" fmla="*/ 96492 h 1918"/>
                <a:gd name="T34" fmla="*/ 223227 w 1918"/>
                <a:gd name="T35" fmla="*/ 114854 h 1918"/>
                <a:gd name="T36" fmla="*/ 155179 w 1918"/>
                <a:gd name="T37" fmla="*/ 46806 h 1918"/>
                <a:gd name="T38" fmla="*/ 57247 w 1918"/>
                <a:gd name="T39" fmla="*/ 144737 h 1918"/>
                <a:gd name="T40" fmla="*/ 57247 w 1918"/>
                <a:gd name="T41" fmla="*/ 160219 h 1918"/>
                <a:gd name="T42" fmla="*/ 116294 w 1918"/>
                <a:gd name="T43" fmla="*/ 219266 h 1918"/>
                <a:gd name="T44" fmla="*/ 11161 w 1918"/>
                <a:gd name="T45" fmla="*/ 268232 h 1918"/>
                <a:gd name="T46" fmla="*/ 0 w 1918"/>
                <a:gd name="T47" fmla="*/ 279394 h 1918"/>
                <a:gd name="T48" fmla="*/ 0 w 1918"/>
                <a:gd name="T49" fmla="*/ 418010 h 1918"/>
                <a:gd name="T50" fmla="*/ 94331 w 1918"/>
                <a:gd name="T51" fmla="*/ 418010 h 1918"/>
                <a:gd name="T52" fmla="*/ 116294 w 1918"/>
                <a:gd name="T53" fmla="*/ 470937 h 1918"/>
                <a:gd name="T54" fmla="*/ 49326 w 1918"/>
                <a:gd name="T55" fmla="*/ 537545 h 1918"/>
                <a:gd name="T56" fmla="*/ 147618 w 1918"/>
                <a:gd name="T57" fmla="*/ 635476 h 1918"/>
                <a:gd name="T58" fmla="*/ 163100 w 1918"/>
                <a:gd name="T59" fmla="*/ 635476 h 1918"/>
                <a:gd name="T60" fmla="*/ 223227 w 1918"/>
                <a:gd name="T61" fmla="*/ 575349 h 1918"/>
                <a:gd name="T62" fmla="*/ 272193 w 1918"/>
                <a:gd name="T63" fmla="*/ 679402 h 1918"/>
                <a:gd name="T64" fmla="*/ 282994 w 1918"/>
                <a:gd name="T65" fmla="*/ 690203 h 1918"/>
                <a:gd name="T66" fmla="*/ 421611 w 1918"/>
                <a:gd name="T67" fmla="*/ 690203 h 1918"/>
                <a:gd name="T68" fmla="*/ 421611 w 1918"/>
                <a:gd name="T69" fmla="*/ 592631 h 1918"/>
                <a:gd name="T70" fmla="*/ 465896 w 1918"/>
                <a:gd name="T71" fmla="*/ 573909 h 1918"/>
                <a:gd name="T72" fmla="*/ 535024 w 1918"/>
                <a:gd name="T73" fmla="*/ 643397 h 1918"/>
                <a:gd name="T74" fmla="*/ 632956 w 1918"/>
                <a:gd name="T75" fmla="*/ 545106 h 1918"/>
                <a:gd name="T76" fmla="*/ 632956 w 1918"/>
                <a:gd name="T77" fmla="*/ 529624 h 1918"/>
                <a:gd name="T78" fmla="*/ 571749 w 1918"/>
                <a:gd name="T79" fmla="*/ 468416 h 1918"/>
                <a:gd name="T80" fmla="*/ 679402 w 1918"/>
                <a:gd name="T81" fmla="*/ 421611 h 1918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1918" h="1918">
                  <a:moveTo>
                    <a:pt x="1384" y="959"/>
                  </a:moveTo>
                  <a:lnTo>
                    <a:pt x="1384" y="959"/>
                  </a:lnTo>
                  <a:cubicBezTo>
                    <a:pt x="1384" y="1196"/>
                    <a:pt x="1191" y="1389"/>
                    <a:pt x="954" y="1389"/>
                  </a:cubicBezTo>
                  <a:cubicBezTo>
                    <a:pt x="716" y="1389"/>
                    <a:pt x="523" y="1196"/>
                    <a:pt x="523" y="959"/>
                  </a:cubicBezTo>
                  <a:cubicBezTo>
                    <a:pt x="523" y="721"/>
                    <a:pt x="716" y="528"/>
                    <a:pt x="954" y="528"/>
                  </a:cubicBezTo>
                  <a:cubicBezTo>
                    <a:pt x="1191" y="528"/>
                    <a:pt x="1384" y="721"/>
                    <a:pt x="1384" y="959"/>
                  </a:cubicBezTo>
                  <a:close/>
                  <a:moveTo>
                    <a:pt x="1887" y="1171"/>
                  </a:moveTo>
                  <a:lnTo>
                    <a:pt x="1917" y="1171"/>
                  </a:lnTo>
                  <a:lnTo>
                    <a:pt x="1917" y="1141"/>
                  </a:lnTo>
                  <a:lnTo>
                    <a:pt x="1917" y="786"/>
                  </a:lnTo>
                  <a:lnTo>
                    <a:pt x="1917" y="756"/>
                  </a:lnTo>
                  <a:lnTo>
                    <a:pt x="1887" y="756"/>
                  </a:lnTo>
                  <a:lnTo>
                    <a:pt x="1646" y="756"/>
                  </a:lnTo>
                  <a:cubicBezTo>
                    <a:pt x="1632" y="707"/>
                    <a:pt x="1612" y="660"/>
                    <a:pt x="1588" y="616"/>
                  </a:cubicBezTo>
                  <a:lnTo>
                    <a:pt x="1758" y="445"/>
                  </a:lnTo>
                  <a:lnTo>
                    <a:pt x="1779" y="424"/>
                  </a:lnTo>
                  <a:lnTo>
                    <a:pt x="1758" y="402"/>
                  </a:lnTo>
                  <a:lnTo>
                    <a:pt x="1508" y="152"/>
                  </a:lnTo>
                  <a:lnTo>
                    <a:pt x="1486" y="130"/>
                  </a:lnTo>
                  <a:lnTo>
                    <a:pt x="1465" y="152"/>
                  </a:lnTo>
                  <a:lnTo>
                    <a:pt x="1294" y="323"/>
                  </a:lnTo>
                  <a:cubicBezTo>
                    <a:pt x="1251" y="300"/>
                    <a:pt x="1207" y="281"/>
                    <a:pt x="1161" y="268"/>
                  </a:cubicBezTo>
                  <a:lnTo>
                    <a:pt x="1161" y="30"/>
                  </a:lnTo>
                  <a:lnTo>
                    <a:pt x="1161" y="0"/>
                  </a:lnTo>
                  <a:lnTo>
                    <a:pt x="1130" y="0"/>
                  </a:lnTo>
                  <a:lnTo>
                    <a:pt x="776" y="0"/>
                  </a:lnTo>
                  <a:lnTo>
                    <a:pt x="746" y="0"/>
                  </a:lnTo>
                  <a:lnTo>
                    <a:pt x="746" y="30"/>
                  </a:lnTo>
                  <a:lnTo>
                    <a:pt x="746" y="268"/>
                  </a:lnTo>
                  <a:cubicBezTo>
                    <a:pt x="702" y="281"/>
                    <a:pt x="661" y="298"/>
                    <a:pt x="620" y="319"/>
                  </a:cubicBezTo>
                  <a:lnTo>
                    <a:pt x="453" y="152"/>
                  </a:lnTo>
                  <a:lnTo>
                    <a:pt x="431" y="130"/>
                  </a:lnTo>
                  <a:lnTo>
                    <a:pt x="410" y="152"/>
                  </a:lnTo>
                  <a:lnTo>
                    <a:pt x="159" y="402"/>
                  </a:lnTo>
                  <a:lnTo>
                    <a:pt x="137" y="424"/>
                  </a:lnTo>
                  <a:lnTo>
                    <a:pt x="159" y="445"/>
                  </a:lnTo>
                  <a:lnTo>
                    <a:pt x="323" y="609"/>
                  </a:lnTo>
                  <a:cubicBezTo>
                    <a:pt x="299" y="653"/>
                    <a:pt x="279" y="699"/>
                    <a:pt x="265" y="745"/>
                  </a:cubicBezTo>
                  <a:lnTo>
                    <a:pt x="31" y="745"/>
                  </a:lnTo>
                  <a:lnTo>
                    <a:pt x="0" y="745"/>
                  </a:lnTo>
                  <a:lnTo>
                    <a:pt x="0" y="776"/>
                  </a:lnTo>
                  <a:lnTo>
                    <a:pt x="0" y="1131"/>
                  </a:lnTo>
                  <a:lnTo>
                    <a:pt x="0" y="1161"/>
                  </a:lnTo>
                  <a:lnTo>
                    <a:pt x="31" y="1161"/>
                  </a:lnTo>
                  <a:lnTo>
                    <a:pt x="262" y="1161"/>
                  </a:lnTo>
                  <a:cubicBezTo>
                    <a:pt x="277" y="1212"/>
                    <a:pt x="297" y="1261"/>
                    <a:pt x="323" y="1308"/>
                  </a:cubicBezTo>
                  <a:lnTo>
                    <a:pt x="159" y="1471"/>
                  </a:lnTo>
                  <a:lnTo>
                    <a:pt x="137" y="1493"/>
                  </a:lnTo>
                  <a:lnTo>
                    <a:pt x="159" y="1514"/>
                  </a:lnTo>
                  <a:lnTo>
                    <a:pt x="410" y="1765"/>
                  </a:lnTo>
                  <a:lnTo>
                    <a:pt x="431" y="1787"/>
                  </a:lnTo>
                  <a:lnTo>
                    <a:pt x="453" y="1765"/>
                  </a:lnTo>
                  <a:lnTo>
                    <a:pt x="620" y="1598"/>
                  </a:lnTo>
                  <a:cubicBezTo>
                    <a:pt x="664" y="1620"/>
                    <a:pt x="709" y="1638"/>
                    <a:pt x="756" y="1652"/>
                  </a:cubicBezTo>
                  <a:lnTo>
                    <a:pt x="756" y="1887"/>
                  </a:lnTo>
                  <a:lnTo>
                    <a:pt x="756" y="1917"/>
                  </a:lnTo>
                  <a:lnTo>
                    <a:pt x="786" y="1917"/>
                  </a:lnTo>
                  <a:lnTo>
                    <a:pt x="1141" y="1917"/>
                  </a:lnTo>
                  <a:lnTo>
                    <a:pt x="1171" y="1917"/>
                  </a:lnTo>
                  <a:lnTo>
                    <a:pt x="1171" y="1887"/>
                  </a:lnTo>
                  <a:lnTo>
                    <a:pt x="1171" y="1646"/>
                  </a:lnTo>
                  <a:cubicBezTo>
                    <a:pt x="1213" y="1632"/>
                    <a:pt x="1254" y="1615"/>
                    <a:pt x="1294" y="1594"/>
                  </a:cubicBezTo>
                  <a:lnTo>
                    <a:pt x="1465" y="1765"/>
                  </a:lnTo>
                  <a:lnTo>
                    <a:pt x="1486" y="1787"/>
                  </a:lnTo>
                  <a:lnTo>
                    <a:pt x="1508" y="1765"/>
                  </a:lnTo>
                  <a:lnTo>
                    <a:pt x="1758" y="1514"/>
                  </a:lnTo>
                  <a:lnTo>
                    <a:pt x="1779" y="1493"/>
                  </a:lnTo>
                  <a:lnTo>
                    <a:pt x="1758" y="1471"/>
                  </a:lnTo>
                  <a:lnTo>
                    <a:pt x="1588" y="1301"/>
                  </a:lnTo>
                  <a:cubicBezTo>
                    <a:pt x="1610" y="1259"/>
                    <a:pt x="1629" y="1216"/>
                    <a:pt x="1643" y="1171"/>
                  </a:cubicBezTo>
                  <a:lnTo>
                    <a:pt x="1887" y="1171"/>
                  </a:lnTo>
                  <a:close/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3" name="Freeform 25">
              <a:extLst>
                <a:ext uri="{FF2B5EF4-FFF2-40B4-BE49-F238E27FC236}">
                  <a16:creationId xmlns:a16="http://schemas.microsoft.com/office/drawing/2014/main" id="{56527854-7848-9243-8193-DF499E854D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46518" y="3118197"/>
              <a:ext cx="352981" cy="352981"/>
            </a:xfrm>
            <a:custGeom>
              <a:avLst/>
              <a:gdLst>
                <a:gd name="T0" fmla="*/ 473 w 656"/>
                <a:gd name="T1" fmla="*/ 328 h 657"/>
                <a:gd name="T2" fmla="*/ 326 w 656"/>
                <a:gd name="T3" fmla="*/ 475 h 657"/>
                <a:gd name="T4" fmla="*/ 179 w 656"/>
                <a:gd name="T5" fmla="*/ 328 h 657"/>
                <a:gd name="T6" fmla="*/ 326 w 656"/>
                <a:gd name="T7" fmla="*/ 181 h 657"/>
                <a:gd name="T8" fmla="*/ 645 w 656"/>
                <a:gd name="T9" fmla="*/ 401 h 657"/>
                <a:gd name="T10" fmla="*/ 655 w 656"/>
                <a:gd name="T11" fmla="*/ 391 h 657"/>
                <a:gd name="T12" fmla="*/ 655 w 656"/>
                <a:gd name="T13" fmla="*/ 259 h 657"/>
                <a:gd name="T14" fmla="*/ 563 w 656"/>
                <a:gd name="T15" fmla="*/ 259 h 657"/>
                <a:gd name="T16" fmla="*/ 543 w 656"/>
                <a:gd name="T17" fmla="*/ 211 h 657"/>
                <a:gd name="T18" fmla="*/ 609 w 656"/>
                <a:gd name="T19" fmla="*/ 145 h 657"/>
                <a:gd name="T20" fmla="*/ 516 w 656"/>
                <a:gd name="T21" fmla="*/ 53 h 657"/>
                <a:gd name="T22" fmla="*/ 501 w 656"/>
                <a:gd name="T23" fmla="*/ 53 h 657"/>
                <a:gd name="T24" fmla="*/ 442 w 656"/>
                <a:gd name="T25" fmla="*/ 111 h 657"/>
                <a:gd name="T26" fmla="*/ 397 w 656"/>
                <a:gd name="T27" fmla="*/ 11 h 657"/>
                <a:gd name="T28" fmla="*/ 387 w 656"/>
                <a:gd name="T29" fmla="*/ 0 h 657"/>
                <a:gd name="T30" fmla="*/ 255 w 656"/>
                <a:gd name="T31" fmla="*/ 0 h 657"/>
                <a:gd name="T32" fmla="*/ 255 w 656"/>
                <a:gd name="T33" fmla="*/ 92 h 657"/>
                <a:gd name="T34" fmla="*/ 212 w 656"/>
                <a:gd name="T35" fmla="*/ 109 h 657"/>
                <a:gd name="T36" fmla="*/ 147 w 656"/>
                <a:gd name="T37" fmla="*/ 45 h 657"/>
                <a:gd name="T38" fmla="*/ 54 w 656"/>
                <a:gd name="T39" fmla="*/ 138 h 657"/>
                <a:gd name="T40" fmla="*/ 54 w 656"/>
                <a:gd name="T41" fmla="*/ 153 h 657"/>
                <a:gd name="T42" fmla="*/ 110 w 656"/>
                <a:gd name="T43" fmla="*/ 209 h 657"/>
                <a:gd name="T44" fmla="*/ 10 w 656"/>
                <a:gd name="T45" fmla="*/ 256 h 657"/>
                <a:gd name="T46" fmla="*/ 0 w 656"/>
                <a:gd name="T47" fmla="*/ 266 h 657"/>
                <a:gd name="T48" fmla="*/ 0 w 656"/>
                <a:gd name="T49" fmla="*/ 398 h 657"/>
                <a:gd name="T50" fmla="*/ 89 w 656"/>
                <a:gd name="T51" fmla="*/ 398 h 657"/>
                <a:gd name="T52" fmla="*/ 110 w 656"/>
                <a:gd name="T53" fmla="*/ 448 h 657"/>
                <a:gd name="T54" fmla="*/ 47 w 656"/>
                <a:gd name="T55" fmla="*/ 511 h 657"/>
                <a:gd name="T56" fmla="*/ 140 w 656"/>
                <a:gd name="T57" fmla="*/ 604 h 657"/>
                <a:gd name="T58" fmla="*/ 155 w 656"/>
                <a:gd name="T59" fmla="*/ 604 h 657"/>
                <a:gd name="T60" fmla="*/ 212 w 656"/>
                <a:gd name="T61" fmla="*/ 547 h 657"/>
                <a:gd name="T62" fmla="*/ 258 w 656"/>
                <a:gd name="T63" fmla="*/ 646 h 657"/>
                <a:gd name="T64" fmla="*/ 269 w 656"/>
                <a:gd name="T65" fmla="*/ 656 h 657"/>
                <a:gd name="T66" fmla="*/ 401 w 656"/>
                <a:gd name="T67" fmla="*/ 656 h 657"/>
                <a:gd name="T68" fmla="*/ 401 w 656"/>
                <a:gd name="T69" fmla="*/ 563 h 657"/>
                <a:gd name="T70" fmla="*/ 442 w 656"/>
                <a:gd name="T71" fmla="*/ 546 h 657"/>
                <a:gd name="T72" fmla="*/ 508 w 656"/>
                <a:gd name="T73" fmla="*/ 612 h 657"/>
                <a:gd name="T74" fmla="*/ 601 w 656"/>
                <a:gd name="T75" fmla="*/ 519 h 657"/>
                <a:gd name="T76" fmla="*/ 601 w 656"/>
                <a:gd name="T77" fmla="*/ 504 h 657"/>
                <a:gd name="T78" fmla="*/ 543 w 656"/>
                <a:gd name="T79" fmla="*/ 445 h 657"/>
                <a:gd name="T80" fmla="*/ 645 w 656"/>
                <a:gd name="T81" fmla="*/ 401 h 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656" h="657">
                  <a:moveTo>
                    <a:pt x="473" y="328"/>
                  </a:moveTo>
                  <a:lnTo>
                    <a:pt x="473" y="328"/>
                  </a:lnTo>
                  <a:cubicBezTo>
                    <a:pt x="473" y="409"/>
                    <a:pt x="407" y="475"/>
                    <a:pt x="326" y="475"/>
                  </a:cubicBezTo>
                  <a:lnTo>
                    <a:pt x="326" y="475"/>
                  </a:lnTo>
                  <a:cubicBezTo>
                    <a:pt x="245" y="475"/>
                    <a:pt x="179" y="409"/>
                    <a:pt x="179" y="328"/>
                  </a:cubicBezTo>
                  <a:lnTo>
                    <a:pt x="179" y="328"/>
                  </a:lnTo>
                  <a:cubicBezTo>
                    <a:pt x="179" y="247"/>
                    <a:pt x="245" y="181"/>
                    <a:pt x="326" y="181"/>
                  </a:cubicBezTo>
                  <a:lnTo>
                    <a:pt x="326" y="181"/>
                  </a:lnTo>
                  <a:cubicBezTo>
                    <a:pt x="407" y="181"/>
                    <a:pt x="473" y="247"/>
                    <a:pt x="473" y="328"/>
                  </a:cubicBezTo>
                  <a:close/>
                  <a:moveTo>
                    <a:pt x="645" y="401"/>
                  </a:moveTo>
                  <a:lnTo>
                    <a:pt x="655" y="401"/>
                  </a:lnTo>
                  <a:lnTo>
                    <a:pt x="655" y="391"/>
                  </a:lnTo>
                  <a:lnTo>
                    <a:pt x="655" y="269"/>
                  </a:lnTo>
                  <a:lnTo>
                    <a:pt x="655" y="259"/>
                  </a:lnTo>
                  <a:lnTo>
                    <a:pt x="645" y="259"/>
                  </a:lnTo>
                  <a:lnTo>
                    <a:pt x="563" y="259"/>
                  </a:lnTo>
                  <a:lnTo>
                    <a:pt x="563" y="259"/>
                  </a:lnTo>
                  <a:cubicBezTo>
                    <a:pt x="558" y="242"/>
                    <a:pt x="551" y="226"/>
                    <a:pt x="543" y="211"/>
                  </a:cubicBezTo>
                  <a:lnTo>
                    <a:pt x="601" y="153"/>
                  </a:lnTo>
                  <a:lnTo>
                    <a:pt x="609" y="145"/>
                  </a:lnTo>
                  <a:lnTo>
                    <a:pt x="601" y="138"/>
                  </a:lnTo>
                  <a:lnTo>
                    <a:pt x="516" y="53"/>
                  </a:lnTo>
                  <a:lnTo>
                    <a:pt x="508" y="45"/>
                  </a:lnTo>
                  <a:lnTo>
                    <a:pt x="501" y="53"/>
                  </a:lnTo>
                  <a:lnTo>
                    <a:pt x="442" y="111"/>
                  </a:lnTo>
                  <a:lnTo>
                    <a:pt x="442" y="111"/>
                  </a:lnTo>
                  <a:cubicBezTo>
                    <a:pt x="428" y="103"/>
                    <a:pt x="412" y="97"/>
                    <a:pt x="397" y="92"/>
                  </a:cubicBezTo>
                  <a:lnTo>
                    <a:pt x="397" y="11"/>
                  </a:lnTo>
                  <a:lnTo>
                    <a:pt x="397" y="0"/>
                  </a:lnTo>
                  <a:lnTo>
                    <a:pt x="387" y="0"/>
                  </a:lnTo>
                  <a:lnTo>
                    <a:pt x="266" y="0"/>
                  </a:lnTo>
                  <a:lnTo>
                    <a:pt x="255" y="0"/>
                  </a:lnTo>
                  <a:lnTo>
                    <a:pt x="255" y="11"/>
                  </a:lnTo>
                  <a:lnTo>
                    <a:pt x="255" y="92"/>
                  </a:lnTo>
                  <a:lnTo>
                    <a:pt x="255" y="92"/>
                  </a:lnTo>
                  <a:cubicBezTo>
                    <a:pt x="240" y="96"/>
                    <a:pt x="226" y="102"/>
                    <a:pt x="212" y="109"/>
                  </a:cubicBezTo>
                  <a:lnTo>
                    <a:pt x="155" y="53"/>
                  </a:lnTo>
                  <a:lnTo>
                    <a:pt x="147" y="45"/>
                  </a:lnTo>
                  <a:lnTo>
                    <a:pt x="140" y="53"/>
                  </a:lnTo>
                  <a:lnTo>
                    <a:pt x="54" y="138"/>
                  </a:lnTo>
                  <a:lnTo>
                    <a:pt x="47" y="145"/>
                  </a:lnTo>
                  <a:lnTo>
                    <a:pt x="54" y="153"/>
                  </a:lnTo>
                  <a:lnTo>
                    <a:pt x="110" y="209"/>
                  </a:lnTo>
                  <a:lnTo>
                    <a:pt x="110" y="209"/>
                  </a:lnTo>
                  <a:cubicBezTo>
                    <a:pt x="102" y="224"/>
                    <a:pt x="95" y="239"/>
                    <a:pt x="90" y="256"/>
                  </a:cubicBezTo>
                  <a:lnTo>
                    <a:pt x="10" y="256"/>
                  </a:lnTo>
                  <a:lnTo>
                    <a:pt x="0" y="256"/>
                  </a:lnTo>
                  <a:lnTo>
                    <a:pt x="0" y="266"/>
                  </a:lnTo>
                  <a:lnTo>
                    <a:pt x="0" y="387"/>
                  </a:lnTo>
                  <a:lnTo>
                    <a:pt x="0" y="398"/>
                  </a:lnTo>
                  <a:lnTo>
                    <a:pt x="10" y="398"/>
                  </a:lnTo>
                  <a:lnTo>
                    <a:pt x="89" y="398"/>
                  </a:lnTo>
                  <a:lnTo>
                    <a:pt x="89" y="398"/>
                  </a:lnTo>
                  <a:cubicBezTo>
                    <a:pt x="95" y="415"/>
                    <a:pt x="102" y="432"/>
                    <a:pt x="110" y="448"/>
                  </a:cubicBezTo>
                  <a:lnTo>
                    <a:pt x="54" y="504"/>
                  </a:lnTo>
                  <a:lnTo>
                    <a:pt x="47" y="511"/>
                  </a:lnTo>
                  <a:lnTo>
                    <a:pt x="54" y="519"/>
                  </a:lnTo>
                  <a:lnTo>
                    <a:pt x="140" y="604"/>
                  </a:lnTo>
                  <a:lnTo>
                    <a:pt x="147" y="612"/>
                  </a:lnTo>
                  <a:lnTo>
                    <a:pt x="155" y="604"/>
                  </a:lnTo>
                  <a:lnTo>
                    <a:pt x="212" y="547"/>
                  </a:lnTo>
                  <a:lnTo>
                    <a:pt x="212" y="547"/>
                  </a:lnTo>
                  <a:cubicBezTo>
                    <a:pt x="227" y="554"/>
                    <a:pt x="242" y="561"/>
                    <a:pt x="258" y="566"/>
                  </a:cubicBezTo>
                  <a:lnTo>
                    <a:pt x="258" y="646"/>
                  </a:lnTo>
                  <a:lnTo>
                    <a:pt x="258" y="656"/>
                  </a:lnTo>
                  <a:lnTo>
                    <a:pt x="269" y="656"/>
                  </a:lnTo>
                  <a:lnTo>
                    <a:pt x="390" y="656"/>
                  </a:lnTo>
                  <a:lnTo>
                    <a:pt x="401" y="656"/>
                  </a:lnTo>
                  <a:lnTo>
                    <a:pt x="401" y="646"/>
                  </a:lnTo>
                  <a:lnTo>
                    <a:pt x="401" y="563"/>
                  </a:lnTo>
                  <a:lnTo>
                    <a:pt x="401" y="563"/>
                  </a:lnTo>
                  <a:cubicBezTo>
                    <a:pt x="415" y="559"/>
                    <a:pt x="429" y="553"/>
                    <a:pt x="442" y="546"/>
                  </a:cubicBezTo>
                  <a:lnTo>
                    <a:pt x="501" y="604"/>
                  </a:lnTo>
                  <a:lnTo>
                    <a:pt x="508" y="612"/>
                  </a:lnTo>
                  <a:lnTo>
                    <a:pt x="516" y="604"/>
                  </a:lnTo>
                  <a:lnTo>
                    <a:pt x="601" y="519"/>
                  </a:lnTo>
                  <a:lnTo>
                    <a:pt x="609" y="511"/>
                  </a:lnTo>
                  <a:lnTo>
                    <a:pt x="601" y="504"/>
                  </a:lnTo>
                  <a:lnTo>
                    <a:pt x="543" y="445"/>
                  </a:lnTo>
                  <a:lnTo>
                    <a:pt x="543" y="445"/>
                  </a:lnTo>
                  <a:cubicBezTo>
                    <a:pt x="551" y="431"/>
                    <a:pt x="557" y="417"/>
                    <a:pt x="562" y="401"/>
                  </a:cubicBezTo>
                  <a:lnTo>
                    <a:pt x="645" y="401"/>
                  </a:ln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091BAFE1-3372-284E-9AD3-80E15BB142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24194" y="3295871"/>
              <a:ext cx="942859" cy="942859"/>
            </a:xfrm>
            <a:custGeom>
              <a:avLst/>
              <a:gdLst>
                <a:gd name="connsiteX0" fmla="*/ 309698 w 631465"/>
                <a:gd name="connsiteY0" fmla="*/ 226728 h 631465"/>
                <a:gd name="connsiteX1" fmla="*/ 404735 w 631465"/>
                <a:gd name="connsiteY1" fmla="*/ 311286 h 631465"/>
                <a:gd name="connsiteX2" fmla="*/ 319816 w 631465"/>
                <a:gd name="connsiteY2" fmla="*/ 406323 h 631465"/>
                <a:gd name="connsiteX3" fmla="*/ 225141 w 631465"/>
                <a:gd name="connsiteY3" fmla="*/ 321404 h 631465"/>
                <a:gd name="connsiteX4" fmla="*/ 309698 w 631465"/>
                <a:gd name="connsiteY4" fmla="*/ 226728 h 631465"/>
                <a:gd name="connsiteX5" fmla="*/ 305826 w 631465"/>
                <a:gd name="connsiteY5" fmla="*/ 139405 h 631465"/>
                <a:gd name="connsiteX6" fmla="*/ 139405 w 631465"/>
                <a:gd name="connsiteY6" fmla="*/ 325639 h 631465"/>
                <a:gd name="connsiteX7" fmla="*/ 325639 w 631465"/>
                <a:gd name="connsiteY7" fmla="*/ 492060 h 631465"/>
                <a:gd name="connsiteX8" fmla="*/ 492060 w 631465"/>
                <a:gd name="connsiteY8" fmla="*/ 305826 h 631465"/>
                <a:gd name="connsiteX9" fmla="*/ 305826 w 631465"/>
                <a:gd name="connsiteY9" fmla="*/ 139405 h 631465"/>
                <a:gd name="connsiteX10" fmla="*/ 337166 w 631465"/>
                <a:gd name="connsiteY10" fmla="*/ 0 h 631465"/>
                <a:gd name="connsiteX11" fmla="*/ 340408 w 631465"/>
                <a:gd name="connsiteY11" fmla="*/ 61958 h 631465"/>
                <a:gd name="connsiteX12" fmla="*/ 394080 w 631465"/>
                <a:gd name="connsiteY12" fmla="*/ 73124 h 631465"/>
                <a:gd name="connsiteX13" fmla="*/ 422177 w 631465"/>
                <a:gd name="connsiteY13" fmla="*/ 17651 h 631465"/>
                <a:gd name="connsiteX14" fmla="*/ 492060 w 631465"/>
                <a:gd name="connsiteY14" fmla="*/ 52952 h 631465"/>
                <a:gd name="connsiteX15" fmla="*/ 463963 w 631465"/>
                <a:gd name="connsiteY15" fmla="*/ 108426 h 631465"/>
                <a:gd name="connsiteX16" fmla="*/ 505028 w 631465"/>
                <a:gd name="connsiteY16" fmla="*/ 144808 h 631465"/>
                <a:gd name="connsiteX17" fmla="*/ 556900 w 631465"/>
                <a:gd name="connsiteY17" fmla="*/ 110587 h 631465"/>
                <a:gd name="connsiteX18" fmla="*/ 599766 w 631465"/>
                <a:gd name="connsiteY18" fmla="*/ 176147 h 631465"/>
                <a:gd name="connsiteX19" fmla="*/ 547894 w 631465"/>
                <a:gd name="connsiteY19" fmla="*/ 210368 h 631465"/>
                <a:gd name="connsiteX20" fmla="*/ 565185 w 631465"/>
                <a:gd name="connsiteY20" fmla="*/ 262240 h 631465"/>
                <a:gd name="connsiteX21" fmla="*/ 627142 w 631465"/>
                <a:gd name="connsiteY21" fmla="*/ 258638 h 631465"/>
                <a:gd name="connsiteX22" fmla="*/ 631465 w 631465"/>
                <a:gd name="connsiteY22" fmla="*/ 337166 h 631465"/>
                <a:gd name="connsiteX23" fmla="*/ 569507 w 631465"/>
                <a:gd name="connsiteY23" fmla="*/ 340768 h 631465"/>
                <a:gd name="connsiteX24" fmla="*/ 558340 w 631465"/>
                <a:gd name="connsiteY24" fmla="*/ 394080 h 631465"/>
                <a:gd name="connsiteX25" fmla="*/ 613454 w 631465"/>
                <a:gd name="connsiteY25" fmla="*/ 422177 h 631465"/>
                <a:gd name="connsiteX26" fmla="*/ 578513 w 631465"/>
                <a:gd name="connsiteY26" fmla="*/ 492060 h 631465"/>
                <a:gd name="connsiteX27" fmla="*/ 523039 w 631465"/>
                <a:gd name="connsiteY27" fmla="*/ 464323 h 631465"/>
                <a:gd name="connsiteX28" fmla="*/ 486657 w 631465"/>
                <a:gd name="connsiteY28" fmla="*/ 505028 h 631465"/>
                <a:gd name="connsiteX29" fmla="*/ 520878 w 631465"/>
                <a:gd name="connsiteY29" fmla="*/ 556900 h 631465"/>
                <a:gd name="connsiteX30" fmla="*/ 454957 w 631465"/>
                <a:gd name="connsiteY30" fmla="*/ 599766 h 631465"/>
                <a:gd name="connsiteX31" fmla="*/ 420737 w 631465"/>
                <a:gd name="connsiteY31" fmla="*/ 547894 h 631465"/>
                <a:gd name="connsiteX32" fmla="*/ 369225 w 631465"/>
                <a:gd name="connsiteY32" fmla="*/ 564824 h 631465"/>
                <a:gd name="connsiteX33" fmla="*/ 372827 w 631465"/>
                <a:gd name="connsiteY33" fmla="*/ 627142 h 631465"/>
                <a:gd name="connsiteX34" fmla="*/ 294299 w 631465"/>
                <a:gd name="connsiteY34" fmla="*/ 631465 h 631465"/>
                <a:gd name="connsiteX35" fmla="*/ 290697 w 631465"/>
                <a:gd name="connsiteY35" fmla="*/ 569507 h 631465"/>
                <a:gd name="connsiteX36" fmla="*/ 237385 w 631465"/>
                <a:gd name="connsiteY36" fmla="*/ 558340 h 631465"/>
                <a:gd name="connsiteX37" fmla="*/ 209287 w 631465"/>
                <a:gd name="connsiteY37" fmla="*/ 613814 h 631465"/>
                <a:gd name="connsiteX38" fmla="*/ 139405 w 631465"/>
                <a:gd name="connsiteY38" fmla="*/ 578513 h 631465"/>
                <a:gd name="connsiteX39" fmla="*/ 167142 w 631465"/>
                <a:gd name="connsiteY39" fmla="*/ 523039 h 631465"/>
                <a:gd name="connsiteX40" fmla="*/ 126437 w 631465"/>
                <a:gd name="connsiteY40" fmla="*/ 486657 h 631465"/>
                <a:gd name="connsiteX41" fmla="*/ 74565 w 631465"/>
                <a:gd name="connsiteY41" fmla="*/ 520517 h 631465"/>
                <a:gd name="connsiteX42" fmla="*/ 31339 w 631465"/>
                <a:gd name="connsiteY42" fmla="*/ 454957 h 631465"/>
                <a:gd name="connsiteX43" fmla="*/ 83571 w 631465"/>
                <a:gd name="connsiteY43" fmla="*/ 421097 h 631465"/>
                <a:gd name="connsiteX44" fmla="*/ 66640 w 631465"/>
                <a:gd name="connsiteY44" fmla="*/ 369225 h 631465"/>
                <a:gd name="connsiteX45" fmla="*/ 4323 w 631465"/>
                <a:gd name="connsiteY45" fmla="*/ 372827 h 631465"/>
                <a:gd name="connsiteX46" fmla="*/ 0 w 631465"/>
                <a:gd name="connsiteY46" fmla="*/ 294299 h 631465"/>
                <a:gd name="connsiteX47" fmla="*/ 61958 w 631465"/>
                <a:gd name="connsiteY47" fmla="*/ 290697 h 631465"/>
                <a:gd name="connsiteX48" fmla="*/ 73124 w 631465"/>
                <a:gd name="connsiteY48" fmla="*/ 237385 h 631465"/>
                <a:gd name="connsiteX49" fmla="*/ 17651 w 631465"/>
                <a:gd name="connsiteY49" fmla="*/ 209287 h 631465"/>
                <a:gd name="connsiteX50" fmla="*/ 52952 w 631465"/>
                <a:gd name="connsiteY50" fmla="*/ 139405 h 631465"/>
                <a:gd name="connsiteX51" fmla="*/ 108426 w 631465"/>
                <a:gd name="connsiteY51" fmla="*/ 167142 h 631465"/>
                <a:gd name="connsiteX52" fmla="*/ 144808 w 631465"/>
                <a:gd name="connsiteY52" fmla="*/ 126437 h 631465"/>
                <a:gd name="connsiteX53" fmla="*/ 110587 w 631465"/>
                <a:gd name="connsiteY53" fmla="*/ 74565 h 631465"/>
                <a:gd name="connsiteX54" fmla="*/ 176147 w 631465"/>
                <a:gd name="connsiteY54" fmla="*/ 31699 h 631465"/>
                <a:gd name="connsiteX55" fmla="*/ 210368 w 631465"/>
                <a:gd name="connsiteY55" fmla="*/ 83211 h 631465"/>
                <a:gd name="connsiteX56" fmla="*/ 262240 w 631465"/>
                <a:gd name="connsiteY56" fmla="*/ 66640 h 631465"/>
                <a:gd name="connsiteX57" fmla="*/ 258638 w 631465"/>
                <a:gd name="connsiteY57" fmla="*/ 4683 h 631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31465" h="631465">
                  <a:moveTo>
                    <a:pt x="309698" y="226728"/>
                  </a:moveTo>
                  <a:cubicBezTo>
                    <a:pt x="359204" y="223837"/>
                    <a:pt x="401844" y="261780"/>
                    <a:pt x="404735" y="311286"/>
                  </a:cubicBezTo>
                  <a:cubicBezTo>
                    <a:pt x="407626" y="361153"/>
                    <a:pt x="369683" y="403432"/>
                    <a:pt x="319816" y="406323"/>
                  </a:cubicBezTo>
                  <a:cubicBezTo>
                    <a:pt x="270310" y="409214"/>
                    <a:pt x="227670" y="371271"/>
                    <a:pt x="225141" y="321404"/>
                  </a:cubicBezTo>
                  <a:cubicBezTo>
                    <a:pt x="222250" y="271898"/>
                    <a:pt x="260193" y="229619"/>
                    <a:pt x="309698" y="226728"/>
                  </a:cubicBezTo>
                  <a:close/>
                  <a:moveTo>
                    <a:pt x="305826" y="139405"/>
                  </a:moveTo>
                  <a:cubicBezTo>
                    <a:pt x="208207" y="144808"/>
                    <a:pt x="134002" y="228379"/>
                    <a:pt x="139405" y="325639"/>
                  </a:cubicBezTo>
                  <a:cubicBezTo>
                    <a:pt x="144808" y="423258"/>
                    <a:pt x="228379" y="497823"/>
                    <a:pt x="325639" y="492060"/>
                  </a:cubicBezTo>
                  <a:cubicBezTo>
                    <a:pt x="422898" y="486657"/>
                    <a:pt x="497463" y="403086"/>
                    <a:pt x="492060" y="305826"/>
                  </a:cubicBezTo>
                  <a:cubicBezTo>
                    <a:pt x="486657" y="208207"/>
                    <a:pt x="403086" y="133641"/>
                    <a:pt x="305826" y="139405"/>
                  </a:cubicBezTo>
                  <a:close/>
                  <a:moveTo>
                    <a:pt x="337166" y="0"/>
                  </a:moveTo>
                  <a:lnTo>
                    <a:pt x="340408" y="61958"/>
                  </a:lnTo>
                  <a:cubicBezTo>
                    <a:pt x="359139" y="63759"/>
                    <a:pt x="376790" y="67721"/>
                    <a:pt x="394080" y="73124"/>
                  </a:cubicBezTo>
                  <a:lnTo>
                    <a:pt x="422177" y="17651"/>
                  </a:lnTo>
                  <a:lnTo>
                    <a:pt x="492060" y="52952"/>
                  </a:lnTo>
                  <a:lnTo>
                    <a:pt x="463963" y="108426"/>
                  </a:lnTo>
                  <a:cubicBezTo>
                    <a:pt x="479092" y="118872"/>
                    <a:pt x="492780" y="131120"/>
                    <a:pt x="505028" y="144808"/>
                  </a:cubicBezTo>
                  <a:lnTo>
                    <a:pt x="556900" y="110587"/>
                  </a:lnTo>
                  <a:lnTo>
                    <a:pt x="599766" y="176147"/>
                  </a:lnTo>
                  <a:lnTo>
                    <a:pt x="547894" y="210368"/>
                  </a:lnTo>
                  <a:cubicBezTo>
                    <a:pt x="555098" y="226938"/>
                    <a:pt x="560862" y="244229"/>
                    <a:pt x="565185" y="262240"/>
                  </a:cubicBezTo>
                  <a:lnTo>
                    <a:pt x="627142" y="258638"/>
                  </a:lnTo>
                  <a:lnTo>
                    <a:pt x="631465" y="337166"/>
                  </a:lnTo>
                  <a:lnTo>
                    <a:pt x="569507" y="340768"/>
                  </a:lnTo>
                  <a:cubicBezTo>
                    <a:pt x="567706" y="359139"/>
                    <a:pt x="564104" y="377150"/>
                    <a:pt x="558340" y="394080"/>
                  </a:cubicBezTo>
                  <a:lnTo>
                    <a:pt x="613454" y="422177"/>
                  </a:lnTo>
                  <a:lnTo>
                    <a:pt x="578513" y="492060"/>
                  </a:lnTo>
                  <a:lnTo>
                    <a:pt x="523039" y="464323"/>
                  </a:lnTo>
                  <a:cubicBezTo>
                    <a:pt x="512232" y="479092"/>
                    <a:pt x="500345" y="492780"/>
                    <a:pt x="486657" y="505028"/>
                  </a:cubicBezTo>
                  <a:lnTo>
                    <a:pt x="520878" y="556900"/>
                  </a:lnTo>
                  <a:lnTo>
                    <a:pt x="454957" y="599766"/>
                  </a:lnTo>
                  <a:lnTo>
                    <a:pt x="420737" y="547894"/>
                  </a:lnTo>
                  <a:cubicBezTo>
                    <a:pt x="404527" y="555459"/>
                    <a:pt x="387236" y="561222"/>
                    <a:pt x="369225" y="564824"/>
                  </a:cubicBezTo>
                  <a:lnTo>
                    <a:pt x="372827" y="627142"/>
                  </a:lnTo>
                  <a:lnTo>
                    <a:pt x="294299" y="631465"/>
                  </a:lnTo>
                  <a:lnTo>
                    <a:pt x="290697" y="569507"/>
                  </a:lnTo>
                  <a:cubicBezTo>
                    <a:pt x="272326" y="567346"/>
                    <a:pt x="254315" y="563744"/>
                    <a:pt x="237385" y="558340"/>
                  </a:cubicBezTo>
                  <a:lnTo>
                    <a:pt x="209287" y="613814"/>
                  </a:lnTo>
                  <a:lnTo>
                    <a:pt x="139405" y="578513"/>
                  </a:lnTo>
                  <a:lnTo>
                    <a:pt x="167142" y="523039"/>
                  </a:lnTo>
                  <a:cubicBezTo>
                    <a:pt x="152373" y="512592"/>
                    <a:pt x="138684" y="500345"/>
                    <a:pt x="126437" y="486657"/>
                  </a:cubicBezTo>
                  <a:lnTo>
                    <a:pt x="74565" y="520517"/>
                  </a:lnTo>
                  <a:lnTo>
                    <a:pt x="31339" y="454957"/>
                  </a:lnTo>
                  <a:lnTo>
                    <a:pt x="83571" y="421097"/>
                  </a:lnTo>
                  <a:cubicBezTo>
                    <a:pt x="76006" y="404527"/>
                    <a:pt x="70243" y="387236"/>
                    <a:pt x="66640" y="369225"/>
                  </a:cubicBezTo>
                  <a:lnTo>
                    <a:pt x="4323" y="372827"/>
                  </a:lnTo>
                  <a:lnTo>
                    <a:pt x="0" y="294299"/>
                  </a:lnTo>
                  <a:lnTo>
                    <a:pt x="61958" y="290697"/>
                  </a:lnTo>
                  <a:cubicBezTo>
                    <a:pt x="63759" y="272326"/>
                    <a:pt x="67721" y="254675"/>
                    <a:pt x="73124" y="237385"/>
                  </a:cubicBezTo>
                  <a:lnTo>
                    <a:pt x="17651" y="209287"/>
                  </a:lnTo>
                  <a:lnTo>
                    <a:pt x="52952" y="139405"/>
                  </a:lnTo>
                  <a:lnTo>
                    <a:pt x="108426" y="167142"/>
                  </a:lnTo>
                  <a:cubicBezTo>
                    <a:pt x="118872" y="152373"/>
                    <a:pt x="131120" y="138684"/>
                    <a:pt x="144808" y="126437"/>
                  </a:cubicBezTo>
                  <a:lnTo>
                    <a:pt x="110587" y="74565"/>
                  </a:lnTo>
                  <a:lnTo>
                    <a:pt x="176147" y="31699"/>
                  </a:lnTo>
                  <a:lnTo>
                    <a:pt x="210368" y="83211"/>
                  </a:lnTo>
                  <a:cubicBezTo>
                    <a:pt x="226938" y="76006"/>
                    <a:pt x="244229" y="70243"/>
                    <a:pt x="262240" y="66640"/>
                  </a:cubicBezTo>
                  <a:lnTo>
                    <a:pt x="258638" y="4683"/>
                  </a:lnTo>
                  <a:close/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6C745528-2554-5440-B391-FB39E7C938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63392" y="6107863"/>
              <a:ext cx="331659" cy="331659"/>
            </a:xfrm>
            <a:custGeom>
              <a:avLst/>
              <a:gdLst>
                <a:gd name="connsiteX0" fmla="*/ 108354 w 221890"/>
                <a:gd name="connsiteY0" fmla="*/ 78511 h 221889"/>
                <a:gd name="connsiteX1" fmla="*/ 141437 w 221890"/>
                <a:gd name="connsiteY1" fmla="*/ 108162 h 221889"/>
                <a:gd name="connsiteX2" fmla="*/ 111950 w 221890"/>
                <a:gd name="connsiteY2" fmla="*/ 141790 h 221889"/>
                <a:gd name="connsiteX3" fmla="*/ 78507 w 221890"/>
                <a:gd name="connsiteY3" fmla="*/ 111778 h 221889"/>
                <a:gd name="connsiteX4" fmla="*/ 108354 w 221890"/>
                <a:gd name="connsiteY4" fmla="*/ 78511 h 221889"/>
                <a:gd name="connsiteX5" fmla="*/ 107343 w 221890"/>
                <a:gd name="connsiteY5" fmla="*/ 48708 h 221889"/>
                <a:gd name="connsiteX6" fmla="*/ 48989 w 221890"/>
                <a:gd name="connsiteY6" fmla="*/ 114372 h 221889"/>
                <a:gd name="connsiteX7" fmla="*/ 114187 w 221890"/>
                <a:gd name="connsiteY7" fmla="*/ 173182 h 221889"/>
                <a:gd name="connsiteX8" fmla="*/ 172541 w 221890"/>
                <a:gd name="connsiteY8" fmla="*/ 107156 h 221889"/>
                <a:gd name="connsiteX9" fmla="*/ 107343 w 221890"/>
                <a:gd name="connsiteY9" fmla="*/ 48708 h 221889"/>
                <a:gd name="connsiteX10" fmla="*/ 118510 w 221890"/>
                <a:gd name="connsiteY10" fmla="*/ 0 h 221889"/>
                <a:gd name="connsiteX11" fmla="*/ 119590 w 221890"/>
                <a:gd name="connsiteY11" fmla="*/ 21648 h 221889"/>
                <a:gd name="connsiteX12" fmla="*/ 138321 w 221890"/>
                <a:gd name="connsiteY12" fmla="*/ 25617 h 221889"/>
                <a:gd name="connsiteX13" fmla="*/ 148047 w 221890"/>
                <a:gd name="connsiteY13" fmla="*/ 6134 h 221889"/>
                <a:gd name="connsiteX14" fmla="*/ 172541 w 221890"/>
                <a:gd name="connsiteY14" fmla="*/ 18401 h 221889"/>
                <a:gd name="connsiteX15" fmla="*/ 162815 w 221890"/>
                <a:gd name="connsiteY15" fmla="*/ 37884 h 221889"/>
                <a:gd name="connsiteX16" fmla="*/ 177224 w 221890"/>
                <a:gd name="connsiteY16" fmla="*/ 50872 h 221889"/>
                <a:gd name="connsiteX17" fmla="*/ 195595 w 221890"/>
                <a:gd name="connsiteY17" fmla="*/ 38966 h 221889"/>
                <a:gd name="connsiteX18" fmla="*/ 210723 w 221890"/>
                <a:gd name="connsiteY18" fmla="*/ 62057 h 221889"/>
                <a:gd name="connsiteX19" fmla="*/ 192353 w 221890"/>
                <a:gd name="connsiteY19" fmla="*/ 73963 h 221889"/>
                <a:gd name="connsiteX20" fmla="*/ 198476 w 221890"/>
                <a:gd name="connsiteY20" fmla="*/ 92003 h 221889"/>
                <a:gd name="connsiteX21" fmla="*/ 220089 w 221890"/>
                <a:gd name="connsiteY21" fmla="*/ 90921 h 221889"/>
                <a:gd name="connsiteX22" fmla="*/ 221890 w 221890"/>
                <a:gd name="connsiteY22" fmla="*/ 118341 h 221889"/>
                <a:gd name="connsiteX23" fmla="*/ 199917 w 221890"/>
                <a:gd name="connsiteY23" fmla="*/ 119784 h 221889"/>
                <a:gd name="connsiteX24" fmla="*/ 195955 w 221890"/>
                <a:gd name="connsiteY24" fmla="*/ 138546 h 221889"/>
                <a:gd name="connsiteX25" fmla="*/ 215406 w 221890"/>
                <a:gd name="connsiteY25" fmla="*/ 148287 h 221889"/>
                <a:gd name="connsiteX26" fmla="*/ 203159 w 221890"/>
                <a:gd name="connsiteY26" fmla="*/ 173182 h 221889"/>
                <a:gd name="connsiteX27" fmla="*/ 183708 w 221890"/>
                <a:gd name="connsiteY27" fmla="*/ 163080 h 221889"/>
                <a:gd name="connsiteX28" fmla="*/ 170740 w 221890"/>
                <a:gd name="connsiteY28" fmla="*/ 177512 h 221889"/>
                <a:gd name="connsiteX29" fmla="*/ 182987 w 221890"/>
                <a:gd name="connsiteY29" fmla="*/ 195912 h 221889"/>
                <a:gd name="connsiteX30" fmla="*/ 159934 w 221890"/>
                <a:gd name="connsiteY30" fmla="*/ 210705 h 221889"/>
                <a:gd name="connsiteX31" fmla="*/ 147687 w 221890"/>
                <a:gd name="connsiteY31" fmla="*/ 192665 h 221889"/>
                <a:gd name="connsiteX32" fmla="*/ 129676 w 221890"/>
                <a:gd name="connsiteY32" fmla="*/ 198438 h 221889"/>
                <a:gd name="connsiteX33" fmla="*/ 130757 w 221890"/>
                <a:gd name="connsiteY33" fmla="*/ 220446 h 221889"/>
                <a:gd name="connsiteX34" fmla="*/ 103381 w 221890"/>
                <a:gd name="connsiteY34" fmla="*/ 221889 h 221889"/>
                <a:gd name="connsiteX35" fmla="*/ 101940 w 221890"/>
                <a:gd name="connsiteY35" fmla="*/ 200242 h 221889"/>
                <a:gd name="connsiteX36" fmla="*/ 83569 w 221890"/>
                <a:gd name="connsiteY36" fmla="*/ 196273 h 221889"/>
                <a:gd name="connsiteX37" fmla="*/ 73483 w 221890"/>
                <a:gd name="connsiteY37" fmla="*/ 215756 h 221889"/>
                <a:gd name="connsiteX38" fmla="*/ 48989 w 221890"/>
                <a:gd name="connsiteY38" fmla="*/ 203489 h 221889"/>
                <a:gd name="connsiteX39" fmla="*/ 58715 w 221890"/>
                <a:gd name="connsiteY39" fmla="*/ 183645 h 221889"/>
                <a:gd name="connsiteX40" fmla="*/ 44306 w 221890"/>
                <a:gd name="connsiteY40" fmla="*/ 171017 h 221889"/>
                <a:gd name="connsiteX41" fmla="*/ 26296 w 221890"/>
                <a:gd name="connsiteY41" fmla="*/ 182924 h 221889"/>
                <a:gd name="connsiteX42" fmla="*/ 11167 w 221890"/>
                <a:gd name="connsiteY42" fmla="*/ 159833 h 221889"/>
                <a:gd name="connsiteX43" fmla="*/ 29177 w 221890"/>
                <a:gd name="connsiteY43" fmla="*/ 147926 h 221889"/>
                <a:gd name="connsiteX44" fmla="*/ 23414 w 221890"/>
                <a:gd name="connsiteY44" fmla="*/ 129887 h 221889"/>
                <a:gd name="connsiteX45" fmla="*/ 1441 w 221890"/>
                <a:gd name="connsiteY45" fmla="*/ 130969 h 221889"/>
                <a:gd name="connsiteX46" fmla="*/ 0 w 221890"/>
                <a:gd name="connsiteY46" fmla="*/ 103188 h 221889"/>
                <a:gd name="connsiteX47" fmla="*/ 21973 w 221890"/>
                <a:gd name="connsiteY47" fmla="*/ 102105 h 221889"/>
                <a:gd name="connsiteX48" fmla="*/ 25575 w 221890"/>
                <a:gd name="connsiteY48" fmla="*/ 83344 h 221889"/>
                <a:gd name="connsiteX49" fmla="*/ 6124 w 221890"/>
                <a:gd name="connsiteY49" fmla="*/ 73242 h 221889"/>
                <a:gd name="connsiteX50" fmla="*/ 18731 w 221890"/>
                <a:gd name="connsiteY50" fmla="*/ 48708 h 221889"/>
                <a:gd name="connsiteX51" fmla="*/ 38183 w 221890"/>
                <a:gd name="connsiteY51" fmla="*/ 58449 h 221889"/>
                <a:gd name="connsiteX52" fmla="*/ 50790 w 221890"/>
                <a:gd name="connsiteY52" fmla="*/ 44378 h 221889"/>
                <a:gd name="connsiteX53" fmla="*/ 38903 w 221890"/>
                <a:gd name="connsiteY53" fmla="*/ 25978 h 221889"/>
                <a:gd name="connsiteX54" fmla="*/ 61956 w 221890"/>
                <a:gd name="connsiteY54" fmla="*/ 10824 h 221889"/>
                <a:gd name="connsiteX55" fmla="*/ 73843 w 221890"/>
                <a:gd name="connsiteY55" fmla="*/ 29225 h 221889"/>
                <a:gd name="connsiteX56" fmla="*/ 92214 w 221890"/>
                <a:gd name="connsiteY56" fmla="*/ 23091 h 221889"/>
                <a:gd name="connsiteX57" fmla="*/ 90773 w 221890"/>
                <a:gd name="connsiteY57" fmla="*/ 1443 h 221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21890" h="221889">
                  <a:moveTo>
                    <a:pt x="108354" y="78511"/>
                  </a:moveTo>
                  <a:cubicBezTo>
                    <a:pt x="125615" y="77788"/>
                    <a:pt x="140718" y="90806"/>
                    <a:pt x="141437" y="108162"/>
                  </a:cubicBezTo>
                  <a:cubicBezTo>
                    <a:pt x="142516" y="125880"/>
                    <a:pt x="129211" y="140706"/>
                    <a:pt x="111950" y="141790"/>
                  </a:cubicBezTo>
                  <a:cubicBezTo>
                    <a:pt x="94330" y="142514"/>
                    <a:pt x="79586" y="129135"/>
                    <a:pt x="78507" y="111778"/>
                  </a:cubicBezTo>
                  <a:cubicBezTo>
                    <a:pt x="77788" y="94422"/>
                    <a:pt x="90734" y="79596"/>
                    <a:pt x="108354" y="78511"/>
                  </a:cubicBezTo>
                  <a:close/>
                  <a:moveTo>
                    <a:pt x="107343" y="48708"/>
                  </a:moveTo>
                  <a:cubicBezTo>
                    <a:pt x="73123" y="50872"/>
                    <a:pt x="47188" y="80097"/>
                    <a:pt x="48989" y="114372"/>
                  </a:cubicBezTo>
                  <a:cubicBezTo>
                    <a:pt x="50790" y="148648"/>
                    <a:pt x="80327" y="174986"/>
                    <a:pt x="114187" y="173182"/>
                  </a:cubicBezTo>
                  <a:cubicBezTo>
                    <a:pt x="148407" y="171017"/>
                    <a:pt x="174702" y="141793"/>
                    <a:pt x="172541" y="107156"/>
                  </a:cubicBezTo>
                  <a:cubicBezTo>
                    <a:pt x="170740" y="73242"/>
                    <a:pt x="141563" y="46904"/>
                    <a:pt x="107343" y="48708"/>
                  </a:cubicBezTo>
                  <a:close/>
                  <a:moveTo>
                    <a:pt x="118510" y="0"/>
                  </a:moveTo>
                  <a:lnTo>
                    <a:pt x="119590" y="21648"/>
                  </a:lnTo>
                  <a:cubicBezTo>
                    <a:pt x="126074" y="22370"/>
                    <a:pt x="132198" y="23813"/>
                    <a:pt x="138321" y="25617"/>
                  </a:cubicBezTo>
                  <a:lnTo>
                    <a:pt x="148047" y="6134"/>
                  </a:lnTo>
                  <a:lnTo>
                    <a:pt x="172541" y="18401"/>
                  </a:lnTo>
                  <a:lnTo>
                    <a:pt x="162815" y="37884"/>
                  </a:lnTo>
                  <a:cubicBezTo>
                    <a:pt x="168219" y="41492"/>
                    <a:pt x="172901" y="46182"/>
                    <a:pt x="177224" y="50872"/>
                  </a:cubicBezTo>
                  <a:lnTo>
                    <a:pt x="195595" y="38966"/>
                  </a:lnTo>
                  <a:lnTo>
                    <a:pt x="210723" y="62057"/>
                  </a:lnTo>
                  <a:lnTo>
                    <a:pt x="192353" y="73963"/>
                  </a:lnTo>
                  <a:cubicBezTo>
                    <a:pt x="194874" y="79736"/>
                    <a:pt x="197035" y="85870"/>
                    <a:pt x="198476" y="92003"/>
                  </a:cubicBezTo>
                  <a:lnTo>
                    <a:pt x="220089" y="90921"/>
                  </a:lnTo>
                  <a:lnTo>
                    <a:pt x="221890" y="118341"/>
                  </a:lnTo>
                  <a:lnTo>
                    <a:pt x="199917" y="119784"/>
                  </a:lnTo>
                  <a:cubicBezTo>
                    <a:pt x="199197" y="126279"/>
                    <a:pt x="197756" y="132412"/>
                    <a:pt x="195955" y="138546"/>
                  </a:cubicBezTo>
                  <a:lnTo>
                    <a:pt x="215406" y="148287"/>
                  </a:lnTo>
                  <a:lnTo>
                    <a:pt x="203159" y="173182"/>
                  </a:lnTo>
                  <a:lnTo>
                    <a:pt x="183708" y="163080"/>
                  </a:lnTo>
                  <a:cubicBezTo>
                    <a:pt x="179745" y="168492"/>
                    <a:pt x="175783" y="173182"/>
                    <a:pt x="170740" y="177512"/>
                  </a:cubicBezTo>
                  <a:lnTo>
                    <a:pt x="182987" y="195912"/>
                  </a:lnTo>
                  <a:lnTo>
                    <a:pt x="159934" y="210705"/>
                  </a:lnTo>
                  <a:lnTo>
                    <a:pt x="147687" y="192665"/>
                  </a:lnTo>
                  <a:cubicBezTo>
                    <a:pt x="141923" y="195191"/>
                    <a:pt x="135800" y="196995"/>
                    <a:pt x="129676" y="198438"/>
                  </a:cubicBezTo>
                  <a:lnTo>
                    <a:pt x="130757" y="220446"/>
                  </a:lnTo>
                  <a:lnTo>
                    <a:pt x="103381" y="221889"/>
                  </a:lnTo>
                  <a:lnTo>
                    <a:pt x="101940" y="200242"/>
                  </a:lnTo>
                  <a:cubicBezTo>
                    <a:pt x="95816" y="199520"/>
                    <a:pt x="89332" y="198077"/>
                    <a:pt x="83569" y="196273"/>
                  </a:cubicBezTo>
                  <a:lnTo>
                    <a:pt x="73483" y="215756"/>
                  </a:lnTo>
                  <a:lnTo>
                    <a:pt x="48989" y="203489"/>
                  </a:lnTo>
                  <a:lnTo>
                    <a:pt x="58715" y="183645"/>
                  </a:lnTo>
                  <a:cubicBezTo>
                    <a:pt x="53672" y="180037"/>
                    <a:pt x="48629" y="175708"/>
                    <a:pt x="44306" y="171017"/>
                  </a:cubicBezTo>
                  <a:lnTo>
                    <a:pt x="26296" y="182924"/>
                  </a:lnTo>
                  <a:lnTo>
                    <a:pt x="11167" y="159833"/>
                  </a:lnTo>
                  <a:lnTo>
                    <a:pt x="29177" y="147926"/>
                  </a:lnTo>
                  <a:cubicBezTo>
                    <a:pt x="26656" y="142154"/>
                    <a:pt x="24495" y="136020"/>
                    <a:pt x="23414" y="129887"/>
                  </a:cubicBezTo>
                  <a:lnTo>
                    <a:pt x="1441" y="130969"/>
                  </a:lnTo>
                  <a:lnTo>
                    <a:pt x="0" y="103188"/>
                  </a:lnTo>
                  <a:lnTo>
                    <a:pt x="21973" y="102105"/>
                  </a:lnTo>
                  <a:cubicBezTo>
                    <a:pt x="22333" y="95611"/>
                    <a:pt x="23774" y="89478"/>
                    <a:pt x="25575" y="83344"/>
                  </a:cubicBezTo>
                  <a:lnTo>
                    <a:pt x="6124" y="73242"/>
                  </a:lnTo>
                  <a:lnTo>
                    <a:pt x="18731" y="48708"/>
                  </a:lnTo>
                  <a:lnTo>
                    <a:pt x="38183" y="58449"/>
                  </a:lnTo>
                  <a:cubicBezTo>
                    <a:pt x="41785" y="53398"/>
                    <a:pt x="46107" y="48708"/>
                    <a:pt x="50790" y="44378"/>
                  </a:cubicBezTo>
                  <a:lnTo>
                    <a:pt x="38903" y="25978"/>
                  </a:lnTo>
                  <a:lnTo>
                    <a:pt x="61956" y="10824"/>
                  </a:lnTo>
                  <a:lnTo>
                    <a:pt x="73843" y="29225"/>
                  </a:lnTo>
                  <a:cubicBezTo>
                    <a:pt x="79607" y="26699"/>
                    <a:pt x="85730" y="24534"/>
                    <a:pt x="92214" y="23091"/>
                  </a:cubicBezTo>
                  <a:lnTo>
                    <a:pt x="90773" y="1443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5D10B60F-C82E-D047-A665-A982CED082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23909" y="4937582"/>
              <a:ext cx="438263" cy="440633"/>
            </a:xfrm>
            <a:custGeom>
              <a:avLst/>
              <a:gdLst>
                <a:gd name="connsiteX0" fmla="*/ 143907 w 293328"/>
                <a:gd name="connsiteY0" fmla="*/ 106204 h 294915"/>
                <a:gd name="connsiteX1" fmla="*/ 187483 w 293328"/>
                <a:gd name="connsiteY1" fmla="*/ 145137 h 294915"/>
                <a:gd name="connsiteX2" fmla="*/ 148550 w 293328"/>
                <a:gd name="connsiteY2" fmla="*/ 189071 h 294915"/>
                <a:gd name="connsiteX3" fmla="*/ 104616 w 293328"/>
                <a:gd name="connsiteY3" fmla="*/ 150138 h 294915"/>
                <a:gd name="connsiteX4" fmla="*/ 143907 w 293328"/>
                <a:gd name="connsiteY4" fmla="*/ 106204 h 294915"/>
                <a:gd name="connsiteX5" fmla="*/ 141817 w 293328"/>
                <a:gd name="connsiteY5" fmla="*/ 65256 h 294915"/>
                <a:gd name="connsiteX6" fmla="*/ 64625 w 293328"/>
                <a:gd name="connsiteY6" fmla="*/ 152144 h 294915"/>
                <a:gd name="connsiteX7" fmla="*/ 151152 w 293328"/>
                <a:gd name="connsiteY7" fmla="*/ 229658 h 294915"/>
                <a:gd name="connsiteX8" fmla="*/ 228703 w 293328"/>
                <a:gd name="connsiteY8" fmla="*/ 142770 h 294915"/>
                <a:gd name="connsiteX9" fmla="*/ 141817 w 293328"/>
                <a:gd name="connsiteY9" fmla="*/ 65256 h 294915"/>
                <a:gd name="connsiteX10" fmla="*/ 156537 w 293328"/>
                <a:gd name="connsiteY10" fmla="*/ 0 h 294915"/>
                <a:gd name="connsiteX11" fmla="*/ 157974 w 293328"/>
                <a:gd name="connsiteY11" fmla="*/ 29203 h 294915"/>
                <a:gd name="connsiteX12" fmla="*/ 183106 w 293328"/>
                <a:gd name="connsiteY12" fmla="*/ 34250 h 294915"/>
                <a:gd name="connsiteX13" fmla="*/ 196031 w 293328"/>
                <a:gd name="connsiteY13" fmla="*/ 8292 h 294915"/>
                <a:gd name="connsiteX14" fmla="*/ 228703 w 293328"/>
                <a:gd name="connsiteY14" fmla="*/ 24877 h 294915"/>
                <a:gd name="connsiteX15" fmla="*/ 215418 w 293328"/>
                <a:gd name="connsiteY15" fmla="*/ 50835 h 294915"/>
                <a:gd name="connsiteX16" fmla="*/ 234447 w 293328"/>
                <a:gd name="connsiteY16" fmla="*/ 67780 h 294915"/>
                <a:gd name="connsiteX17" fmla="*/ 258502 w 293328"/>
                <a:gd name="connsiteY17" fmla="*/ 51916 h 294915"/>
                <a:gd name="connsiteX18" fmla="*/ 278608 w 293328"/>
                <a:gd name="connsiteY18" fmla="*/ 82562 h 294915"/>
                <a:gd name="connsiteX19" fmla="*/ 254553 w 293328"/>
                <a:gd name="connsiteY19" fmla="*/ 98425 h 294915"/>
                <a:gd name="connsiteX20" fmla="*/ 262451 w 293328"/>
                <a:gd name="connsiteY20" fmla="*/ 122581 h 294915"/>
                <a:gd name="connsiteX21" fmla="*/ 291174 w 293328"/>
                <a:gd name="connsiteY21" fmla="*/ 120778 h 294915"/>
                <a:gd name="connsiteX22" fmla="*/ 293328 w 293328"/>
                <a:gd name="connsiteY22" fmla="*/ 157552 h 294915"/>
                <a:gd name="connsiteX23" fmla="*/ 264247 w 293328"/>
                <a:gd name="connsiteY23" fmla="*/ 158994 h 294915"/>
                <a:gd name="connsiteX24" fmla="*/ 259220 w 293328"/>
                <a:gd name="connsiteY24" fmla="*/ 183871 h 294915"/>
                <a:gd name="connsiteX25" fmla="*/ 285070 w 293328"/>
                <a:gd name="connsiteY25" fmla="*/ 197211 h 294915"/>
                <a:gd name="connsiteX26" fmla="*/ 268555 w 293328"/>
                <a:gd name="connsiteY26" fmla="*/ 229658 h 294915"/>
                <a:gd name="connsiteX27" fmla="*/ 243064 w 293328"/>
                <a:gd name="connsiteY27" fmla="*/ 216679 h 294915"/>
                <a:gd name="connsiteX28" fmla="*/ 226189 w 293328"/>
                <a:gd name="connsiteY28" fmla="*/ 235787 h 294915"/>
                <a:gd name="connsiteX29" fmla="*/ 241987 w 293328"/>
                <a:gd name="connsiteY29" fmla="*/ 259943 h 294915"/>
                <a:gd name="connsiteX30" fmla="*/ 211469 w 293328"/>
                <a:gd name="connsiteY30" fmla="*/ 280133 h 294915"/>
                <a:gd name="connsiteX31" fmla="*/ 195313 w 293328"/>
                <a:gd name="connsiteY31" fmla="*/ 255617 h 294915"/>
                <a:gd name="connsiteX32" fmla="*/ 171258 w 293328"/>
                <a:gd name="connsiteY32" fmla="*/ 263909 h 294915"/>
                <a:gd name="connsiteX33" fmla="*/ 172694 w 293328"/>
                <a:gd name="connsiteY33" fmla="*/ 292751 h 294915"/>
                <a:gd name="connsiteX34" fmla="*/ 136432 w 293328"/>
                <a:gd name="connsiteY34" fmla="*/ 294915 h 294915"/>
                <a:gd name="connsiteX35" fmla="*/ 134996 w 293328"/>
                <a:gd name="connsiteY35" fmla="*/ 265712 h 294915"/>
                <a:gd name="connsiteX36" fmla="*/ 110223 w 293328"/>
                <a:gd name="connsiteY36" fmla="*/ 260664 h 294915"/>
                <a:gd name="connsiteX37" fmla="*/ 97297 w 293328"/>
                <a:gd name="connsiteY37" fmla="*/ 286622 h 294915"/>
                <a:gd name="connsiteX38" fmla="*/ 64625 w 293328"/>
                <a:gd name="connsiteY38" fmla="*/ 270038 h 294915"/>
                <a:gd name="connsiteX39" fmla="*/ 77191 w 293328"/>
                <a:gd name="connsiteY39" fmla="*/ 244080 h 294915"/>
                <a:gd name="connsiteX40" fmla="*/ 58522 w 293328"/>
                <a:gd name="connsiteY40" fmla="*/ 227135 h 294915"/>
                <a:gd name="connsiteX41" fmla="*/ 34467 w 293328"/>
                <a:gd name="connsiteY41" fmla="*/ 242998 h 294915"/>
                <a:gd name="connsiteX42" fmla="*/ 14720 w 293328"/>
                <a:gd name="connsiteY42" fmla="*/ 212714 h 294915"/>
                <a:gd name="connsiteX43" fmla="*/ 38416 w 293328"/>
                <a:gd name="connsiteY43" fmla="*/ 196490 h 294915"/>
                <a:gd name="connsiteX44" fmla="*/ 30877 w 293328"/>
                <a:gd name="connsiteY44" fmla="*/ 172334 h 294915"/>
                <a:gd name="connsiteX45" fmla="*/ 1795 w 293328"/>
                <a:gd name="connsiteY45" fmla="*/ 174137 h 294915"/>
                <a:gd name="connsiteX46" fmla="*/ 0 w 293328"/>
                <a:gd name="connsiteY46" fmla="*/ 137362 h 294915"/>
                <a:gd name="connsiteX47" fmla="*/ 28722 w 293328"/>
                <a:gd name="connsiteY47" fmla="*/ 135920 h 294915"/>
                <a:gd name="connsiteX48" fmla="*/ 33749 w 293328"/>
                <a:gd name="connsiteY48" fmla="*/ 111044 h 294915"/>
                <a:gd name="connsiteX49" fmla="*/ 7899 w 293328"/>
                <a:gd name="connsiteY49" fmla="*/ 97704 h 294915"/>
                <a:gd name="connsiteX50" fmla="*/ 24414 w 293328"/>
                <a:gd name="connsiteY50" fmla="*/ 65256 h 294915"/>
                <a:gd name="connsiteX51" fmla="*/ 50264 w 293328"/>
                <a:gd name="connsiteY51" fmla="*/ 78235 h 294915"/>
                <a:gd name="connsiteX52" fmla="*/ 67139 w 293328"/>
                <a:gd name="connsiteY52" fmla="*/ 59127 h 294915"/>
                <a:gd name="connsiteX53" fmla="*/ 51341 w 293328"/>
                <a:gd name="connsiteY53" fmla="*/ 34971 h 294915"/>
                <a:gd name="connsiteX54" fmla="*/ 81859 w 293328"/>
                <a:gd name="connsiteY54" fmla="*/ 14782 h 294915"/>
                <a:gd name="connsiteX55" fmla="*/ 97656 w 293328"/>
                <a:gd name="connsiteY55" fmla="*/ 38937 h 294915"/>
                <a:gd name="connsiteX56" fmla="*/ 121711 w 293328"/>
                <a:gd name="connsiteY56" fmla="*/ 31006 h 294915"/>
                <a:gd name="connsiteX57" fmla="*/ 119916 w 293328"/>
                <a:gd name="connsiteY57" fmla="*/ 2163 h 294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93328" h="294915">
                  <a:moveTo>
                    <a:pt x="143907" y="106204"/>
                  </a:moveTo>
                  <a:cubicBezTo>
                    <a:pt x="166767" y="104775"/>
                    <a:pt x="186055" y="122277"/>
                    <a:pt x="187483" y="145137"/>
                  </a:cubicBezTo>
                  <a:cubicBezTo>
                    <a:pt x="188555" y="167997"/>
                    <a:pt x="171410" y="187643"/>
                    <a:pt x="148550" y="189071"/>
                  </a:cubicBezTo>
                  <a:cubicBezTo>
                    <a:pt x="125690" y="190143"/>
                    <a:pt x="106045" y="172998"/>
                    <a:pt x="104616" y="150138"/>
                  </a:cubicBezTo>
                  <a:cubicBezTo>
                    <a:pt x="103187" y="127278"/>
                    <a:pt x="121047" y="107633"/>
                    <a:pt x="143907" y="106204"/>
                  </a:cubicBezTo>
                  <a:close/>
                  <a:moveTo>
                    <a:pt x="141817" y="65256"/>
                  </a:moveTo>
                  <a:cubicBezTo>
                    <a:pt x="96579" y="67780"/>
                    <a:pt x="62112" y="106717"/>
                    <a:pt x="64625" y="152144"/>
                  </a:cubicBezTo>
                  <a:cubicBezTo>
                    <a:pt x="67139" y="197571"/>
                    <a:pt x="105914" y="232543"/>
                    <a:pt x="151152" y="229658"/>
                  </a:cubicBezTo>
                  <a:cubicBezTo>
                    <a:pt x="196390" y="227135"/>
                    <a:pt x="231216" y="188197"/>
                    <a:pt x="228703" y="142770"/>
                  </a:cubicBezTo>
                  <a:cubicBezTo>
                    <a:pt x="225830" y="97343"/>
                    <a:pt x="187055" y="62732"/>
                    <a:pt x="141817" y="65256"/>
                  </a:cubicBezTo>
                  <a:close/>
                  <a:moveTo>
                    <a:pt x="156537" y="0"/>
                  </a:moveTo>
                  <a:lnTo>
                    <a:pt x="157974" y="29203"/>
                  </a:lnTo>
                  <a:cubicBezTo>
                    <a:pt x="166590" y="29924"/>
                    <a:pt x="174848" y="31727"/>
                    <a:pt x="183106" y="34250"/>
                  </a:cubicBezTo>
                  <a:lnTo>
                    <a:pt x="196031" y="8292"/>
                  </a:lnTo>
                  <a:lnTo>
                    <a:pt x="228703" y="24877"/>
                  </a:lnTo>
                  <a:lnTo>
                    <a:pt x="215418" y="50835"/>
                  </a:lnTo>
                  <a:cubicBezTo>
                    <a:pt x="222599" y="55522"/>
                    <a:pt x="228703" y="61290"/>
                    <a:pt x="234447" y="67780"/>
                  </a:cubicBezTo>
                  <a:lnTo>
                    <a:pt x="258502" y="51916"/>
                  </a:lnTo>
                  <a:lnTo>
                    <a:pt x="278608" y="82562"/>
                  </a:lnTo>
                  <a:lnTo>
                    <a:pt x="254553" y="98425"/>
                  </a:lnTo>
                  <a:cubicBezTo>
                    <a:pt x="257784" y="105996"/>
                    <a:pt x="260656" y="113928"/>
                    <a:pt x="262451" y="122581"/>
                  </a:cubicBezTo>
                  <a:lnTo>
                    <a:pt x="291174" y="120778"/>
                  </a:lnTo>
                  <a:lnTo>
                    <a:pt x="293328" y="157552"/>
                  </a:lnTo>
                  <a:lnTo>
                    <a:pt x="264247" y="158994"/>
                  </a:lnTo>
                  <a:cubicBezTo>
                    <a:pt x="263529" y="167647"/>
                    <a:pt x="262092" y="175939"/>
                    <a:pt x="259220" y="183871"/>
                  </a:cubicBezTo>
                  <a:lnTo>
                    <a:pt x="285070" y="197211"/>
                  </a:lnTo>
                  <a:lnTo>
                    <a:pt x="268555" y="229658"/>
                  </a:lnTo>
                  <a:lnTo>
                    <a:pt x="243064" y="216679"/>
                  </a:lnTo>
                  <a:cubicBezTo>
                    <a:pt x="237678" y="223890"/>
                    <a:pt x="232293" y="230019"/>
                    <a:pt x="226189" y="235787"/>
                  </a:cubicBezTo>
                  <a:lnTo>
                    <a:pt x="241987" y="259943"/>
                  </a:lnTo>
                  <a:lnTo>
                    <a:pt x="211469" y="280133"/>
                  </a:lnTo>
                  <a:lnTo>
                    <a:pt x="195313" y="255617"/>
                  </a:lnTo>
                  <a:cubicBezTo>
                    <a:pt x="187773" y="259222"/>
                    <a:pt x="179874" y="261746"/>
                    <a:pt x="171258" y="263909"/>
                  </a:cubicBezTo>
                  <a:lnTo>
                    <a:pt x="172694" y="292751"/>
                  </a:lnTo>
                  <a:lnTo>
                    <a:pt x="136432" y="294915"/>
                  </a:lnTo>
                  <a:lnTo>
                    <a:pt x="134996" y="265712"/>
                  </a:lnTo>
                  <a:cubicBezTo>
                    <a:pt x="126379" y="264991"/>
                    <a:pt x="118121" y="263188"/>
                    <a:pt x="110223" y="260664"/>
                  </a:cubicBezTo>
                  <a:lnTo>
                    <a:pt x="97297" y="286622"/>
                  </a:lnTo>
                  <a:lnTo>
                    <a:pt x="64625" y="270038"/>
                  </a:lnTo>
                  <a:lnTo>
                    <a:pt x="77191" y="244080"/>
                  </a:lnTo>
                  <a:cubicBezTo>
                    <a:pt x="70729" y="239393"/>
                    <a:pt x="64266" y="233624"/>
                    <a:pt x="58522" y="227135"/>
                  </a:cubicBezTo>
                  <a:lnTo>
                    <a:pt x="34467" y="242998"/>
                  </a:lnTo>
                  <a:lnTo>
                    <a:pt x="14720" y="212714"/>
                  </a:lnTo>
                  <a:lnTo>
                    <a:pt x="38416" y="196490"/>
                  </a:lnTo>
                  <a:cubicBezTo>
                    <a:pt x="35185" y="188918"/>
                    <a:pt x="32672" y="180626"/>
                    <a:pt x="30877" y="172334"/>
                  </a:cubicBezTo>
                  <a:lnTo>
                    <a:pt x="1795" y="174137"/>
                  </a:lnTo>
                  <a:lnTo>
                    <a:pt x="0" y="137362"/>
                  </a:lnTo>
                  <a:lnTo>
                    <a:pt x="28722" y="135920"/>
                  </a:lnTo>
                  <a:cubicBezTo>
                    <a:pt x="29440" y="127268"/>
                    <a:pt x="31236" y="118975"/>
                    <a:pt x="33749" y="111044"/>
                  </a:cubicBezTo>
                  <a:lnTo>
                    <a:pt x="7899" y="97704"/>
                  </a:lnTo>
                  <a:lnTo>
                    <a:pt x="24414" y="65256"/>
                  </a:lnTo>
                  <a:lnTo>
                    <a:pt x="50264" y="78235"/>
                  </a:lnTo>
                  <a:cubicBezTo>
                    <a:pt x="54932" y="71385"/>
                    <a:pt x="60676" y="64895"/>
                    <a:pt x="67139" y="59127"/>
                  </a:cubicBezTo>
                  <a:lnTo>
                    <a:pt x="51341" y="34971"/>
                  </a:lnTo>
                  <a:lnTo>
                    <a:pt x="81859" y="14782"/>
                  </a:lnTo>
                  <a:lnTo>
                    <a:pt x="97656" y="38937"/>
                  </a:lnTo>
                  <a:cubicBezTo>
                    <a:pt x="105196" y="35692"/>
                    <a:pt x="113095" y="32808"/>
                    <a:pt x="121711" y="31006"/>
                  </a:cubicBezTo>
                  <a:lnTo>
                    <a:pt x="119916" y="2163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450C49C9-A8D7-3444-9165-21AD2BABAEAA}"/>
                </a:ext>
              </a:extLst>
            </p:cNvPr>
            <p:cNvSpPr/>
            <p:nvPr userDrawn="1"/>
          </p:nvSpPr>
          <p:spPr>
            <a:xfrm>
              <a:off x="11256428" y="2227456"/>
              <a:ext cx="935572" cy="1766730"/>
            </a:xfrm>
            <a:custGeom>
              <a:avLst/>
              <a:gdLst>
                <a:gd name="connsiteX0" fmla="*/ 757400 w 935572"/>
                <a:gd name="connsiteY0" fmla="*/ 0 h 1766730"/>
                <a:gd name="connsiteX1" fmla="*/ 935572 w 935572"/>
                <a:gd name="connsiteY1" fmla="*/ 0 h 1766730"/>
                <a:gd name="connsiteX2" fmla="*/ 935572 w 935572"/>
                <a:gd name="connsiteY2" fmla="*/ 510132 h 1766730"/>
                <a:gd name="connsiteX3" fmla="*/ 883634 w 935572"/>
                <a:gd name="connsiteY3" fmla="*/ 504780 h 1766730"/>
                <a:gd name="connsiteX4" fmla="*/ 504933 w 935572"/>
                <a:gd name="connsiteY4" fmla="*/ 883365 h 1766730"/>
                <a:gd name="connsiteX5" fmla="*/ 883634 w 935572"/>
                <a:gd name="connsiteY5" fmla="*/ 1261950 h 1766730"/>
                <a:gd name="connsiteX6" fmla="*/ 935572 w 935572"/>
                <a:gd name="connsiteY6" fmla="*/ 1256614 h 1766730"/>
                <a:gd name="connsiteX7" fmla="*/ 935572 w 935572"/>
                <a:gd name="connsiteY7" fmla="*/ 1766730 h 1766730"/>
                <a:gd name="connsiteX8" fmla="*/ 757400 w 935572"/>
                <a:gd name="connsiteY8" fmla="*/ 1766730 h 1766730"/>
                <a:gd name="connsiteX9" fmla="*/ 757400 w 935572"/>
                <a:gd name="connsiteY9" fmla="*/ 1501452 h 1766730"/>
                <a:gd name="connsiteX10" fmla="*/ 543609 w 935572"/>
                <a:gd name="connsiteY10" fmla="*/ 1414458 h 1766730"/>
                <a:gd name="connsiteX11" fmla="*/ 354528 w 935572"/>
                <a:gd name="connsiteY11" fmla="*/ 1603482 h 1766730"/>
                <a:gd name="connsiteX12" fmla="*/ 175652 w 935572"/>
                <a:gd name="connsiteY12" fmla="*/ 1424661 h 1766730"/>
                <a:gd name="connsiteX13" fmla="*/ 362585 w 935572"/>
                <a:gd name="connsiteY13" fmla="*/ 1238859 h 1766730"/>
                <a:gd name="connsiteX14" fmla="*/ 265359 w 935572"/>
                <a:gd name="connsiteY14" fmla="*/ 1009560 h 1766730"/>
                <a:gd name="connsiteX15" fmla="*/ 0 w 935572"/>
                <a:gd name="connsiteY15" fmla="*/ 1009560 h 1766730"/>
                <a:gd name="connsiteX16" fmla="*/ 0 w 935572"/>
                <a:gd name="connsiteY16" fmla="*/ 757170 h 1766730"/>
                <a:gd name="connsiteX17" fmla="*/ 265359 w 935572"/>
                <a:gd name="connsiteY17" fmla="*/ 757170 h 1766730"/>
                <a:gd name="connsiteX18" fmla="*/ 357214 w 935572"/>
                <a:gd name="connsiteY18" fmla="*/ 535926 h 1766730"/>
                <a:gd name="connsiteX19" fmla="*/ 175652 w 935572"/>
                <a:gd name="connsiteY19" fmla="*/ 354420 h 1766730"/>
                <a:gd name="connsiteX20" fmla="*/ 354528 w 935572"/>
                <a:gd name="connsiteY20" fmla="*/ 176136 h 1766730"/>
                <a:gd name="connsiteX21" fmla="*/ 536089 w 935572"/>
                <a:gd name="connsiteY21" fmla="*/ 357642 h 1766730"/>
                <a:gd name="connsiteX22" fmla="*/ 757400 w 935572"/>
                <a:gd name="connsiteY22" fmla="*/ 265278 h 1766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35572" h="1766730">
                  <a:moveTo>
                    <a:pt x="757400" y="0"/>
                  </a:moveTo>
                  <a:lnTo>
                    <a:pt x="935572" y="0"/>
                  </a:lnTo>
                  <a:lnTo>
                    <a:pt x="935572" y="510132"/>
                  </a:lnTo>
                  <a:lnTo>
                    <a:pt x="883634" y="504780"/>
                  </a:lnTo>
                  <a:cubicBezTo>
                    <a:pt x="674677" y="505317"/>
                    <a:pt x="505471" y="674472"/>
                    <a:pt x="504933" y="883365"/>
                  </a:cubicBezTo>
                  <a:cubicBezTo>
                    <a:pt x="505471" y="1092258"/>
                    <a:pt x="674677" y="1261413"/>
                    <a:pt x="883634" y="1261950"/>
                  </a:cubicBezTo>
                  <a:lnTo>
                    <a:pt x="935572" y="1256614"/>
                  </a:lnTo>
                  <a:lnTo>
                    <a:pt x="935572" y="1766730"/>
                  </a:lnTo>
                  <a:lnTo>
                    <a:pt x="757400" y="1766730"/>
                  </a:lnTo>
                  <a:lnTo>
                    <a:pt x="757400" y="1501452"/>
                  </a:lnTo>
                  <a:cubicBezTo>
                    <a:pt x="680049" y="1485879"/>
                    <a:pt x="608069" y="1455807"/>
                    <a:pt x="543609" y="1414458"/>
                  </a:cubicBezTo>
                  <a:lnTo>
                    <a:pt x="354528" y="1603482"/>
                  </a:lnTo>
                  <a:lnTo>
                    <a:pt x="175652" y="1424661"/>
                  </a:lnTo>
                  <a:lnTo>
                    <a:pt x="362585" y="1238859"/>
                  </a:lnTo>
                  <a:cubicBezTo>
                    <a:pt x="315852" y="1170660"/>
                    <a:pt x="282011" y="1093332"/>
                    <a:pt x="265359" y="1009560"/>
                  </a:cubicBezTo>
                  <a:lnTo>
                    <a:pt x="0" y="1009560"/>
                  </a:lnTo>
                  <a:lnTo>
                    <a:pt x="0" y="757170"/>
                  </a:lnTo>
                  <a:lnTo>
                    <a:pt x="265359" y="757170"/>
                  </a:lnTo>
                  <a:cubicBezTo>
                    <a:pt x="281474" y="677157"/>
                    <a:pt x="313703" y="601977"/>
                    <a:pt x="357214" y="535926"/>
                  </a:cubicBezTo>
                  <a:lnTo>
                    <a:pt x="175652" y="354420"/>
                  </a:lnTo>
                  <a:lnTo>
                    <a:pt x="354528" y="176136"/>
                  </a:lnTo>
                  <a:lnTo>
                    <a:pt x="536089" y="357642"/>
                  </a:lnTo>
                  <a:cubicBezTo>
                    <a:pt x="602160" y="313608"/>
                    <a:pt x="676826" y="281925"/>
                    <a:pt x="757400" y="265278"/>
                  </a:cubicBezTo>
                  <a:close/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0DAF3A08-5AE4-554D-A2BD-9006E556E9DE}"/>
                </a:ext>
              </a:extLst>
            </p:cNvPr>
            <p:cNvSpPr/>
            <p:nvPr userDrawn="1"/>
          </p:nvSpPr>
          <p:spPr>
            <a:xfrm>
              <a:off x="11280118" y="-29277"/>
              <a:ext cx="911882" cy="2175272"/>
            </a:xfrm>
            <a:custGeom>
              <a:avLst/>
              <a:gdLst>
                <a:gd name="connsiteX0" fmla="*/ 911882 w 911882"/>
                <a:gd name="connsiteY0" fmla="*/ 877835 h 2175272"/>
                <a:gd name="connsiteX1" fmla="*/ 911882 w 911882"/>
                <a:gd name="connsiteY1" fmla="*/ 1297437 h 2175272"/>
                <a:gd name="connsiteX2" fmla="*/ 893392 w 911882"/>
                <a:gd name="connsiteY2" fmla="*/ 1274931 h 2175272"/>
                <a:gd name="connsiteX3" fmla="*/ 836446 w 911882"/>
                <a:gd name="connsiteY3" fmla="*/ 1087636 h 2175272"/>
                <a:gd name="connsiteX4" fmla="*/ 893392 w 911882"/>
                <a:gd name="connsiteY4" fmla="*/ 900341 h 2175272"/>
                <a:gd name="connsiteX5" fmla="*/ 712716 w 911882"/>
                <a:gd name="connsiteY5" fmla="*/ 0 h 2175272"/>
                <a:gd name="connsiteX6" fmla="*/ 828815 w 911882"/>
                <a:gd name="connsiteY6" fmla="*/ 200439 h 2175272"/>
                <a:gd name="connsiteX7" fmla="*/ 911882 w 911882"/>
                <a:gd name="connsiteY7" fmla="*/ 173451 h 2175272"/>
                <a:gd name="connsiteX8" fmla="*/ 911882 w 911882"/>
                <a:gd name="connsiteY8" fmla="*/ 482434 h 2175272"/>
                <a:gd name="connsiteX9" fmla="*/ 803325 w 911882"/>
                <a:gd name="connsiteY9" fmla="*/ 541350 h 2175272"/>
                <a:gd name="connsiteX10" fmla="*/ 512769 w 911882"/>
                <a:gd name="connsiteY10" fmla="*/ 1087636 h 2175272"/>
                <a:gd name="connsiteX11" fmla="*/ 803325 w 911882"/>
                <a:gd name="connsiteY11" fmla="*/ 1634431 h 2175272"/>
                <a:gd name="connsiteX12" fmla="*/ 911882 w 911882"/>
                <a:gd name="connsiteY12" fmla="*/ 1693367 h 2175272"/>
                <a:gd name="connsiteX13" fmla="*/ 911882 w 911882"/>
                <a:gd name="connsiteY13" fmla="*/ 2001995 h 2175272"/>
                <a:gd name="connsiteX14" fmla="*/ 828815 w 911882"/>
                <a:gd name="connsiteY14" fmla="*/ 1974834 h 2175272"/>
                <a:gd name="connsiteX15" fmla="*/ 712716 w 911882"/>
                <a:gd name="connsiteY15" fmla="*/ 2175272 h 2175272"/>
                <a:gd name="connsiteX16" fmla="*/ 459020 w 911882"/>
                <a:gd name="connsiteY16" fmla="*/ 2029107 h 2175272"/>
                <a:gd name="connsiteX17" fmla="*/ 575118 w 911882"/>
                <a:gd name="connsiteY17" fmla="*/ 1828669 h 2175272"/>
                <a:gd name="connsiteX18" fmla="*/ 431070 w 911882"/>
                <a:gd name="connsiteY18" fmla="*/ 1684654 h 2175272"/>
                <a:gd name="connsiteX19" fmla="*/ 230047 w 911882"/>
                <a:gd name="connsiteY19" fmla="*/ 1800726 h 2175272"/>
                <a:gd name="connsiteX20" fmla="*/ 83849 w 911882"/>
                <a:gd name="connsiteY20" fmla="*/ 1546549 h 2175272"/>
                <a:gd name="connsiteX21" fmla="*/ 284871 w 911882"/>
                <a:gd name="connsiteY21" fmla="*/ 1431016 h 2175272"/>
                <a:gd name="connsiteX22" fmla="*/ 232198 w 911882"/>
                <a:gd name="connsiteY22" fmla="*/ 1234338 h 2175272"/>
                <a:gd name="connsiteX23" fmla="*/ 0 w 911882"/>
                <a:gd name="connsiteY23" fmla="*/ 1234338 h 2175272"/>
                <a:gd name="connsiteX24" fmla="*/ 0 w 911882"/>
                <a:gd name="connsiteY24" fmla="*/ 941471 h 2175272"/>
                <a:gd name="connsiteX25" fmla="*/ 232198 w 911882"/>
                <a:gd name="connsiteY25" fmla="*/ 941471 h 2175272"/>
                <a:gd name="connsiteX26" fmla="*/ 284871 w 911882"/>
                <a:gd name="connsiteY26" fmla="*/ 744795 h 2175272"/>
                <a:gd name="connsiteX27" fmla="*/ 83849 w 911882"/>
                <a:gd name="connsiteY27" fmla="*/ 628723 h 2175272"/>
                <a:gd name="connsiteX28" fmla="*/ 230047 w 911882"/>
                <a:gd name="connsiteY28" fmla="*/ 375083 h 2175272"/>
                <a:gd name="connsiteX29" fmla="*/ 431070 w 911882"/>
                <a:gd name="connsiteY29" fmla="*/ 490618 h 2175272"/>
                <a:gd name="connsiteX30" fmla="*/ 574581 w 911882"/>
                <a:gd name="connsiteY30" fmla="*/ 346603 h 2175272"/>
                <a:gd name="connsiteX31" fmla="*/ 459020 w 911882"/>
                <a:gd name="connsiteY31" fmla="*/ 146165 h 2175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911882" h="2175272">
                  <a:moveTo>
                    <a:pt x="911882" y="877835"/>
                  </a:moveTo>
                  <a:lnTo>
                    <a:pt x="911882" y="1297437"/>
                  </a:lnTo>
                  <a:lnTo>
                    <a:pt x="893392" y="1274931"/>
                  </a:lnTo>
                  <a:cubicBezTo>
                    <a:pt x="857428" y="1221461"/>
                    <a:pt x="836446" y="1157006"/>
                    <a:pt x="836446" y="1087636"/>
                  </a:cubicBezTo>
                  <a:cubicBezTo>
                    <a:pt x="836446" y="1018266"/>
                    <a:pt x="857428" y="953812"/>
                    <a:pt x="893392" y="900341"/>
                  </a:cubicBezTo>
                  <a:close/>
                  <a:moveTo>
                    <a:pt x="712716" y="0"/>
                  </a:moveTo>
                  <a:lnTo>
                    <a:pt x="828815" y="200439"/>
                  </a:lnTo>
                  <a:lnTo>
                    <a:pt x="911882" y="173451"/>
                  </a:lnTo>
                  <a:lnTo>
                    <a:pt x="911882" y="482434"/>
                  </a:lnTo>
                  <a:lnTo>
                    <a:pt x="803325" y="541350"/>
                  </a:lnTo>
                  <a:cubicBezTo>
                    <a:pt x="628036" y="659755"/>
                    <a:pt x="512769" y="860262"/>
                    <a:pt x="512769" y="1087636"/>
                  </a:cubicBezTo>
                  <a:cubicBezTo>
                    <a:pt x="512769" y="1315346"/>
                    <a:pt x="628036" y="1515978"/>
                    <a:pt x="803325" y="1634431"/>
                  </a:cubicBezTo>
                  <a:lnTo>
                    <a:pt x="911882" y="1693367"/>
                  </a:lnTo>
                  <a:lnTo>
                    <a:pt x="911882" y="2001995"/>
                  </a:lnTo>
                  <a:lnTo>
                    <a:pt x="828815" y="1974834"/>
                  </a:lnTo>
                  <a:lnTo>
                    <a:pt x="712716" y="2175272"/>
                  </a:lnTo>
                  <a:lnTo>
                    <a:pt x="459020" y="2029107"/>
                  </a:lnTo>
                  <a:lnTo>
                    <a:pt x="575118" y="1828669"/>
                  </a:lnTo>
                  <a:cubicBezTo>
                    <a:pt x="521907" y="1785679"/>
                    <a:pt x="473532" y="1737854"/>
                    <a:pt x="431070" y="1684654"/>
                  </a:cubicBezTo>
                  <a:lnTo>
                    <a:pt x="230047" y="1800726"/>
                  </a:lnTo>
                  <a:lnTo>
                    <a:pt x="83849" y="1546549"/>
                  </a:lnTo>
                  <a:lnTo>
                    <a:pt x="284871" y="1431016"/>
                  </a:lnTo>
                  <a:cubicBezTo>
                    <a:pt x="260685" y="1368143"/>
                    <a:pt x="242948" y="1302584"/>
                    <a:pt x="232198" y="1234338"/>
                  </a:cubicBezTo>
                  <a:lnTo>
                    <a:pt x="0" y="1234338"/>
                  </a:lnTo>
                  <a:lnTo>
                    <a:pt x="0" y="941471"/>
                  </a:lnTo>
                  <a:lnTo>
                    <a:pt x="232198" y="941471"/>
                  </a:lnTo>
                  <a:cubicBezTo>
                    <a:pt x="242948" y="873226"/>
                    <a:pt x="260685" y="807130"/>
                    <a:pt x="284871" y="744795"/>
                  </a:cubicBezTo>
                  <a:lnTo>
                    <a:pt x="83849" y="628723"/>
                  </a:lnTo>
                  <a:lnTo>
                    <a:pt x="230047" y="375083"/>
                  </a:lnTo>
                  <a:lnTo>
                    <a:pt x="431070" y="490618"/>
                  </a:lnTo>
                  <a:cubicBezTo>
                    <a:pt x="473532" y="437955"/>
                    <a:pt x="521907" y="389593"/>
                    <a:pt x="574581" y="346603"/>
                  </a:cubicBezTo>
                  <a:lnTo>
                    <a:pt x="459020" y="146165"/>
                  </a:ln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7DADDCB6-B5FD-A142-A6A2-62A4CD1A8CD4}"/>
                </a:ext>
              </a:extLst>
            </p:cNvPr>
            <p:cNvSpPr/>
            <p:nvPr userDrawn="1"/>
          </p:nvSpPr>
          <p:spPr>
            <a:xfrm>
              <a:off x="12047672" y="5608394"/>
              <a:ext cx="144328" cy="697004"/>
            </a:xfrm>
            <a:custGeom>
              <a:avLst/>
              <a:gdLst>
                <a:gd name="connsiteX0" fmla="*/ 144328 w 144328"/>
                <a:gd name="connsiteY0" fmla="*/ 550545 h 697004"/>
                <a:gd name="connsiteX1" fmla="*/ 144328 w 144328"/>
                <a:gd name="connsiteY1" fmla="*/ 697004 h 697004"/>
                <a:gd name="connsiteX2" fmla="*/ 82099 w 144328"/>
                <a:gd name="connsiteY2" fmla="*/ 634775 h 697004"/>
                <a:gd name="connsiteX3" fmla="*/ 70830 w 144328"/>
                <a:gd name="connsiteY3" fmla="*/ 624043 h 697004"/>
                <a:gd name="connsiteX4" fmla="*/ 82099 w 144328"/>
                <a:gd name="connsiteY4" fmla="*/ 612774 h 697004"/>
                <a:gd name="connsiteX5" fmla="*/ 144328 w 144328"/>
                <a:gd name="connsiteY5" fmla="*/ 220513 h 697004"/>
                <a:gd name="connsiteX6" fmla="*/ 144328 w 144328"/>
                <a:gd name="connsiteY6" fmla="*/ 475914 h 697004"/>
                <a:gd name="connsiteX7" fmla="*/ 134685 w 144328"/>
                <a:gd name="connsiteY7" fmla="*/ 452869 h 697004"/>
                <a:gd name="connsiteX8" fmla="*/ 16098 w 144328"/>
                <a:gd name="connsiteY8" fmla="*/ 452869 h 697004"/>
                <a:gd name="connsiteX9" fmla="*/ 0 w 144328"/>
                <a:gd name="connsiteY9" fmla="*/ 452869 h 697004"/>
                <a:gd name="connsiteX10" fmla="*/ 0 w 144328"/>
                <a:gd name="connsiteY10" fmla="*/ 437308 h 697004"/>
                <a:gd name="connsiteX11" fmla="*/ 0 w 144328"/>
                <a:gd name="connsiteY11" fmla="*/ 254329 h 697004"/>
                <a:gd name="connsiteX12" fmla="*/ 0 w 144328"/>
                <a:gd name="connsiteY12" fmla="*/ 239305 h 697004"/>
                <a:gd name="connsiteX13" fmla="*/ 16098 w 144328"/>
                <a:gd name="connsiteY13" fmla="*/ 239305 h 697004"/>
                <a:gd name="connsiteX14" fmla="*/ 136295 w 144328"/>
                <a:gd name="connsiteY14" fmla="*/ 239305 h 697004"/>
                <a:gd name="connsiteX15" fmla="*/ 144328 w 144328"/>
                <a:gd name="connsiteY15" fmla="*/ 0 h 697004"/>
                <a:gd name="connsiteX16" fmla="*/ 144328 w 144328"/>
                <a:gd name="connsiteY16" fmla="*/ 146854 h 697004"/>
                <a:gd name="connsiteX17" fmla="*/ 82099 w 144328"/>
                <a:gd name="connsiteY17" fmla="*/ 84229 h 697004"/>
                <a:gd name="connsiteX18" fmla="*/ 70830 w 144328"/>
                <a:gd name="connsiteY18" fmla="*/ 73497 h 697004"/>
                <a:gd name="connsiteX19" fmla="*/ 82099 w 144328"/>
                <a:gd name="connsiteY19" fmla="*/ 62229 h 697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44328" h="697004">
                  <a:moveTo>
                    <a:pt x="144328" y="550545"/>
                  </a:moveTo>
                  <a:lnTo>
                    <a:pt x="144328" y="697004"/>
                  </a:lnTo>
                  <a:lnTo>
                    <a:pt x="82099" y="634775"/>
                  </a:lnTo>
                  <a:lnTo>
                    <a:pt x="70830" y="624043"/>
                  </a:lnTo>
                  <a:lnTo>
                    <a:pt x="82099" y="612774"/>
                  </a:lnTo>
                  <a:close/>
                  <a:moveTo>
                    <a:pt x="144328" y="220513"/>
                  </a:moveTo>
                  <a:lnTo>
                    <a:pt x="144328" y="475914"/>
                  </a:lnTo>
                  <a:lnTo>
                    <a:pt x="134685" y="452869"/>
                  </a:lnTo>
                  <a:lnTo>
                    <a:pt x="16098" y="452869"/>
                  </a:lnTo>
                  <a:lnTo>
                    <a:pt x="0" y="452869"/>
                  </a:lnTo>
                  <a:lnTo>
                    <a:pt x="0" y="437308"/>
                  </a:lnTo>
                  <a:lnTo>
                    <a:pt x="0" y="254329"/>
                  </a:lnTo>
                  <a:lnTo>
                    <a:pt x="0" y="239305"/>
                  </a:lnTo>
                  <a:lnTo>
                    <a:pt x="16098" y="239305"/>
                  </a:lnTo>
                  <a:lnTo>
                    <a:pt x="136295" y="239305"/>
                  </a:lnTo>
                  <a:close/>
                  <a:moveTo>
                    <a:pt x="144328" y="0"/>
                  </a:moveTo>
                  <a:lnTo>
                    <a:pt x="144328" y="146854"/>
                  </a:lnTo>
                  <a:lnTo>
                    <a:pt x="82099" y="84229"/>
                  </a:lnTo>
                  <a:lnTo>
                    <a:pt x="70830" y="73497"/>
                  </a:lnTo>
                  <a:lnTo>
                    <a:pt x="82099" y="62229"/>
                  </a:lnTo>
                  <a:close/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875FFF7E-0D6C-C44D-9897-D0B7DE2C9F99}"/>
                </a:ext>
              </a:extLst>
            </p:cNvPr>
            <p:cNvSpPr/>
            <p:nvPr userDrawn="1"/>
          </p:nvSpPr>
          <p:spPr>
            <a:xfrm>
              <a:off x="10905817" y="3871536"/>
              <a:ext cx="1286183" cy="1766730"/>
            </a:xfrm>
            <a:custGeom>
              <a:avLst/>
              <a:gdLst>
                <a:gd name="connsiteX0" fmla="*/ 883633 w 1286183"/>
                <a:gd name="connsiteY0" fmla="*/ 504934 h 1766730"/>
                <a:gd name="connsiteX1" fmla="*/ 504933 w 1286183"/>
                <a:gd name="connsiteY1" fmla="*/ 883634 h 1766730"/>
                <a:gd name="connsiteX2" fmla="*/ 883633 w 1286183"/>
                <a:gd name="connsiteY2" fmla="*/ 1261259 h 1766730"/>
                <a:gd name="connsiteX3" fmla="*/ 1262334 w 1286183"/>
                <a:gd name="connsiteY3" fmla="*/ 883634 h 1766730"/>
                <a:gd name="connsiteX4" fmla="*/ 883633 w 1286183"/>
                <a:gd name="connsiteY4" fmla="*/ 504934 h 1766730"/>
                <a:gd name="connsiteX5" fmla="*/ 757400 w 1286183"/>
                <a:gd name="connsiteY5" fmla="*/ 0 h 1766730"/>
                <a:gd name="connsiteX6" fmla="*/ 1009867 w 1286183"/>
                <a:gd name="connsiteY6" fmla="*/ 0 h 1766730"/>
                <a:gd name="connsiteX7" fmla="*/ 1009867 w 1286183"/>
                <a:gd name="connsiteY7" fmla="*/ 264822 h 1766730"/>
                <a:gd name="connsiteX8" fmla="*/ 1238698 w 1286183"/>
                <a:gd name="connsiteY8" fmla="*/ 362048 h 1766730"/>
                <a:gd name="connsiteX9" fmla="*/ 1286183 w 1286183"/>
                <a:gd name="connsiteY9" fmla="*/ 314836 h 1766730"/>
                <a:gd name="connsiteX10" fmla="*/ 1286183 w 1286183"/>
                <a:gd name="connsiteY10" fmla="*/ 1464369 h 1766730"/>
                <a:gd name="connsiteX11" fmla="*/ 1231178 w 1286183"/>
                <a:gd name="connsiteY11" fmla="*/ 1409516 h 1766730"/>
                <a:gd name="connsiteX12" fmla="*/ 1009867 w 1286183"/>
                <a:gd name="connsiteY12" fmla="*/ 1501909 h 1766730"/>
                <a:gd name="connsiteX13" fmla="*/ 1009867 w 1286183"/>
                <a:gd name="connsiteY13" fmla="*/ 1766730 h 1766730"/>
                <a:gd name="connsiteX14" fmla="*/ 757400 w 1286183"/>
                <a:gd name="connsiteY14" fmla="*/ 1766730 h 1766730"/>
                <a:gd name="connsiteX15" fmla="*/ 757400 w 1286183"/>
                <a:gd name="connsiteY15" fmla="*/ 1501909 h 1766730"/>
                <a:gd name="connsiteX16" fmla="*/ 543609 w 1286183"/>
                <a:gd name="connsiteY16" fmla="*/ 1414351 h 1766730"/>
                <a:gd name="connsiteX17" fmla="*/ 354528 w 1286183"/>
                <a:gd name="connsiteY17" fmla="*/ 1603432 h 1766730"/>
                <a:gd name="connsiteX18" fmla="*/ 175652 w 1286183"/>
                <a:gd name="connsiteY18" fmla="*/ 1425094 h 1766730"/>
                <a:gd name="connsiteX19" fmla="*/ 362048 w 1286183"/>
                <a:gd name="connsiteY19" fmla="*/ 1238699 h 1766730"/>
                <a:gd name="connsiteX20" fmla="*/ 265359 w 1286183"/>
                <a:gd name="connsiteY20" fmla="*/ 1009330 h 1766730"/>
                <a:gd name="connsiteX21" fmla="*/ 0 w 1286183"/>
                <a:gd name="connsiteY21" fmla="*/ 1009330 h 1766730"/>
                <a:gd name="connsiteX22" fmla="*/ 0 w 1286183"/>
                <a:gd name="connsiteY22" fmla="*/ 757400 h 1766730"/>
                <a:gd name="connsiteX23" fmla="*/ 264821 w 1286183"/>
                <a:gd name="connsiteY23" fmla="*/ 757400 h 1766730"/>
                <a:gd name="connsiteX24" fmla="*/ 357214 w 1286183"/>
                <a:gd name="connsiteY24" fmla="*/ 536089 h 1766730"/>
                <a:gd name="connsiteX25" fmla="*/ 175652 w 1286183"/>
                <a:gd name="connsiteY25" fmla="*/ 354528 h 1766730"/>
                <a:gd name="connsiteX26" fmla="*/ 354528 w 1286183"/>
                <a:gd name="connsiteY26" fmla="*/ 176190 h 1766730"/>
                <a:gd name="connsiteX27" fmla="*/ 535552 w 1286183"/>
                <a:gd name="connsiteY27" fmla="*/ 357214 h 1766730"/>
                <a:gd name="connsiteX28" fmla="*/ 757400 w 1286183"/>
                <a:gd name="connsiteY28" fmla="*/ 264822 h 1766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286183" h="1766730">
                  <a:moveTo>
                    <a:pt x="883633" y="504934"/>
                  </a:moveTo>
                  <a:cubicBezTo>
                    <a:pt x="674677" y="504934"/>
                    <a:pt x="505471" y="674677"/>
                    <a:pt x="504933" y="883634"/>
                  </a:cubicBezTo>
                  <a:cubicBezTo>
                    <a:pt x="505471" y="1092053"/>
                    <a:pt x="674677" y="1261259"/>
                    <a:pt x="883633" y="1261259"/>
                  </a:cubicBezTo>
                  <a:cubicBezTo>
                    <a:pt x="1092590" y="1261259"/>
                    <a:pt x="1261796" y="1092053"/>
                    <a:pt x="1262334" y="883634"/>
                  </a:cubicBezTo>
                  <a:cubicBezTo>
                    <a:pt x="1261796" y="674677"/>
                    <a:pt x="1092590" y="504934"/>
                    <a:pt x="883633" y="504934"/>
                  </a:cubicBezTo>
                  <a:close/>
                  <a:moveTo>
                    <a:pt x="757400" y="0"/>
                  </a:moveTo>
                  <a:lnTo>
                    <a:pt x="1009867" y="0"/>
                  </a:lnTo>
                  <a:lnTo>
                    <a:pt x="1009867" y="264822"/>
                  </a:lnTo>
                  <a:cubicBezTo>
                    <a:pt x="1093127" y="282011"/>
                    <a:pt x="1171016" y="315852"/>
                    <a:pt x="1238698" y="362048"/>
                  </a:cubicBezTo>
                  <a:lnTo>
                    <a:pt x="1286183" y="314836"/>
                  </a:lnTo>
                  <a:lnTo>
                    <a:pt x="1286183" y="1464369"/>
                  </a:lnTo>
                  <a:lnTo>
                    <a:pt x="1231178" y="1409516"/>
                  </a:lnTo>
                  <a:cubicBezTo>
                    <a:pt x="1165107" y="1453564"/>
                    <a:pt x="1090441" y="1485256"/>
                    <a:pt x="1009867" y="1501909"/>
                  </a:cubicBezTo>
                  <a:lnTo>
                    <a:pt x="1009867" y="1766730"/>
                  </a:lnTo>
                  <a:lnTo>
                    <a:pt x="757400" y="1766730"/>
                  </a:lnTo>
                  <a:lnTo>
                    <a:pt x="757400" y="1501909"/>
                  </a:lnTo>
                  <a:cubicBezTo>
                    <a:pt x="680049" y="1485794"/>
                    <a:pt x="608069" y="1455175"/>
                    <a:pt x="543609" y="1414351"/>
                  </a:cubicBezTo>
                  <a:lnTo>
                    <a:pt x="354528" y="1603432"/>
                  </a:lnTo>
                  <a:lnTo>
                    <a:pt x="175652" y="1425094"/>
                  </a:lnTo>
                  <a:lnTo>
                    <a:pt x="362048" y="1238699"/>
                  </a:lnTo>
                  <a:cubicBezTo>
                    <a:pt x="315852" y="1170479"/>
                    <a:pt x="282548" y="1092590"/>
                    <a:pt x="265359" y="1009330"/>
                  </a:cubicBezTo>
                  <a:lnTo>
                    <a:pt x="0" y="1009330"/>
                  </a:lnTo>
                  <a:lnTo>
                    <a:pt x="0" y="757400"/>
                  </a:lnTo>
                  <a:lnTo>
                    <a:pt x="264821" y="757400"/>
                  </a:lnTo>
                  <a:cubicBezTo>
                    <a:pt x="281474" y="676826"/>
                    <a:pt x="313166" y="602160"/>
                    <a:pt x="357214" y="536089"/>
                  </a:cubicBezTo>
                  <a:lnTo>
                    <a:pt x="175652" y="354528"/>
                  </a:lnTo>
                  <a:lnTo>
                    <a:pt x="354528" y="176190"/>
                  </a:lnTo>
                  <a:lnTo>
                    <a:pt x="535552" y="357214"/>
                  </a:lnTo>
                  <a:cubicBezTo>
                    <a:pt x="602160" y="313166"/>
                    <a:pt x="676826" y="281474"/>
                    <a:pt x="757400" y="264822"/>
                  </a:cubicBez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</p:spTree>
    <p:extLst>
      <p:ext uri="{BB962C8B-B14F-4D97-AF65-F5344CB8AC3E}">
        <p14:creationId xmlns:p14="http://schemas.microsoft.com/office/powerpoint/2010/main" val="3194539094"/>
      </p:ext>
    </p:extLst>
  </p:cSld>
  <p:clrMapOvr>
    <a:masterClrMapping/>
  </p:clrMapOvr>
  <p:transition advClick="0"/>
  <p:extLst mod="1"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30735909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18996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l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5EF88C4-BD4C-6B4F-8E97-850FB8BDB1B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31965" y="1220817"/>
            <a:ext cx="4480560" cy="4459583"/>
          </a:xfrm>
          <a:custGeom>
            <a:avLst/>
            <a:gdLst>
              <a:gd name="connsiteX0" fmla="*/ 1666146 w 3392687"/>
              <a:gd name="connsiteY0" fmla="*/ 0 h 3376803"/>
              <a:gd name="connsiteX1" fmla="*/ 1670024 w 3392687"/>
              <a:gd name="connsiteY1" fmla="*/ 303079 h 3376803"/>
              <a:gd name="connsiteX2" fmla="*/ 1688309 w 3392687"/>
              <a:gd name="connsiteY2" fmla="*/ 302524 h 3376803"/>
              <a:gd name="connsiteX3" fmla="*/ 1924351 w 3392687"/>
              <a:gd name="connsiteY3" fmla="*/ 323025 h 3376803"/>
              <a:gd name="connsiteX4" fmla="*/ 1975605 w 3392687"/>
              <a:gd name="connsiteY4" fmla="*/ 24379 h 3376803"/>
              <a:gd name="connsiteX5" fmla="*/ 2755762 w 3392687"/>
              <a:gd name="connsiteY5" fmla="*/ 380095 h 3376803"/>
              <a:gd name="connsiteX6" fmla="*/ 2564324 w 3392687"/>
              <a:gd name="connsiteY6" fmla="*/ 614745 h 3376803"/>
              <a:gd name="connsiteX7" fmla="*/ 2746619 w 3392687"/>
              <a:gd name="connsiteY7" fmla="*/ 793988 h 3376803"/>
              <a:gd name="connsiteX8" fmla="*/ 2978506 w 3392687"/>
              <a:gd name="connsiteY8" fmla="*/ 598123 h 3376803"/>
              <a:gd name="connsiteX9" fmla="*/ 3348637 w 3392687"/>
              <a:gd name="connsiteY9" fmla="*/ 1371887 h 3376803"/>
              <a:gd name="connsiteX10" fmla="*/ 3052476 w 3392687"/>
              <a:gd name="connsiteY10" fmla="*/ 1428403 h 3376803"/>
              <a:gd name="connsiteX11" fmla="*/ 3080181 w 3392687"/>
              <a:gd name="connsiteY11" fmla="*/ 1682445 h 3376803"/>
              <a:gd name="connsiteX12" fmla="*/ 3392687 w 3392687"/>
              <a:gd name="connsiteY12" fmla="*/ 1680506 h 3376803"/>
              <a:gd name="connsiteX13" fmla="*/ 3392687 w 3392687"/>
              <a:gd name="connsiteY13" fmla="*/ 1688540 h 3376803"/>
              <a:gd name="connsiteX14" fmla="*/ 3167450 w 3392687"/>
              <a:gd name="connsiteY14" fmla="*/ 2517435 h 3376803"/>
              <a:gd name="connsiteX15" fmla="*/ 2895946 w 3392687"/>
              <a:gd name="connsiteY15" fmla="*/ 2367558 h 3376803"/>
              <a:gd name="connsiteX16" fmla="*/ 2749944 w 3392687"/>
              <a:gd name="connsiteY16" fmla="*/ 2578383 h 3376803"/>
              <a:gd name="connsiteX17" fmla="*/ 2982107 w 3392687"/>
              <a:gd name="connsiteY17" fmla="*/ 2773140 h 3376803"/>
              <a:gd name="connsiteX18" fmla="*/ 2283124 w 3392687"/>
              <a:gd name="connsiteY18" fmla="*/ 3268759 h 3376803"/>
              <a:gd name="connsiteX19" fmla="*/ 2176462 w 3392687"/>
              <a:gd name="connsiteY19" fmla="*/ 2985350 h 3376803"/>
              <a:gd name="connsiteX20" fmla="*/ 1929892 w 3392687"/>
              <a:gd name="connsiteY20" fmla="*/ 3052393 h 3376803"/>
              <a:gd name="connsiteX21" fmla="*/ 1982254 w 3392687"/>
              <a:gd name="connsiteY21" fmla="*/ 3351039 h 3376803"/>
              <a:gd name="connsiteX22" fmla="*/ 1688863 w 3392687"/>
              <a:gd name="connsiteY22" fmla="*/ 3376803 h 3376803"/>
              <a:gd name="connsiteX23" fmla="*/ 1128957 w 3392687"/>
              <a:gd name="connsiteY23" fmla="*/ 3281779 h 3376803"/>
              <a:gd name="connsiteX24" fmla="*/ 1229247 w 3392687"/>
              <a:gd name="connsiteY24" fmla="*/ 2995877 h 3376803"/>
              <a:gd name="connsiteX25" fmla="*/ 997083 w 3392687"/>
              <a:gd name="connsiteY25" fmla="*/ 2888941 h 3376803"/>
              <a:gd name="connsiteX26" fmla="*/ 845540 w 3392687"/>
              <a:gd name="connsiteY26" fmla="*/ 3151572 h 3376803"/>
              <a:gd name="connsiteX27" fmla="*/ 236319 w 3392687"/>
              <a:gd name="connsiteY27" fmla="*/ 2550125 h 3376803"/>
              <a:gd name="connsiteX28" fmla="*/ 496741 w 3392687"/>
              <a:gd name="connsiteY28" fmla="*/ 2395261 h 3376803"/>
              <a:gd name="connsiteX29" fmla="*/ 386754 w 3392687"/>
              <a:gd name="connsiteY29" fmla="*/ 2164490 h 3376803"/>
              <a:gd name="connsiteX30" fmla="*/ 102507 w 3392687"/>
              <a:gd name="connsiteY30" fmla="*/ 2268655 h 3376803"/>
              <a:gd name="connsiteX31" fmla="*/ 0 w 3392687"/>
              <a:gd name="connsiteY31" fmla="*/ 1688540 h 3376803"/>
              <a:gd name="connsiteX32" fmla="*/ 21610 w 3392687"/>
              <a:gd name="connsiteY32" fmla="*/ 1416213 h 3376803"/>
              <a:gd name="connsiteX33" fmla="*/ 320818 w 3392687"/>
              <a:gd name="connsiteY33" fmla="*/ 1464694 h 3376803"/>
              <a:gd name="connsiteX34" fmla="*/ 384815 w 3392687"/>
              <a:gd name="connsiteY34" fmla="*/ 1217300 h 3376803"/>
              <a:gd name="connsiteX35" fmla="*/ 100013 w 3392687"/>
              <a:gd name="connsiteY35" fmla="*/ 1114243 h 3376803"/>
              <a:gd name="connsiteX36" fmla="*/ 586503 w 3392687"/>
              <a:gd name="connsiteY36" fmla="*/ 408907 h 3376803"/>
              <a:gd name="connsiteX37" fmla="*/ 784313 w 3392687"/>
              <a:gd name="connsiteY37" fmla="*/ 638570 h 3376803"/>
              <a:gd name="connsiteX38" fmla="*/ 992374 w 3392687"/>
              <a:gd name="connsiteY38" fmla="*/ 490355 h 3376803"/>
              <a:gd name="connsiteX39" fmla="*/ 839722 w 3392687"/>
              <a:gd name="connsiteY39" fmla="*/ 228279 h 3376803"/>
              <a:gd name="connsiteX40" fmla="*/ 1666146 w 3392687"/>
              <a:gd name="connsiteY40" fmla="*/ 0 h 33768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392687" h="3376803">
                <a:moveTo>
                  <a:pt x="1666146" y="0"/>
                </a:moveTo>
                <a:lnTo>
                  <a:pt x="1670024" y="303079"/>
                </a:lnTo>
                <a:cubicBezTo>
                  <a:pt x="1676119" y="303079"/>
                  <a:pt x="1682214" y="302524"/>
                  <a:pt x="1688309" y="302524"/>
                </a:cubicBezTo>
                <a:cubicBezTo>
                  <a:pt x="1768929" y="302524"/>
                  <a:pt x="1847610" y="310004"/>
                  <a:pt x="1924351" y="323025"/>
                </a:cubicBezTo>
                <a:lnTo>
                  <a:pt x="1975605" y="24379"/>
                </a:lnTo>
                <a:cubicBezTo>
                  <a:pt x="2260960" y="73415"/>
                  <a:pt x="2530802" y="196419"/>
                  <a:pt x="2755762" y="380095"/>
                </a:cubicBezTo>
                <a:lnTo>
                  <a:pt x="2564324" y="614745"/>
                </a:lnTo>
                <a:cubicBezTo>
                  <a:pt x="2630538" y="668767"/>
                  <a:pt x="2691487" y="728884"/>
                  <a:pt x="2746619" y="793988"/>
                </a:cubicBezTo>
                <a:lnTo>
                  <a:pt x="2978506" y="598123"/>
                </a:lnTo>
                <a:cubicBezTo>
                  <a:pt x="3166065" y="820029"/>
                  <a:pt x="3294613" y="1087647"/>
                  <a:pt x="3348637" y="1371887"/>
                </a:cubicBezTo>
                <a:lnTo>
                  <a:pt x="3052476" y="1428403"/>
                </a:lnTo>
                <a:cubicBezTo>
                  <a:pt x="3067991" y="1510960"/>
                  <a:pt x="3079904" y="1595733"/>
                  <a:pt x="3080181" y="1682445"/>
                </a:cubicBezTo>
                <a:lnTo>
                  <a:pt x="3392687" y="1680506"/>
                </a:lnTo>
                <a:lnTo>
                  <a:pt x="3392687" y="1688540"/>
                </a:lnTo>
                <a:cubicBezTo>
                  <a:pt x="3392687" y="1978598"/>
                  <a:pt x="3309574" y="2265331"/>
                  <a:pt x="3167450" y="2517435"/>
                </a:cubicBezTo>
                <a:lnTo>
                  <a:pt x="2895946" y="2367558"/>
                </a:lnTo>
                <a:cubicBezTo>
                  <a:pt x="2853836" y="2442358"/>
                  <a:pt x="2804799" y="2513002"/>
                  <a:pt x="2749944" y="2578383"/>
                </a:cubicBezTo>
                <a:lnTo>
                  <a:pt x="2982107" y="2773140"/>
                </a:lnTo>
                <a:cubicBezTo>
                  <a:pt x="2795379" y="2995600"/>
                  <a:pt x="2553796" y="3166809"/>
                  <a:pt x="2283124" y="3268759"/>
                </a:cubicBezTo>
                <a:lnTo>
                  <a:pt x="2176462" y="2985350"/>
                </a:lnTo>
                <a:cubicBezTo>
                  <a:pt x="2097504" y="3014993"/>
                  <a:pt x="2014945" y="3037433"/>
                  <a:pt x="1929892" y="3052393"/>
                </a:cubicBezTo>
                <a:lnTo>
                  <a:pt x="1982254" y="3351039"/>
                </a:lnTo>
                <a:cubicBezTo>
                  <a:pt x="1885842" y="3367938"/>
                  <a:pt x="1787214" y="3376526"/>
                  <a:pt x="1688863" y="3376803"/>
                </a:cubicBezTo>
                <a:cubicBezTo>
                  <a:pt x="1496595" y="3376803"/>
                  <a:pt x="1308481" y="3344667"/>
                  <a:pt x="1128957" y="3281779"/>
                </a:cubicBezTo>
                <a:lnTo>
                  <a:pt x="1229247" y="2995877"/>
                </a:lnTo>
                <a:cubicBezTo>
                  <a:pt x="1148073" y="2967343"/>
                  <a:pt x="1070500" y="2931328"/>
                  <a:pt x="997083" y="2888941"/>
                </a:cubicBezTo>
                <a:lnTo>
                  <a:pt x="845540" y="3151572"/>
                </a:lnTo>
                <a:cubicBezTo>
                  <a:pt x="594815" y="3006959"/>
                  <a:pt x="383984" y="2798904"/>
                  <a:pt x="236319" y="2550125"/>
                </a:cubicBezTo>
                <a:lnTo>
                  <a:pt x="496741" y="2395261"/>
                </a:lnTo>
                <a:cubicBezTo>
                  <a:pt x="453245" y="2322401"/>
                  <a:pt x="416121" y="2245384"/>
                  <a:pt x="386754" y="2164490"/>
                </a:cubicBezTo>
                <a:lnTo>
                  <a:pt x="102507" y="2268655"/>
                </a:lnTo>
                <a:cubicBezTo>
                  <a:pt x="34354" y="2082764"/>
                  <a:pt x="0" y="1887453"/>
                  <a:pt x="0" y="1688540"/>
                </a:cubicBezTo>
                <a:cubicBezTo>
                  <a:pt x="0" y="1597395"/>
                  <a:pt x="7203" y="1505696"/>
                  <a:pt x="21610" y="1416213"/>
                </a:cubicBezTo>
                <a:lnTo>
                  <a:pt x="320818" y="1464694"/>
                </a:lnTo>
                <a:cubicBezTo>
                  <a:pt x="334670" y="1379367"/>
                  <a:pt x="356002" y="1296533"/>
                  <a:pt x="384815" y="1217300"/>
                </a:cubicBezTo>
                <a:lnTo>
                  <a:pt x="100013" y="1114243"/>
                </a:lnTo>
                <a:cubicBezTo>
                  <a:pt x="198364" y="842469"/>
                  <a:pt x="366530" y="598677"/>
                  <a:pt x="586503" y="408907"/>
                </a:cubicBezTo>
                <a:lnTo>
                  <a:pt x="784313" y="638570"/>
                </a:lnTo>
                <a:cubicBezTo>
                  <a:pt x="848865" y="583163"/>
                  <a:pt x="918403" y="533296"/>
                  <a:pt x="992374" y="490355"/>
                </a:cubicBezTo>
                <a:lnTo>
                  <a:pt x="839722" y="228279"/>
                </a:lnTo>
                <a:cubicBezTo>
                  <a:pt x="1089893" y="82834"/>
                  <a:pt x="1375526" y="3879"/>
                  <a:pt x="1666146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1200" b="0" i="0">
                <a:ln>
                  <a:noFill/>
                </a:ln>
                <a:solidFill>
                  <a:schemeClr val="tx2"/>
                </a:solidFill>
                <a:latin typeface="Abhaya Libre" panose="02000603000000000000" pitchFamily="2" charset="77"/>
                <a:ea typeface="Roboto Regular" charset="0"/>
                <a:cs typeface="Abhaya Libre" panose="02000603000000000000" pitchFamily="2" charset="77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69228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TIF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D9853EE-7C46-6141-B114-4AB2DBE1E0F2}"/>
              </a:ext>
            </a:extLst>
          </p:cNvPr>
          <p:cNvGrpSpPr/>
          <p:nvPr userDrawn="1"/>
        </p:nvGrpSpPr>
        <p:grpSpPr>
          <a:xfrm>
            <a:off x="849088" y="38103"/>
            <a:ext cx="4389119" cy="6765100"/>
            <a:chOff x="2616200" y="463550"/>
            <a:chExt cx="4190640" cy="6459178"/>
          </a:xfrm>
        </p:grpSpPr>
        <p:sp>
          <p:nvSpPr>
            <p:cNvPr id="3" name="Freeform 2">
              <a:extLst>
                <a:ext uri="{FF2B5EF4-FFF2-40B4-BE49-F238E27FC236}">
                  <a16:creationId xmlns:a16="http://schemas.microsoft.com/office/drawing/2014/main" id="{C7011C62-A1F1-9F4B-AA23-D8695F52F3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35400" y="5329238"/>
              <a:ext cx="1695090" cy="1593490"/>
            </a:xfrm>
            <a:custGeom>
              <a:avLst/>
              <a:gdLst>
                <a:gd name="connsiteX0" fmla="*/ 315913 w 1695090"/>
                <a:gd name="connsiteY0" fmla="*/ 1131887 h 1593490"/>
                <a:gd name="connsiteX1" fmla="*/ 1377590 w 1695090"/>
                <a:gd name="connsiteY1" fmla="*/ 1131887 h 1593490"/>
                <a:gd name="connsiteX2" fmla="*/ 1377590 w 1695090"/>
                <a:gd name="connsiteY2" fmla="*/ 1216208 h 1593490"/>
                <a:gd name="connsiteX3" fmla="*/ 1000425 w 1695090"/>
                <a:gd name="connsiteY3" fmla="*/ 1593490 h 1593490"/>
                <a:gd name="connsiteX4" fmla="*/ 693079 w 1695090"/>
                <a:gd name="connsiteY4" fmla="*/ 1593490 h 1593490"/>
                <a:gd name="connsiteX5" fmla="*/ 315913 w 1695090"/>
                <a:gd name="connsiteY5" fmla="*/ 1216208 h 1593490"/>
                <a:gd name="connsiteX6" fmla="*/ 145818 w 1695090"/>
                <a:gd name="connsiteY6" fmla="*/ 750887 h 1593490"/>
                <a:gd name="connsiteX7" fmla="*/ 1549272 w 1695090"/>
                <a:gd name="connsiteY7" fmla="*/ 750887 h 1593490"/>
                <a:gd name="connsiteX8" fmla="*/ 1695090 w 1695090"/>
                <a:gd name="connsiteY8" fmla="*/ 896937 h 1593490"/>
                <a:gd name="connsiteX9" fmla="*/ 1549272 w 1695090"/>
                <a:gd name="connsiteY9" fmla="*/ 1042628 h 1593490"/>
                <a:gd name="connsiteX10" fmla="*/ 145818 w 1695090"/>
                <a:gd name="connsiteY10" fmla="*/ 1042628 h 1593490"/>
                <a:gd name="connsiteX11" fmla="*/ 0 w 1695090"/>
                <a:gd name="connsiteY11" fmla="*/ 896937 h 1593490"/>
                <a:gd name="connsiteX12" fmla="*/ 145818 w 1695090"/>
                <a:gd name="connsiteY12" fmla="*/ 750887 h 1593490"/>
                <a:gd name="connsiteX13" fmla="*/ 145818 w 1695090"/>
                <a:gd name="connsiteY13" fmla="*/ 376237 h 1593490"/>
                <a:gd name="connsiteX14" fmla="*/ 1549272 w 1695090"/>
                <a:gd name="connsiteY14" fmla="*/ 376237 h 1593490"/>
                <a:gd name="connsiteX15" fmla="*/ 1695090 w 1695090"/>
                <a:gd name="connsiteY15" fmla="*/ 521747 h 1593490"/>
                <a:gd name="connsiteX16" fmla="*/ 1549272 w 1695090"/>
                <a:gd name="connsiteY16" fmla="*/ 667977 h 1593490"/>
                <a:gd name="connsiteX17" fmla="*/ 145818 w 1695090"/>
                <a:gd name="connsiteY17" fmla="*/ 667977 h 1593490"/>
                <a:gd name="connsiteX18" fmla="*/ 0 w 1695090"/>
                <a:gd name="connsiteY18" fmla="*/ 521747 h 1593490"/>
                <a:gd name="connsiteX19" fmla="*/ 145818 w 1695090"/>
                <a:gd name="connsiteY19" fmla="*/ 376237 h 1593490"/>
                <a:gd name="connsiteX20" fmla="*/ 145818 w 1695090"/>
                <a:gd name="connsiteY20" fmla="*/ 0 h 1593490"/>
                <a:gd name="connsiteX21" fmla="*/ 1549272 w 1695090"/>
                <a:gd name="connsiteY21" fmla="*/ 0 h 1593490"/>
                <a:gd name="connsiteX22" fmla="*/ 1695090 w 1695090"/>
                <a:gd name="connsiteY22" fmla="*/ 146230 h 1593490"/>
                <a:gd name="connsiteX23" fmla="*/ 1549272 w 1695090"/>
                <a:gd name="connsiteY23" fmla="*/ 291740 h 1593490"/>
                <a:gd name="connsiteX24" fmla="*/ 145818 w 1695090"/>
                <a:gd name="connsiteY24" fmla="*/ 291740 h 1593490"/>
                <a:gd name="connsiteX25" fmla="*/ 0 w 1695090"/>
                <a:gd name="connsiteY25" fmla="*/ 146230 h 1593490"/>
                <a:gd name="connsiteX26" fmla="*/ 145818 w 1695090"/>
                <a:gd name="connsiteY26" fmla="*/ 0 h 1593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695090" h="1593490">
                  <a:moveTo>
                    <a:pt x="315913" y="1131887"/>
                  </a:moveTo>
                  <a:lnTo>
                    <a:pt x="1377590" y="1131887"/>
                  </a:lnTo>
                  <a:lnTo>
                    <a:pt x="1377590" y="1216208"/>
                  </a:lnTo>
                  <a:cubicBezTo>
                    <a:pt x="1377590" y="1424488"/>
                    <a:pt x="1208802" y="1593490"/>
                    <a:pt x="1000425" y="1593490"/>
                  </a:cubicBezTo>
                  <a:lnTo>
                    <a:pt x="693079" y="1593490"/>
                  </a:lnTo>
                  <a:cubicBezTo>
                    <a:pt x="484702" y="1593490"/>
                    <a:pt x="315913" y="1424488"/>
                    <a:pt x="315913" y="1216208"/>
                  </a:cubicBezTo>
                  <a:close/>
                  <a:moveTo>
                    <a:pt x="145818" y="750887"/>
                  </a:moveTo>
                  <a:lnTo>
                    <a:pt x="1549272" y="750887"/>
                  </a:lnTo>
                  <a:cubicBezTo>
                    <a:pt x="1629922" y="750887"/>
                    <a:pt x="1695090" y="816358"/>
                    <a:pt x="1695090" y="896937"/>
                  </a:cubicBezTo>
                  <a:cubicBezTo>
                    <a:pt x="1695090" y="977157"/>
                    <a:pt x="1629922" y="1042628"/>
                    <a:pt x="1549272" y="1042628"/>
                  </a:cubicBezTo>
                  <a:lnTo>
                    <a:pt x="145818" y="1042628"/>
                  </a:lnTo>
                  <a:cubicBezTo>
                    <a:pt x="65168" y="1042628"/>
                    <a:pt x="0" y="977157"/>
                    <a:pt x="0" y="896937"/>
                  </a:cubicBezTo>
                  <a:cubicBezTo>
                    <a:pt x="0" y="816358"/>
                    <a:pt x="65168" y="750887"/>
                    <a:pt x="145818" y="750887"/>
                  </a:cubicBezTo>
                  <a:close/>
                  <a:moveTo>
                    <a:pt x="145818" y="376237"/>
                  </a:moveTo>
                  <a:lnTo>
                    <a:pt x="1549272" y="376237"/>
                  </a:lnTo>
                  <a:cubicBezTo>
                    <a:pt x="1629922" y="376237"/>
                    <a:pt x="1695090" y="441428"/>
                    <a:pt x="1695090" y="521747"/>
                  </a:cubicBezTo>
                  <a:cubicBezTo>
                    <a:pt x="1695090" y="602426"/>
                    <a:pt x="1629922" y="667977"/>
                    <a:pt x="1549272" y="667977"/>
                  </a:cubicBezTo>
                  <a:lnTo>
                    <a:pt x="145818" y="667977"/>
                  </a:lnTo>
                  <a:cubicBezTo>
                    <a:pt x="65168" y="667977"/>
                    <a:pt x="0" y="602426"/>
                    <a:pt x="0" y="521747"/>
                  </a:cubicBezTo>
                  <a:cubicBezTo>
                    <a:pt x="0" y="441428"/>
                    <a:pt x="65168" y="376237"/>
                    <a:pt x="145818" y="376237"/>
                  </a:cubicBezTo>
                  <a:close/>
                  <a:moveTo>
                    <a:pt x="145818" y="0"/>
                  </a:moveTo>
                  <a:lnTo>
                    <a:pt x="1549272" y="0"/>
                  </a:lnTo>
                  <a:cubicBezTo>
                    <a:pt x="1629922" y="0"/>
                    <a:pt x="1695090" y="65552"/>
                    <a:pt x="1695090" y="146230"/>
                  </a:cubicBezTo>
                  <a:cubicBezTo>
                    <a:pt x="1695090" y="226549"/>
                    <a:pt x="1629922" y="291740"/>
                    <a:pt x="1549272" y="291740"/>
                  </a:cubicBezTo>
                  <a:lnTo>
                    <a:pt x="145818" y="291740"/>
                  </a:lnTo>
                  <a:cubicBezTo>
                    <a:pt x="65168" y="291740"/>
                    <a:pt x="0" y="226549"/>
                    <a:pt x="0" y="146230"/>
                  </a:cubicBezTo>
                  <a:cubicBezTo>
                    <a:pt x="0" y="65552"/>
                    <a:pt x="65168" y="0"/>
                    <a:pt x="145818" y="0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4" name="Freeform 6">
              <a:extLst>
                <a:ext uri="{FF2B5EF4-FFF2-40B4-BE49-F238E27FC236}">
                  <a16:creationId xmlns:a16="http://schemas.microsoft.com/office/drawing/2014/main" id="{C99F5B7A-68BE-8F4B-A6C4-3AD2E3065B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97425" y="2962275"/>
              <a:ext cx="1147763" cy="1147763"/>
            </a:xfrm>
            <a:custGeom>
              <a:avLst/>
              <a:gdLst>
                <a:gd name="T0" fmla="*/ 1595 w 3190"/>
                <a:gd name="T1" fmla="*/ 2491 h 3190"/>
                <a:gd name="T2" fmla="*/ 697 w 3190"/>
                <a:gd name="T3" fmla="*/ 1595 h 3190"/>
                <a:gd name="T4" fmla="*/ 1595 w 3190"/>
                <a:gd name="T5" fmla="*/ 698 h 3190"/>
                <a:gd name="T6" fmla="*/ 2492 w 3190"/>
                <a:gd name="T7" fmla="*/ 1595 h 3190"/>
                <a:gd name="T8" fmla="*/ 3189 w 3190"/>
                <a:gd name="T9" fmla="*/ 1795 h 3190"/>
                <a:gd name="T10" fmla="*/ 2874 w 3190"/>
                <a:gd name="T11" fmla="*/ 1396 h 3190"/>
                <a:gd name="T12" fmla="*/ 2802 w 3190"/>
                <a:gd name="T13" fmla="*/ 1128 h 3190"/>
                <a:gd name="T14" fmla="*/ 2876 w 3190"/>
                <a:gd name="T15" fmla="*/ 625 h 3190"/>
                <a:gd name="T16" fmla="*/ 2604 w 3190"/>
                <a:gd name="T17" fmla="*/ 783 h 3190"/>
                <a:gd name="T18" fmla="*/ 2565 w 3190"/>
                <a:gd name="T19" fmla="*/ 314 h 3190"/>
                <a:gd name="T20" fmla="*/ 2062 w 3190"/>
                <a:gd name="T21" fmla="*/ 388 h 3190"/>
                <a:gd name="T22" fmla="*/ 1794 w 3190"/>
                <a:gd name="T23" fmla="*/ 316 h 3190"/>
                <a:gd name="T24" fmla="*/ 1395 w 3190"/>
                <a:gd name="T25" fmla="*/ 0 h 3190"/>
                <a:gd name="T26" fmla="*/ 1395 w 3190"/>
                <a:gd name="T27" fmla="*/ 316 h 3190"/>
                <a:gd name="T28" fmla="*/ 970 w 3190"/>
                <a:gd name="T29" fmla="*/ 114 h 3190"/>
                <a:gd name="T30" fmla="*/ 782 w 3190"/>
                <a:gd name="T31" fmla="*/ 587 h 3190"/>
                <a:gd name="T32" fmla="*/ 586 w 3190"/>
                <a:gd name="T33" fmla="*/ 783 h 3190"/>
                <a:gd name="T34" fmla="*/ 114 w 3190"/>
                <a:gd name="T35" fmla="*/ 970 h 3190"/>
                <a:gd name="T36" fmla="*/ 387 w 3190"/>
                <a:gd name="T37" fmla="*/ 1128 h 3190"/>
                <a:gd name="T38" fmla="*/ 0 w 3190"/>
                <a:gd name="T39" fmla="*/ 1396 h 3190"/>
                <a:gd name="T40" fmla="*/ 316 w 3190"/>
                <a:gd name="T41" fmla="*/ 1795 h 3190"/>
                <a:gd name="T42" fmla="*/ 387 w 3190"/>
                <a:gd name="T43" fmla="*/ 2063 h 3190"/>
                <a:gd name="T44" fmla="*/ 313 w 3190"/>
                <a:gd name="T45" fmla="*/ 2564 h 3190"/>
                <a:gd name="T46" fmla="*/ 586 w 3190"/>
                <a:gd name="T47" fmla="*/ 2408 h 3190"/>
                <a:gd name="T48" fmla="*/ 624 w 3190"/>
                <a:gd name="T49" fmla="*/ 2876 h 3190"/>
                <a:gd name="T50" fmla="*/ 1128 w 3190"/>
                <a:gd name="T51" fmla="*/ 2802 h 3190"/>
                <a:gd name="T52" fmla="*/ 1395 w 3190"/>
                <a:gd name="T53" fmla="*/ 2873 h 3190"/>
                <a:gd name="T54" fmla="*/ 1794 w 3190"/>
                <a:gd name="T55" fmla="*/ 3189 h 3190"/>
                <a:gd name="T56" fmla="*/ 1794 w 3190"/>
                <a:gd name="T57" fmla="*/ 2873 h 3190"/>
                <a:gd name="T58" fmla="*/ 2220 w 3190"/>
                <a:gd name="T59" fmla="*/ 3075 h 3190"/>
                <a:gd name="T60" fmla="*/ 2407 w 3190"/>
                <a:gd name="T61" fmla="*/ 2603 h 3190"/>
                <a:gd name="T62" fmla="*/ 2604 w 3190"/>
                <a:gd name="T63" fmla="*/ 2408 h 3190"/>
                <a:gd name="T64" fmla="*/ 3075 w 3190"/>
                <a:gd name="T65" fmla="*/ 2220 h 3190"/>
                <a:gd name="T66" fmla="*/ 2802 w 3190"/>
                <a:gd name="T67" fmla="*/ 2063 h 3190"/>
                <a:gd name="T68" fmla="*/ 3189 w 3190"/>
                <a:gd name="T69" fmla="*/ 1795 h 3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190" h="3190">
                  <a:moveTo>
                    <a:pt x="1595" y="2491"/>
                  </a:moveTo>
                  <a:lnTo>
                    <a:pt x="1595" y="2491"/>
                  </a:lnTo>
                  <a:cubicBezTo>
                    <a:pt x="1099" y="2491"/>
                    <a:pt x="697" y="2091"/>
                    <a:pt x="697" y="1595"/>
                  </a:cubicBezTo>
                  <a:lnTo>
                    <a:pt x="697" y="1595"/>
                  </a:lnTo>
                  <a:cubicBezTo>
                    <a:pt x="697" y="1100"/>
                    <a:pt x="1099" y="698"/>
                    <a:pt x="1595" y="698"/>
                  </a:cubicBezTo>
                  <a:lnTo>
                    <a:pt x="1595" y="698"/>
                  </a:lnTo>
                  <a:cubicBezTo>
                    <a:pt x="2090" y="698"/>
                    <a:pt x="2492" y="1100"/>
                    <a:pt x="2492" y="1595"/>
                  </a:cubicBezTo>
                  <a:lnTo>
                    <a:pt x="2492" y="1595"/>
                  </a:lnTo>
                  <a:cubicBezTo>
                    <a:pt x="2492" y="2091"/>
                    <a:pt x="2090" y="2491"/>
                    <a:pt x="1595" y="2491"/>
                  </a:cubicBezTo>
                  <a:close/>
                  <a:moveTo>
                    <a:pt x="3189" y="1795"/>
                  </a:moveTo>
                  <a:lnTo>
                    <a:pt x="3189" y="1396"/>
                  </a:lnTo>
                  <a:lnTo>
                    <a:pt x="2874" y="1396"/>
                  </a:lnTo>
                  <a:lnTo>
                    <a:pt x="2874" y="1396"/>
                  </a:lnTo>
                  <a:cubicBezTo>
                    <a:pt x="2859" y="1303"/>
                    <a:pt x="2836" y="1213"/>
                    <a:pt x="2802" y="1128"/>
                  </a:cubicBezTo>
                  <a:lnTo>
                    <a:pt x="3075" y="971"/>
                  </a:lnTo>
                  <a:lnTo>
                    <a:pt x="2876" y="625"/>
                  </a:lnTo>
                  <a:lnTo>
                    <a:pt x="2604" y="783"/>
                  </a:lnTo>
                  <a:lnTo>
                    <a:pt x="2604" y="783"/>
                  </a:lnTo>
                  <a:cubicBezTo>
                    <a:pt x="2545" y="711"/>
                    <a:pt x="2480" y="645"/>
                    <a:pt x="2407" y="587"/>
                  </a:cubicBezTo>
                  <a:lnTo>
                    <a:pt x="2565" y="314"/>
                  </a:lnTo>
                  <a:lnTo>
                    <a:pt x="2220" y="114"/>
                  </a:lnTo>
                  <a:lnTo>
                    <a:pt x="2062" y="388"/>
                  </a:lnTo>
                  <a:lnTo>
                    <a:pt x="2062" y="388"/>
                  </a:lnTo>
                  <a:cubicBezTo>
                    <a:pt x="1977" y="355"/>
                    <a:pt x="1887" y="331"/>
                    <a:pt x="1794" y="316"/>
                  </a:cubicBezTo>
                  <a:lnTo>
                    <a:pt x="1794" y="0"/>
                  </a:lnTo>
                  <a:lnTo>
                    <a:pt x="1395" y="0"/>
                  </a:lnTo>
                  <a:lnTo>
                    <a:pt x="1395" y="316"/>
                  </a:lnTo>
                  <a:lnTo>
                    <a:pt x="1395" y="316"/>
                  </a:lnTo>
                  <a:cubicBezTo>
                    <a:pt x="1302" y="331"/>
                    <a:pt x="1213" y="355"/>
                    <a:pt x="1128" y="388"/>
                  </a:cubicBezTo>
                  <a:lnTo>
                    <a:pt x="970" y="114"/>
                  </a:lnTo>
                  <a:lnTo>
                    <a:pt x="624" y="314"/>
                  </a:lnTo>
                  <a:lnTo>
                    <a:pt x="782" y="587"/>
                  </a:lnTo>
                  <a:lnTo>
                    <a:pt x="782" y="587"/>
                  </a:lnTo>
                  <a:cubicBezTo>
                    <a:pt x="710" y="645"/>
                    <a:pt x="644" y="711"/>
                    <a:pt x="586" y="783"/>
                  </a:cubicBezTo>
                  <a:lnTo>
                    <a:pt x="313" y="625"/>
                  </a:lnTo>
                  <a:lnTo>
                    <a:pt x="114" y="970"/>
                  </a:lnTo>
                  <a:lnTo>
                    <a:pt x="387" y="1128"/>
                  </a:lnTo>
                  <a:lnTo>
                    <a:pt x="387" y="1128"/>
                  </a:lnTo>
                  <a:cubicBezTo>
                    <a:pt x="354" y="1213"/>
                    <a:pt x="330" y="1303"/>
                    <a:pt x="316" y="1396"/>
                  </a:cubicBezTo>
                  <a:lnTo>
                    <a:pt x="0" y="1396"/>
                  </a:lnTo>
                  <a:lnTo>
                    <a:pt x="0" y="1795"/>
                  </a:lnTo>
                  <a:lnTo>
                    <a:pt x="316" y="1795"/>
                  </a:lnTo>
                  <a:lnTo>
                    <a:pt x="316" y="1795"/>
                  </a:lnTo>
                  <a:cubicBezTo>
                    <a:pt x="330" y="1888"/>
                    <a:pt x="354" y="1977"/>
                    <a:pt x="387" y="2063"/>
                  </a:cubicBezTo>
                  <a:lnTo>
                    <a:pt x="114" y="2220"/>
                  </a:lnTo>
                  <a:lnTo>
                    <a:pt x="313" y="2564"/>
                  </a:lnTo>
                  <a:lnTo>
                    <a:pt x="586" y="2408"/>
                  </a:lnTo>
                  <a:lnTo>
                    <a:pt x="586" y="2408"/>
                  </a:lnTo>
                  <a:cubicBezTo>
                    <a:pt x="644" y="2479"/>
                    <a:pt x="710" y="2545"/>
                    <a:pt x="782" y="2603"/>
                  </a:cubicBezTo>
                  <a:lnTo>
                    <a:pt x="624" y="2876"/>
                  </a:lnTo>
                  <a:lnTo>
                    <a:pt x="970" y="3075"/>
                  </a:lnTo>
                  <a:lnTo>
                    <a:pt x="1128" y="2802"/>
                  </a:lnTo>
                  <a:lnTo>
                    <a:pt x="1128" y="2802"/>
                  </a:lnTo>
                  <a:cubicBezTo>
                    <a:pt x="1213" y="2835"/>
                    <a:pt x="1302" y="2859"/>
                    <a:pt x="1395" y="2873"/>
                  </a:cubicBezTo>
                  <a:lnTo>
                    <a:pt x="1395" y="3189"/>
                  </a:lnTo>
                  <a:lnTo>
                    <a:pt x="1794" y="3189"/>
                  </a:lnTo>
                  <a:lnTo>
                    <a:pt x="1794" y="2873"/>
                  </a:lnTo>
                  <a:lnTo>
                    <a:pt x="1794" y="2873"/>
                  </a:lnTo>
                  <a:cubicBezTo>
                    <a:pt x="1887" y="2859"/>
                    <a:pt x="1977" y="2835"/>
                    <a:pt x="2062" y="2802"/>
                  </a:cubicBezTo>
                  <a:lnTo>
                    <a:pt x="2220" y="3075"/>
                  </a:lnTo>
                  <a:lnTo>
                    <a:pt x="2565" y="2876"/>
                  </a:lnTo>
                  <a:lnTo>
                    <a:pt x="2407" y="2603"/>
                  </a:lnTo>
                  <a:lnTo>
                    <a:pt x="2407" y="2603"/>
                  </a:lnTo>
                  <a:cubicBezTo>
                    <a:pt x="2480" y="2545"/>
                    <a:pt x="2545" y="2479"/>
                    <a:pt x="2604" y="2408"/>
                  </a:cubicBezTo>
                  <a:lnTo>
                    <a:pt x="2876" y="2564"/>
                  </a:lnTo>
                  <a:lnTo>
                    <a:pt x="3075" y="2220"/>
                  </a:lnTo>
                  <a:lnTo>
                    <a:pt x="2802" y="2063"/>
                  </a:lnTo>
                  <a:lnTo>
                    <a:pt x="2802" y="2063"/>
                  </a:lnTo>
                  <a:cubicBezTo>
                    <a:pt x="2836" y="1977"/>
                    <a:pt x="2859" y="1888"/>
                    <a:pt x="2874" y="1795"/>
                  </a:cubicBezTo>
                  <a:lnTo>
                    <a:pt x="3189" y="179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5" name="Freeform 7">
              <a:extLst>
                <a:ext uri="{FF2B5EF4-FFF2-40B4-BE49-F238E27FC236}">
                  <a16:creationId xmlns:a16="http://schemas.microsoft.com/office/drawing/2014/main" id="{E7769FCB-D14D-D746-B806-841CE36FD6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40225" y="4932363"/>
              <a:ext cx="312738" cy="312737"/>
            </a:xfrm>
            <a:custGeom>
              <a:avLst/>
              <a:gdLst>
                <a:gd name="T0" fmla="*/ 434 w 870"/>
                <a:gd name="T1" fmla="*/ 678 h 870"/>
                <a:gd name="T2" fmla="*/ 191 w 870"/>
                <a:gd name="T3" fmla="*/ 434 h 870"/>
                <a:gd name="T4" fmla="*/ 434 w 870"/>
                <a:gd name="T5" fmla="*/ 190 h 870"/>
                <a:gd name="T6" fmla="*/ 679 w 870"/>
                <a:gd name="T7" fmla="*/ 434 h 870"/>
                <a:gd name="T8" fmla="*/ 869 w 870"/>
                <a:gd name="T9" fmla="*/ 489 h 870"/>
                <a:gd name="T10" fmla="*/ 782 w 870"/>
                <a:gd name="T11" fmla="*/ 380 h 870"/>
                <a:gd name="T12" fmla="*/ 763 w 870"/>
                <a:gd name="T13" fmla="*/ 307 h 870"/>
                <a:gd name="T14" fmla="*/ 783 w 870"/>
                <a:gd name="T15" fmla="*/ 170 h 870"/>
                <a:gd name="T16" fmla="*/ 709 w 870"/>
                <a:gd name="T17" fmla="*/ 213 h 870"/>
                <a:gd name="T18" fmla="*/ 698 w 870"/>
                <a:gd name="T19" fmla="*/ 86 h 870"/>
                <a:gd name="T20" fmla="*/ 562 w 870"/>
                <a:gd name="T21" fmla="*/ 106 h 870"/>
                <a:gd name="T22" fmla="*/ 489 w 870"/>
                <a:gd name="T23" fmla="*/ 86 h 870"/>
                <a:gd name="T24" fmla="*/ 380 w 870"/>
                <a:gd name="T25" fmla="*/ 0 h 870"/>
                <a:gd name="T26" fmla="*/ 380 w 870"/>
                <a:gd name="T27" fmla="*/ 86 h 870"/>
                <a:gd name="T28" fmla="*/ 264 w 870"/>
                <a:gd name="T29" fmla="*/ 31 h 870"/>
                <a:gd name="T30" fmla="*/ 213 w 870"/>
                <a:gd name="T31" fmla="*/ 160 h 870"/>
                <a:gd name="T32" fmla="*/ 160 w 870"/>
                <a:gd name="T33" fmla="*/ 213 h 870"/>
                <a:gd name="T34" fmla="*/ 31 w 870"/>
                <a:gd name="T35" fmla="*/ 264 h 870"/>
                <a:gd name="T36" fmla="*/ 106 w 870"/>
                <a:gd name="T37" fmla="*/ 307 h 870"/>
                <a:gd name="T38" fmla="*/ 0 w 870"/>
                <a:gd name="T39" fmla="*/ 380 h 870"/>
                <a:gd name="T40" fmla="*/ 87 w 870"/>
                <a:gd name="T41" fmla="*/ 489 h 870"/>
                <a:gd name="T42" fmla="*/ 106 w 870"/>
                <a:gd name="T43" fmla="*/ 562 h 870"/>
                <a:gd name="T44" fmla="*/ 86 w 870"/>
                <a:gd name="T45" fmla="*/ 698 h 870"/>
                <a:gd name="T46" fmla="*/ 160 w 870"/>
                <a:gd name="T47" fmla="*/ 655 h 870"/>
                <a:gd name="T48" fmla="*/ 171 w 870"/>
                <a:gd name="T49" fmla="*/ 784 h 870"/>
                <a:gd name="T50" fmla="*/ 307 w 870"/>
                <a:gd name="T51" fmla="*/ 763 h 870"/>
                <a:gd name="T52" fmla="*/ 380 w 870"/>
                <a:gd name="T53" fmla="*/ 782 h 870"/>
                <a:gd name="T54" fmla="*/ 489 w 870"/>
                <a:gd name="T55" fmla="*/ 869 h 870"/>
                <a:gd name="T56" fmla="*/ 489 w 870"/>
                <a:gd name="T57" fmla="*/ 782 h 870"/>
                <a:gd name="T58" fmla="*/ 605 w 870"/>
                <a:gd name="T59" fmla="*/ 838 h 870"/>
                <a:gd name="T60" fmla="*/ 656 w 870"/>
                <a:gd name="T61" fmla="*/ 709 h 870"/>
                <a:gd name="T62" fmla="*/ 709 w 870"/>
                <a:gd name="T63" fmla="*/ 655 h 870"/>
                <a:gd name="T64" fmla="*/ 838 w 870"/>
                <a:gd name="T65" fmla="*/ 604 h 870"/>
                <a:gd name="T66" fmla="*/ 763 w 870"/>
                <a:gd name="T67" fmla="*/ 562 h 870"/>
                <a:gd name="T68" fmla="*/ 869 w 870"/>
                <a:gd name="T69" fmla="*/ 489 h 8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870" h="870">
                  <a:moveTo>
                    <a:pt x="434" y="678"/>
                  </a:moveTo>
                  <a:lnTo>
                    <a:pt x="434" y="678"/>
                  </a:lnTo>
                  <a:cubicBezTo>
                    <a:pt x="300" y="678"/>
                    <a:pt x="191" y="569"/>
                    <a:pt x="191" y="434"/>
                  </a:cubicBezTo>
                  <a:lnTo>
                    <a:pt x="191" y="434"/>
                  </a:lnTo>
                  <a:cubicBezTo>
                    <a:pt x="191" y="300"/>
                    <a:pt x="300" y="190"/>
                    <a:pt x="434" y="190"/>
                  </a:cubicBezTo>
                  <a:lnTo>
                    <a:pt x="434" y="190"/>
                  </a:lnTo>
                  <a:cubicBezTo>
                    <a:pt x="569" y="190"/>
                    <a:pt x="679" y="300"/>
                    <a:pt x="679" y="434"/>
                  </a:cubicBezTo>
                  <a:lnTo>
                    <a:pt x="679" y="434"/>
                  </a:lnTo>
                  <a:cubicBezTo>
                    <a:pt x="679" y="569"/>
                    <a:pt x="569" y="678"/>
                    <a:pt x="434" y="678"/>
                  </a:cubicBezTo>
                  <a:close/>
                  <a:moveTo>
                    <a:pt x="869" y="489"/>
                  </a:moveTo>
                  <a:lnTo>
                    <a:pt x="869" y="380"/>
                  </a:lnTo>
                  <a:lnTo>
                    <a:pt x="782" y="380"/>
                  </a:lnTo>
                  <a:lnTo>
                    <a:pt x="782" y="380"/>
                  </a:lnTo>
                  <a:cubicBezTo>
                    <a:pt x="779" y="355"/>
                    <a:pt x="772" y="331"/>
                    <a:pt x="763" y="307"/>
                  </a:cubicBezTo>
                  <a:lnTo>
                    <a:pt x="838" y="264"/>
                  </a:lnTo>
                  <a:lnTo>
                    <a:pt x="783" y="170"/>
                  </a:lnTo>
                  <a:lnTo>
                    <a:pt x="709" y="213"/>
                  </a:lnTo>
                  <a:lnTo>
                    <a:pt x="709" y="213"/>
                  </a:lnTo>
                  <a:cubicBezTo>
                    <a:pt x="693" y="194"/>
                    <a:pt x="676" y="176"/>
                    <a:pt x="656" y="160"/>
                  </a:cubicBezTo>
                  <a:lnTo>
                    <a:pt x="698" y="86"/>
                  </a:lnTo>
                  <a:lnTo>
                    <a:pt x="605" y="31"/>
                  </a:lnTo>
                  <a:lnTo>
                    <a:pt x="562" y="106"/>
                  </a:lnTo>
                  <a:lnTo>
                    <a:pt x="562" y="106"/>
                  </a:lnTo>
                  <a:cubicBezTo>
                    <a:pt x="538" y="97"/>
                    <a:pt x="514" y="90"/>
                    <a:pt x="489" y="86"/>
                  </a:cubicBezTo>
                  <a:lnTo>
                    <a:pt x="489" y="0"/>
                  </a:lnTo>
                  <a:lnTo>
                    <a:pt x="380" y="0"/>
                  </a:lnTo>
                  <a:lnTo>
                    <a:pt x="380" y="86"/>
                  </a:lnTo>
                  <a:lnTo>
                    <a:pt x="380" y="86"/>
                  </a:lnTo>
                  <a:cubicBezTo>
                    <a:pt x="355" y="90"/>
                    <a:pt x="331" y="97"/>
                    <a:pt x="307" y="106"/>
                  </a:cubicBezTo>
                  <a:lnTo>
                    <a:pt x="264" y="31"/>
                  </a:lnTo>
                  <a:lnTo>
                    <a:pt x="171" y="86"/>
                  </a:lnTo>
                  <a:lnTo>
                    <a:pt x="213" y="160"/>
                  </a:lnTo>
                  <a:lnTo>
                    <a:pt x="213" y="160"/>
                  </a:lnTo>
                  <a:cubicBezTo>
                    <a:pt x="193" y="176"/>
                    <a:pt x="176" y="194"/>
                    <a:pt x="160" y="213"/>
                  </a:cubicBezTo>
                  <a:lnTo>
                    <a:pt x="86" y="170"/>
                  </a:lnTo>
                  <a:lnTo>
                    <a:pt x="31" y="264"/>
                  </a:lnTo>
                  <a:lnTo>
                    <a:pt x="106" y="307"/>
                  </a:lnTo>
                  <a:lnTo>
                    <a:pt x="106" y="307"/>
                  </a:lnTo>
                  <a:cubicBezTo>
                    <a:pt x="97" y="331"/>
                    <a:pt x="90" y="355"/>
                    <a:pt x="87" y="380"/>
                  </a:cubicBezTo>
                  <a:lnTo>
                    <a:pt x="0" y="380"/>
                  </a:lnTo>
                  <a:lnTo>
                    <a:pt x="0" y="489"/>
                  </a:lnTo>
                  <a:lnTo>
                    <a:pt x="87" y="489"/>
                  </a:lnTo>
                  <a:lnTo>
                    <a:pt x="87" y="489"/>
                  </a:lnTo>
                  <a:cubicBezTo>
                    <a:pt x="90" y="514"/>
                    <a:pt x="97" y="539"/>
                    <a:pt x="106" y="562"/>
                  </a:cubicBezTo>
                  <a:lnTo>
                    <a:pt x="31" y="604"/>
                  </a:lnTo>
                  <a:lnTo>
                    <a:pt x="86" y="698"/>
                  </a:lnTo>
                  <a:lnTo>
                    <a:pt x="160" y="655"/>
                  </a:lnTo>
                  <a:lnTo>
                    <a:pt x="160" y="655"/>
                  </a:lnTo>
                  <a:cubicBezTo>
                    <a:pt x="176" y="675"/>
                    <a:pt x="193" y="693"/>
                    <a:pt x="213" y="709"/>
                  </a:cubicBezTo>
                  <a:lnTo>
                    <a:pt x="171" y="784"/>
                  </a:lnTo>
                  <a:lnTo>
                    <a:pt x="264" y="838"/>
                  </a:lnTo>
                  <a:lnTo>
                    <a:pt x="307" y="763"/>
                  </a:lnTo>
                  <a:lnTo>
                    <a:pt x="307" y="763"/>
                  </a:lnTo>
                  <a:cubicBezTo>
                    <a:pt x="331" y="772"/>
                    <a:pt x="355" y="779"/>
                    <a:pt x="380" y="782"/>
                  </a:cubicBezTo>
                  <a:lnTo>
                    <a:pt x="380" y="869"/>
                  </a:lnTo>
                  <a:lnTo>
                    <a:pt x="489" y="869"/>
                  </a:lnTo>
                  <a:lnTo>
                    <a:pt x="489" y="782"/>
                  </a:lnTo>
                  <a:lnTo>
                    <a:pt x="489" y="782"/>
                  </a:lnTo>
                  <a:cubicBezTo>
                    <a:pt x="514" y="779"/>
                    <a:pt x="538" y="772"/>
                    <a:pt x="562" y="763"/>
                  </a:cubicBezTo>
                  <a:lnTo>
                    <a:pt x="605" y="838"/>
                  </a:lnTo>
                  <a:lnTo>
                    <a:pt x="698" y="784"/>
                  </a:lnTo>
                  <a:lnTo>
                    <a:pt x="656" y="709"/>
                  </a:lnTo>
                  <a:lnTo>
                    <a:pt x="656" y="709"/>
                  </a:lnTo>
                  <a:cubicBezTo>
                    <a:pt x="676" y="693"/>
                    <a:pt x="693" y="675"/>
                    <a:pt x="709" y="655"/>
                  </a:cubicBezTo>
                  <a:lnTo>
                    <a:pt x="783" y="698"/>
                  </a:lnTo>
                  <a:lnTo>
                    <a:pt x="838" y="604"/>
                  </a:lnTo>
                  <a:lnTo>
                    <a:pt x="763" y="562"/>
                  </a:lnTo>
                  <a:lnTo>
                    <a:pt x="763" y="562"/>
                  </a:lnTo>
                  <a:cubicBezTo>
                    <a:pt x="772" y="539"/>
                    <a:pt x="779" y="514"/>
                    <a:pt x="782" y="489"/>
                  </a:cubicBezTo>
                  <a:lnTo>
                    <a:pt x="869" y="489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6" name="Freeform 8">
              <a:extLst>
                <a:ext uri="{FF2B5EF4-FFF2-40B4-BE49-F238E27FC236}">
                  <a16:creationId xmlns:a16="http://schemas.microsoft.com/office/drawing/2014/main" id="{B42315F4-A4DD-6942-AA43-A8F00A279A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40425" y="3700463"/>
              <a:ext cx="280988" cy="280987"/>
            </a:xfrm>
            <a:custGeom>
              <a:avLst/>
              <a:gdLst>
                <a:gd name="T0" fmla="*/ 390 w 782"/>
                <a:gd name="T1" fmla="*/ 609 h 781"/>
                <a:gd name="T2" fmla="*/ 171 w 782"/>
                <a:gd name="T3" fmla="*/ 391 h 781"/>
                <a:gd name="T4" fmla="*/ 390 w 782"/>
                <a:gd name="T5" fmla="*/ 171 h 781"/>
                <a:gd name="T6" fmla="*/ 610 w 782"/>
                <a:gd name="T7" fmla="*/ 391 h 781"/>
                <a:gd name="T8" fmla="*/ 781 w 782"/>
                <a:gd name="T9" fmla="*/ 438 h 781"/>
                <a:gd name="T10" fmla="*/ 704 w 782"/>
                <a:gd name="T11" fmla="*/ 342 h 781"/>
                <a:gd name="T12" fmla="*/ 686 w 782"/>
                <a:gd name="T13" fmla="*/ 277 h 781"/>
                <a:gd name="T14" fmla="*/ 704 w 782"/>
                <a:gd name="T15" fmla="*/ 153 h 781"/>
                <a:gd name="T16" fmla="*/ 638 w 782"/>
                <a:gd name="T17" fmla="*/ 192 h 781"/>
                <a:gd name="T18" fmla="*/ 628 w 782"/>
                <a:gd name="T19" fmla="*/ 77 h 781"/>
                <a:gd name="T20" fmla="*/ 505 w 782"/>
                <a:gd name="T21" fmla="*/ 95 h 781"/>
                <a:gd name="T22" fmla="*/ 439 w 782"/>
                <a:gd name="T23" fmla="*/ 77 h 781"/>
                <a:gd name="T24" fmla="*/ 342 w 782"/>
                <a:gd name="T25" fmla="*/ 0 h 781"/>
                <a:gd name="T26" fmla="*/ 342 w 782"/>
                <a:gd name="T27" fmla="*/ 77 h 781"/>
                <a:gd name="T28" fmla="*/ 238 w 782"/>
                <a:gd name="T29" fmla="*/ 28 h 781"/>
                <a:gd name="T30" fmla="*/ 191 w 782"/>
                <a:gd name="T31" fmla="*/ 144 h 781"/>
                <a:gd name="T32" fmla="*/ 144 w 782"/>
                <a:gd name="T33" fmla="*/ 192 h 781"/>
                <a:gd name="T34" fmla="*/ 28 w 782"/>
                <a:gd name="T35" fmla="*/ 238 h 781"/>
                <a:gd name="T36" fmla="*/ 95 w 782"/>
                <a:gd name="T37" fmla="*/ 277 h 781"/>
                <a:gd name="T38" fmla="*/ 0 w 782"/>
                <a:gd name="T39" fmla="*/ 342 h 781"/>
                <a:gd name="T40" fmla="*/ 77 w 782"/>
                <a:gd name="T41" fmla="*/ 438 h 781"/>
                <a:gd name="T42" fmla="*/ 95 w 782"/>
                <a:gd name="T43" fmla="*/ 504 h 781"/>
                <a:gd name="T44" fmla="*/ 77 w 782"/>
                <a:gd name="T45" fmla="*/ 627 h 781"/>
                <a:gd name="T46" fmla="*/ 144 w 782"/>
                <a:gd name="T47" fmla="*/ 589 h 781"/>
                <a:gd name="T48" fmla="*/ 153 w 782"/>
                <a:gd name="T49" fmla="*/ 704 h 781"/>
                <a:gd name="T50" fmla="*/ 277 w 782"/>
                <a:gd name="T51" fmla="*/ 685 h 781"/>
                <a:gd name="T52" fmla="*/ 342 w 782"/>
                <a:gd name="T53" fmla="*/ 703 h 781"/>
                <a:gd name="T54" fmla="*/ 439 w 782"/>
                <a:gd name="T55" fmla="*/ 780 h 781"/>
                <a:gd name="T56" fmla="*/ 439 w 782"/>
                <a:gd name="T57" fmla="*/ 703 h 781"/>
                <a:gd name="T58" fmla="*/ 544 w 782"/>
                <a:gd name="T59" fmla="*/ 753 h 781"/>
                <a:gd name="T60" fmla="*/ 590 w 782"/>
                <a:gd name="T61" fmla="*/ 637 h 781"/>
                <a:gd name="T62" fmla="*/ 638 w 782"/>
                <a:gd name="T63" fmla="*/ 589 h 781"/>
                <a:gd name="T64" fmla="*/ 753 w 782"/>
                <a:gd name="T65" fmla="*/ 543 h 781"/>
                <a:gd name="T66" fmla="*/ 686 w 782"/>
                <a:gd name="T67" fmla="*/ 504 h 781"/>
                <a:gd name="T68" fmla="*/ 781 w 782"/>
                <a:gd name="T69" fmla="*/ 438 h 7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82" h="781">
                  <a:moveTo>
                    <a:pt x="390" y="609"/>
                  </a:moveTo>
                  <a:lnTo>
                    <a:pt x="390" y="609"/>
                  </a:lnTo>
                  <a:cubicBezTo>
                    <a:pt x="269" y="609"/>
                    <a:pt x="171" y="511"/>
                    <a:pt x="171" y="391"/>
                  </a:cubicBezTo>
                  <a:lnTo>
                    <a:pt x="171" y="391"/>
                  </a:lnTo>
                  <a:cubicBezTo>
                    <a:pt x="171" y="270"/>
                    <a:pt x="269" y="171"/>
                    <a:pt x="390" y="171"/>
                  </a:cubicBezTo>
                  <a:lnTo>
                    <a:pt x="390" y="171"/>
                  </a:lnTo>
                  <a:cubicBezTo>
                    <a:pt x="512" y="171"/>
                    <a:pt x="610" y="270"/>
                    <a:pt x="610" y="391"/>
                  </a:cubicBezTo>
                  <a:lnTo>
                    <a:pt x="610" y="391"/>
                  </a:lnTo>
                  <a:cubicBezTo>
                    <a:pt x="610" y="511"/>
                    <a:pt x="512" y="609"/>
                    <a:pt x="390" y="609"/>
                  </a:cubicBezTo>
                  <a:close/>
                  <a:moveTo>
                    <a:pt x="781" y="438"/>
                  </a:moveTo>
                  <a:lnTo>
                    <a:pt x="781" y="342"/>
                  </a:lnTo>
                  <a:lnTo>
                    <a:pt x="704" y="342"/>
                  </a:lnTo>
                  <a:lnTo>
                    <a:pt x="704" y="342"/>
                  </a:lnTo>
                  <a:cubicBezTo>
                    <a:pt x="700" y="319"/>
                    <a:pt x="694" y="297"/>
                    <a:pt x="686" y="277"/>
                  </a:cubicBezTo>
                  <a:lnTo>
                    <a:pt x="753" y="238"/>
                  </a:lnTo>
                  <a:lnTo>
                    <a:pt x="704" y="153"/>
                  </a:lnTo>
                  <a:lnTo>
                    <a:pt x="638" y="192"/>
                  </a:lnTo>
                  <a:lnTo>
                    <a:pt x="638" y="192"/>
                  </a:lnTo>
                  <a:cubicBezTo>
                    <a:pt x="623" y="174"/>
                    <a:pt x="607" y="158"/>
                    <a:pt x="590" y="144"/>
                  </a:cubicBezTo>
                  <a:lnTo>
                    <a:pt x="628" y="77"/>
                  </a:lnTo>
                  <a:lnTo>
                    <a:pt x="544" y="28"/>
                  </a:lnTo>
                  <a:lnTo>
                    <a:pt x="505" y="95"/>
                  </a:lnTo>
                  <a:lnTo>
                    <a:pt x="505" y="95"/>
                  </a:lnTo>
                  <a:cubicBezTo>
                    <a:pt x="484" y="87"/>
                    <a:pt x="462" y="81"/>
                    <a:pt x="439" y="77"/>
                  </a:cubicBezTo>
                  <a:lnTo>
                    <a:pt x="439" y="0"/>
                  </a:lnTo>
                  <a:lnTo>
                    <a:pt x="342" y="0"/>
                  </a:lnTo>
                  <a:lnTo>
                    <a:pt x="342" y="77"/>
                  </a:lnTo>
                  <a:lnTo>
                    <a:pt x="342" y="77"/>
                  </a:lnTo>
                  <a:cubicBezTo>
                    <a:pt x="319" y="81"/>
                    <a:pt x="297" y="87"/>
                    <a:pt x="277" y="95"/>
                  </a:cubicBezTo>
                  <a:lnTo>
                    <a:pt x="238" y="28"/>
                  </a:lnTo>
                  <a:lnTo>
                    <a:pt x="153" y="77"/>
                  </a:lnTo>
                  <a:lnTo>
                    <a:pt x="191" y="144"/>
                  </a:lnTo>
                  <a:lnTo>
                    <a:pt x="191" y="144"/>
                  </a:lnTo>
                  <a:cubicBezTo>
                    <a:pt x="174" y="158"/>
                    <a:pt x="158" y="174"/>
                    <a:pt x="144" y="192"/>
                  </a:cubicBezTo>
                  <a:lnTo>
                    <a:pt x="77" y="153"/>
                  </a:lnTo>
                  <a:lnTo>
                    <a:pt x="28" y="238"/>
                  </a:lnTo>
                  <a:lnTo>
                    <a:pt x="95" y="277"/>
                  </a:lnTo>
                  <a:lnTo>
                    <a:pt x="95" y="277"/>
                  </a:lnTo>
                  <a:cubicBezTo>
                    <a:pt x="87" y="297"/>
                    <a:pt x="81" y="319"/>
                    <a:pt x="77" y="342"/>
                  </a:cubicBezTo>
                  <a:lnTo>
                    <a:pt x="0" y="342"/>
                  </a:lnTo>
                  <a:lnTo>
                    <a:pt x="0" y="438"/>
                  </a:lnTo>
                  <a:lnTo>
                    <a:pt x="77" y="438"/>
                  </a:lnTo>
                  <a:lnTo>
                    <a:pt x="77" y="438"/>
                  </a:lnTo>
                  <a:cubicBezTo>
                    <a:pt x="81" y="461"/>
                    <a:pt x="87" y="483"/>
                    <a:pt x="95" y="504"/>
                  </a:cubicBezTo>
                  <a:lnTo>
                    <a:pt x="28" y="543"/>
                  </a:lnTo>
                  <a:lnTo>
                    <a:pt x="77" y="627"/>
                  </a:lnTo>
                  <a:lnTo>
                    <a:pt x="144" y="589"/>
                  </a:lnTo>
                  <a:lnTo>
                    <a:pt x="144" y="589"/>
                  </a:lnTo>
                  <a:cubicBezTo>
                    <a:pt x="158" y="606"/>
                    <a:pt x="174" y="623"/>
                    <a:pt x="191" y="637"/>
                  </a:cubicBezTo>
                  <a:lnTo>
                    <a:pt x="153" y="704"/>
                  </a:lnTo>
                  <a:lnTo>
                    <a:pt x="238" y="753"/>
                  </a:lnTo>
                  <a:lnTo>
                    <a:pt x="277" y="685"/>
                  </a:lnTo>
                  <a:lnTo>
                    <a:pt x="277" y="685"/>
                  </a:lnTo>
                  <a:cubicBezTo>
                    <a:pt x="297" y="694"/>
                    <a:pt x="319" y="699"/>
                    <a:pt x="342" y="703"/>
                  </a:cubicBezTo>
                  <a:lnTo>
                    <a:pt x="342" y="780"/>
                  </a:lnTo>
                  <a:lnTo>
                    <a:pt x="439" y="780"/>
                  </a:lnTo>
                  <a:lnTo>
                    <a:pt x="439" y="703"/>
                  </a:lnTo>
                  <a:lnTo>
                    <a:pt x="439" y="703"/>
                  </a:lnTo>
                  <a:cubicBezTo>
                    <a:pt x="462" y="699"/>
                    <a:pt x="484" y="694"/>
                    <a:pt x="505" y="685"/>
                  </a:cubicBezTo>
                  <a:lnTo>
                    <a:pt x="544" y="753"/>
                  </a:lnTo>
                  <a:lnTo>
                    <a:pt x="628" y="704"/>
                  </a:lnTo>
                  <a:lnTo>
                    <a:pt x="590" y="637"/>
                  </a:lnTo>
                  <a:lnTo>
                    <a:pt x="590" y="637"/>
                  </a:lnTo>
                  <a:cubicBezTo>
                    <a:pt x="607" y="623"/>
                    <a:pt x="623" y="606"/>
                    <a:pt x="638" y="589"/>
                  </a:cubicBezTo>
                  <a:lnTo>
                    <a:pt x="704" y="627"/>
                  </a:lnTo>
                  <a:lnTo>
                    <a:pt x="753" y="543"/>
                  </a:lnTo>
                  <a:lnTo>
                    <a:pt x="686" y="504"/>
                  </a:lnTo>
                  <a:lnTo>
                    <a:pt x="686" y="504"/>
                  </a:lnTo>
                  <a:cubicBezTo>
                    <a:pt x="694" y="483"/>
                    <a:pt x="700" y="461"/>
                    <a:pt x="704" y="438"/>
                  </a:cubicBezTo>
                  <a:lnTo>
                    <a:pt x="781" y="43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7" name="Freeform 9">
              <a:extLst>
                <a:ext uri="{FF2B5EF4-FFF2-40B4-BE49-F238E27FC236}">
                  <a16:creationId xmlns:a16="http://schemas.microsoft.com/office/drawing/2014/main" id="{59D8131E-4E43-EB4A-8C4A-39C5D3BCCA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49800" y="3970338"/>
              <a:ext cx="280988" cy="280987"/>
            </a:xfrm>
            <a:custGeom>
              <a:avLst/>
              <a:gdLst>
                <a:gd name="T0" fmla="*/ 390 w 782"/>
                <a:gd name="T1" fmla="*/ 610 h 782"/>
                <a:gd name="T2" fmla="*/ 171 w 782"/>
                <a:gd name="T3" fmla="*/ 390 h 782"/>
                <a:gd name="T4" fmla="*/ 390 w 782"/>
                <a:gd name="T5" fmla="*/ 171 h 782"/>
                <a:gd name="T6" fmla="*/ 610 w 782"/>
                <a:gd name="T7" fmla="*/ 390 h 782"/>
                <a:gd name="T8" fmla="*/ 781 w 782"/>
                <a:gd name="T9" fmla="*/ 439 h 782"/>
                <a:gd name="T10" fmla="*/ 703 w 782"/>
                <a:gd name="T11" fmla="*/ 342 h 782"/>
                <a:gd name="T12" fmla="*/ 686 w 782"/>
                <a:gd name="T13" fmla="*/ 276 h 782"/>
                <a:gd name="T14" fmla="*/ 704 w 782"/>
                <a:gd name="T15" fmla="*/ 153 h 782"/>
                <a:gd name="T16" fmla="*/ 638 w 782"/>
                <a:gd name="T17" fmla="*/ 191 h 782"/>
                <a:gd name="T18" fmla="*/ 628 w 782"/>
                <a:gd name="T19" fmla="*/ 77 h 782"/>
                <a:gd name="T20" fmla="*/ 505 w 782"/>
                <a:gd name="T21" fmla="*/ 95 h 782"/>
                <a:gd name="T22" fmla="*/ 439 w 782"/>
                <a:gd name="T23" fmla="*/ 77 h 782"/>
                <a:gd name="T24" fmla="*/ 342 w 782"/>
                <a:gd name="T25" fmla="*/ 0 h 782"/>
                <a:gd name="T26" fmla="*/ 342 w 782"/>
                <a:gd name="T27" fmla="*/ 77 h 782"/>
                <a:gd name="T28" fmla="*/ 238 w 782"/>
                <a:gd name="T29" fmla="*/ 28 h 782"/>
                <a:gd name="T30" fmla="*/ 191 w 782"/>
                <a:gd name="T31" fmla="*/ 144 h 782"/>
                <a:gd name="T32" fmla="*/ 144 w 782"/>
                <a:gd name="T33" fmla="*/ 191 h 782"/>
                <a:gd name="T34" fmla="*/ 28 w 782"/>
                <a:gd name="T35" fmla="*/ 238 h 782"/>
                <a:gd name="T36" fmla="*/ 95 w 782"/>
                <a:gd name="T37" fmla="*/ 276 h 782"/>
                <a:gd name="T38" fmla="*/ 0 w 782"/>
                <a:gd name="T39" fmla="*/ 342 h 782"/>
                <a:gd name="T40" fmla="*/ 77 w 782"/>
                <a:gd name="T41" fmla="*/ 439 h 782"/>
                <a:gd name="T42" fmla="*/ 95 w 782"/>
                <a:gd name="T43" fmla="*/ 505 h 782"/>
                <a:gd name="T44" fmla="*/ 77 w 782"/>
                <a:gd name="T45" fmla="*/ 628 h 782"/>
                <a:gd name="T46" fmla="*/ 144 w 782"/>
                <a:gd name="T47" fmla="*/ 590 h 782"/>
                <a:gd name="T48" fmla="*/ 153 w 782"/>
                <a:gd name="T49" fmla="*/ 704 h 782"/>
                <a:gd name="T50" fmla="*/ 276 w 782"/>
                <a:gd name="T51" fmla="*/ 686 h 782"/>
                <a:gd name="T52" fmla="*/ 342 w 782"/>
                <a:gd name="T53" fmla="*/ 703 h 782"/>
                <a:gd name="T54" fmla="*/ 439 w 782"/>
                <a:gd name="T55" fmla="*/ 781 h 782"/>
                <a:gd name="T56" fmla="*/ 439 w 782"/>
                <a:gd name="T57" fmla="*/ 703 h 782"/>
                <a:gd name="T58" fmla="*/ 544 w 782"/>
                <a:gd name="T59" fmla="*/ 753 h 782"/>
                <a:gd name="T60" fmla="*/ 589 w 782"/>
                <a:gd name="T61" fmla="*/ 638 h 782"/>
                <a:gd name="T62" fmla="*/ 638 w 782"/>
                <a:gd name="T63" fmla="*/ 590 h 782"/>
                <a:gd name="T64" fmla="*/ 753 w 782"/>
                <a:gd name="T65" fmla="*/ 544 h 782"/>
                <a:gd name="T66" fmla="*/ 686 w 782"/>
                <a:gd name="T67" fmla="*/ 505 h 782"/>
                <a:gd name="T68" fmla="*/ 781 w 782"/>
                <a:gd name="T69" fmla="*/ 439 h 7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82" h="782">
                  <a:moveTo>
                    <a:pt x="390" y="610"/>
                  </a:moveTo>
                  <a:lnTo>
                    <a:pt x="390" y="610"/>
                  </a:lnTo>
                  <a:cubicBezTo>
                    <a:pt x="269" y="610"/>
                    <a:pt x="171" y="512"/>
                    <a:pt x="171" y="390"/>
                  </a:cubicBezTo>
                  <a:lnTo>
                    <a:pt x="171" y="390"/>
                  </a:lnTo>
                  <a:cubicBezTo>
                    <a:pt x="171" y="269"/>
                    <a:pt x="269" y="171"/>
                    <a:pt x="390" y="171"/>
                  </a:cubicBezTo>
                  <a:lnTo>
                    <a:pt x="390" y="171"/>
                  </a:lnTo>
                  <a:cubicBezTo>
                    <a:pt x="511" y="171"/>
                    <a:pt x="610" y="269"/>
                    <a:pt x="610" y="390"/>
                  </a:cubicBezTo>
                  <a:lnTo>
                    <a:pt x="610" y="390"/>
                  </a:lnTo>
                  <a:cubicBezTo>
                    <a:pt x="610" y="512"/>
                    <a:pt x="511" y="610"/>
                    <a:pt x="390" y="610"/>
                  </a:cubicBezTo>
                  <a:close/>
                  <a:moveTo>
                    <a:pt x="781" y="439"/>
                  </a:moveTo>
                  <a:lnTo>
                    <a:pt x="781" y="342"/>
                  </a:lnTo>
                  <a:lnTo>
                    <a:pt x="703" y="342"/>
                  </a:lnTo>
                  <a:lnTo>
                    <a:pt x="703" y="342"/>
                  </a:lnTo>
                  <a:cubicBezTo>
                    <a:pt x="700" y="319"/>
                    <a:pt x="694" y="297"/>
                    <a:pt x="686" y="276"/>
                  </a:cubicBezTo>
                  <a:lnTo>
                    <a:pt x="753" y="238"/>
                  </a:lnTo>
                  <a:lnTo>
                    <a:pt x="704" y="153"/>
                  </a:lnTo>
                  <a:lnTo>
                    <a:pt x="638" y="191"/>
                  </a:lnTo>
                  <a:lnTo>
                    <a:pt x="638" y="191"/>
                  </a:lnTo>
                  <a:cubicBezTo>
                    <a:pt x="623" y="174"/>
                    <a:pt x="607" y="158"/>
                    <a:pt x="589" y="144"/>
                  </a:cubicBezTo>
                  <a:lnTo>
                    <a:pt x="628" y="77"/>
                  </a:lnTo>
                  <a:lnTo>
                    <a:pt x="544" y="28"/>
                  </a:lnTo>
                  <a:lnTo>
                    <a:pt x="505" y="95"/>
                  </a:lnTo>
                  <a:lnTo>
                    <a:pt x="505" y="95"/>
                  </a:lnTo>
                  <a:cubicBezTo>
                    <a:pt x="484" y="87"/>
                    <a:pt x="462" y="81"/>
                    <a:pt x="439" y="77"/>
                  </a:cubicBezTo>
                  <a:lnTo>
                    <a:pt x="439" y="0"/>
                  </a:lnTo>
                  <a:lnTo>
                    <a:pt x="342" y="0"/>
                  </a:lnTo>
                  <a:lnTo>
                    <a:pt x="342" y="77"/>
                  </a:lnTo>
                  <a:lnTo>
                    <a:pt x="342" y="77"/>
                  </a:lnTo>
                  <a:cubicBezTo>
                    <a:pt x="319" y="81"/>
                    <a:pt x="297" y="87"/>
                    <a:pt x="276" y="95"/>
                  </a:cubicBezTo>
                  <a:lnTo>
                    <a:pt x="238" y="28"/>
                  </a:lnTo>
                  <a:lnTo>
                    <a:pt x="153" y="77"/>
                  </a:lnTo>
                  <a:lnTo>
                    <a:pt x="191" y="144"/>
                  </a:lnTo>
                  <a:lnTo>
                    <a:pt x="191" y="144"/>
                  </a:lnTo>
                  <a:cubicBezTo>
                    <a:pt x="174" y="158"/>
                    <a:pt x="158" y="174"/>
                    <a:pt x="144" y="191"/>
                  </a:cubicBezTo>
                  <a:lnTo>
                    <a:pt x="77" y="153"/>
                  </a:lnTo>
                  <a:lnTo>
                    <a:pt x="28" y="238"/>
                  </a:lnTo>
                  <a:lnTo>
                    <a:pt x="95" y="276"/>
                  </a:lnTo>
                  <a:lnTo>
                    <a:pt x="95" y="276"/>
                  </a:lnTo>
                  <a:cubicBezTo>
                    <a:pt x="87" y="297"/>
                    <a:pt x="81" y="319"/>
                    <a:pt x="77" y="342"/>
                  </a:cubicBezTo>
                  <a:lnTo>
                    <a:pt x="0" y="342"/>
                  </a:lnTo>
                  <a:lnTo>
                    <a:pt x="0" y="439"/>
                  </a:lnTo>
                  <a:lnTo>
                    <a:pt x="77" y="439"/>
                  </a:lnTo>
                  <a:lnTo>
                    <a:pt x="77" y="439"/>
                  </a:lnTo>
                  <a:cubicBezTo>
                    <a:pt x="81" y="462"/>
                    <a:pt x="87" y="484"/>
                    <a:pt x="95" y="505"/>
                  </a:cubicBezTo>
                  <a:lnTo>
                    <a:pt x="28" y="544"/>
                  </a:lnTo>
                  <a:lnTo>
                    <a:pt x="77" y="628"/>
                  </a:lnTo>
                  <a:lnTo>
                    <a:pt x="144" y="590"/>
                  </a:lnTo>
                  <a:lnTo>
                    <a:pt x="144" y="590"/>
                  </a:lnTo>
                  <a:cubicBezTo>
                    <a:pt x="158" y="607"/>
                    <a:pt x="174" y="623"/>
                    <a:pt x="191" y="638"/>
                  </a:cubicBezTo>
                  <a:lnTo>
                    <a:pt x="153" y="704"/>
                  </a:lnTo>
                  <a:lnTo>
                    <a:pt x="238" y="753"/>
                  </a:lnTo>
                  <a:lnTo>
                    <a:pt x="276" y="686"/>
                  </a:lnTo>
                  <a:lnTo>
                    <a:pt x="276" y="686"/>
                  </a:lnTo>
                  <a:cubicBezTo>
                    <a:pt x="297" y="694"/>
                    <a:pt x="319" y="700"/>
                    <a:pt x="342" y="703"/>
                  </a:cubicBezTo>
                  <a:lnTo>
                    <a:pt x="342" y="781"/>
                  </a:lnTo>
                  <a:lnTo>
                    <a:pt x="439" y="781"/>
                  </a:lnTo>
                  <a:lnTo>
                    <a:pt x="439" y="703"/>
                  </a:lnTo>
                  <a:lnTo>
                    <a:pt x="439" y="703"/>
                  </a:lnTo>
                  <a:cubicBezTo>
                    <a:pt x="462" y="700"/>
                    <a:pt x="484" y="694"/>
                    <a:pt x="505" y="686"/>
                  </a:cubicBezTo>
                  <a:lnTo>
                    <a:pt x="544" y="753"/>
                  </a:lnTo>
                  <a:lnTo>
                    <a:pt x="628" y="704"/>
                  </a:lnTo>
                  <a:lnTo>
                    <a:pt x="589" y="638"/>
                  </a:lnTo>
                  <a:lnTo>
                    <a:pt x="589" y="638"/>
                  </a:lnTo>
                  <a:cubicBezTo>
                    <a:pt x="607" y="623"/>
                    <a:pt x="623" y="607"/>
                    <a:pt x="638" y="590"/>
                  </a:cubicBezTo>
                  <a:lnTo>
                    <a:pt x="704" y="628"/>
                  </a:lnTo>
                  <a:lnTo>
                    <a:pt x="753" y="544"/>
                  </a:lnTo>
                  <a:lnTo>
                    <a:pt x="686" y="505"/>
                  </a:lnTo>
                  <a:lnTo>
                    <a:pt x="686" y="505"/>
                  </a:lnTo>
                  <a:cubicBezTo>
                    <a:pt x="694" y="484"/>
                    <a:pt x="700" y="462"/>
                    <a:pt x="703" y="439"/>
                  </a:cubicBezTo>
                  <a:lnTo>
                    <a:pt x="781" y="439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8" name="Freeform 10">
              <a:extLst>
                <a:ext uri="{FF2B5EF4-FFF2-40B4-BE49-F238E27FC236}">
                  <a16:creationId xmlns:a16="http://schemas.microsoft.com/office/drawing/2014/main" id="{FB8C9C7A-A148-B54F-8539-10E12B52A6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62600" y="839788"/>
              <a:ext cx="590550" cy="590550"/>
            </a:xfrm>
            <a:custGeom>
              <a:avLst/>
              <a:gdLst>
                <a:gd name="T0" fmla="*/ 820 w 1641"/>
                <a:gd name="T1" fmla="*/ 1281 h 1641"/>
                <a:gd name="T2" fmla="*/ 359 w 1641"/>
                <a:gd name="T3" fmla="*/ 820 h 1641"/>
                <a:gd name="T4" fmla="*/ 820 w 1641"/>
                <a:gd name="T5" fmla="*/ 359 h 1641"/>
                <a:gd name="T6" fmla="*/ 1281 w 1641"/>
                <a:gd name="T7" fmla="*/ 820 h 1641"/>
                <a:gd name="T8" fmla="*/ 1640 w 1641"/>
                <a:gd name="T9" fmla="*/ 922 h 1641"/>
                <a:gd name="T10" fmla="*/ 1478 w 1641"/>
                <a:gd name="T11" fmla="*/ 717 h 1641"/>
                <a:gd name="T12" fmla="*/ 1441 w 1641"/>
                <a:gd name="T13" fmla="*/ 579 h 1641"/>
                <a:gd name="T14" fmla="*/ 1479 w 1641"/>
                <a:gd name="T15" fmla="*/ 321 h 1641"/>
                <a:gd name="T16" fmla="*/ 1338 w 1641"/>
                <a:gd name="T17" fmla="*/ 402 h 1641"/>
                <a:gd name="T18" fmla="*/ 1319 w 1641"/>
                <a:gd name="T19" fmla="*/ 161 h 1641"/>
                <a:gd name="T20" fmla="*/ 1060 w 1641"/>
                <a:gd name="T21" fmla="*/ 199 h 1641"/>
                <a:gd name="T22" fmla="*/ 923 w 1641"/>
                <a:gd name="T23" fmla="*/ 162 h 1641"/>
                <a:gd name="T24" fmla="*/ 718 w 1641"/>
                <a:gd name="T25" fmla="*/ 0 h 1641"/>
                <a:gd name="T26" fmla="*/ 718 w 1641"/>
                <a:gd name="T27" fmla="*/ 162 h 1641"/>
                <a:gd name="T28" fmla="*/ 498 w 1641"/>
                <a:gd name="T29" fmla="*/ 59 h 1641"/>
                <a:gd name="T30" fmla="*/ 402 w 1641"/>
                <a:gd name="T31" fmla="*/ 301 h 1641"/>
                <a:gd name="T32" fmla="*/ 301 w 1641"/>
                <a:gd name="T33" fmla="*/ 402 h 1641"/>
                <a:gd name="T34" fmla="*/ 59 w 1641"/>
                <a:gd name="T35" fmla="*/ 498 h 1641"/>
                <a:gd name="T36" fmla="*/ 199 w 1641"/>
                <a:gd name="T37" fmla="*/ 579 h 1641"/>
                <a:gd name="T38" fmla="*/ 0 w 1641"/>
                <a:gd name="T39" fmla="*/ 717 h 1641"/>
                <a:gd name="T40" fmla="*/ 163 w 1641"/>
                <a:gd name="T41" fmla="*/ 922 h 1641"/>
                <a:gd name="T42" fmla="*/ 199 w 1641"/>
                <a:gd name="T43" fmla="*/ 1060 h 1641"/>
                <a:gd name="T44" fmla="*/ 161 w 1641"/>
                <a:gd name="T45" fmla="*/ 1319 h 1641"/>
                <a:gd name="T46" fmla="*/ 301 w 1641"/>
                <a:gd name="T47" fmla="*/ 1238 h 1641"/>
                <a:gd name="T48" fmla="*/ 321 w 1641"/>
                <a:gd name="T49" fmla="*/ 1479 h 1641"/>
                <a:gd name="T50" fmla="*/ 580 w 1641"/>
                <a:gd name="T51" fmla="*/ 1440 h 1641"/>
                <a:gd name="T52" fmla="*/ 718 w 1641"/>
                <a:gd name="T53" fmla="*/ 1477 h 1641"/>
                <a:gd name="T54" fmla="*/ 923 w 1641"/>
                <a:gd name="T55" fmla="*/ 1640 h 1641"/>
                <a:gd name="T56" fmla="*/ 923 w 1641"/>
                <a:gd name="T57" fmla="*/ 1477 h 1641"/>
                <a:gd name="T58" fmla="*/ 1141 w 1641"/>
                <a:gd name="T59" fmla="*/ 1581 h 1641"/>
                <a:gd name="T60" fmla="*/ 1238 w 1641"/>
                <a:gd name="T61" fmla="*/ 1338 h 1641"/>
                <a:gd name="T62" fmla="*/ 1338 w 1641"/>
                <a:gd name="T63" fmla="*/ 1237 h 1641"/>
                <a:gd name="T64" fmla="*/ 1581 w 1641"/>
                <a:gd name="T65" fmla="*/ 1141 h 1641"/>
                <a:gd name="T66" fmla="*/ 1441 w 1641"/>
                <a:gd name="T67" fmla="*/ 1060 h 1641"/>
                <a:gd name="T68" fmla="*/ 1640 w 1641"/>
                <a:gd name="T69" fmla="*/ 922 h 1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641" h="1641">
                  <a:moveTo>
                    <a:pt x="820" y="1281"/>
                  </a:moveTo>
                  <a:lnTo>
                    <a:pt x="820" y="1281"/>
                  </a:lnTo>
                  <a:cubicBezTo>
                    <a:pt x="565" y="1281"/>
                    <a:pt x="359" y="1074"/>
                    <a:pt x="359" y="820"/>
                  </a:cubicBezTo>
                  <a:lnTo>
                    <a:pt x="359" y="820"/>
                  </a:lnTo>
                  <a:cubicBezTo>
                    <a:pt x="359" y="565"/>
                    <a:pt x="565" y="359"/>
                    <a:pt x="820" y="359"/>
                  </a:cubicBezTo>
                  <a:lnTo>
                    <a:pt x="820" y="359"/>
                  </a:lnTo>
                  <a:cubicBezTo>
                    <a:pt x="1075" y="359"/>
                    <a:pt x="1281" y="565"/>
                    <a:pt x="1281" y="820"/>
                  </a:cubicBezTo>
                  <a:lnTo>
                    <a:pt x="1281" y="820"/>
                  </a:lnTo>
                  <a:cubicBezTo>
                    <a:pt x="1281" y="1074"/>
                    <a:pt x="1075" y="1281"/>
                    <a:pt x="820" y="1281"/>
                  </a:cubicBezTo>
                  <a:close/>
                  <a:moveTo>
                    <a:pt x="1640" y="922"/>
                  </a:moveTo>
                  <a:lnTo>
                    <a:pt x="1640" y="717"/>
                  </a:lnTo>
                  <a:lnTo>
                    <a:pt x="1478" y="717"/>
                  </a:lnTo>
                  <a:lnTo>
                    <a:pt x="1478" y="717"/>
                  </a:lnTo>
                  <a:cubicBezTo>
                    <a:pt x="1470" y="669"/>
                    <a:pt x="1458" y="624"/>
                    <a:pt x="1441" y="579"/>
                  </a:cubicBezTo>
                  <a:lnTo>
                    <a:pt x="1581" y="498"/>
                  </a:lnTo>
                  <a:lnTo>
                    <a:pt x="1479" y="321"/>
                  </a:lnTo>
                  <a:lnTo>
                    <a:pt x="1338" y="402"/>
                  </a:lnTo>
                  <a:lnTo>
                    <a:pt x="1338" y="402"/>
                  </a:lnTo>
                  <a:cubicBezTo>
                    <a:pt x="1308" y="365"/>
                    <a:pt x="1275" y="331"/>
                    <a:pt x="1238" y="301"/>
                  </a:cubicBezTo>
                  <a:lnTo>
                    <a:pt x="1319" y="161"/>
                  </a:lnTo>
                  <a:lnTo>
                    <a:pt x="1141" y="59"/>
                  </a:lnTo>
                  <a:lnTo>
                    <a:pt x="1060" y="199"/>
                  </a:lnTo>
                  <a:lnTo>
                    <a:pt x="1060" y="199"/>
                  </a:lnTo>
                  <a:cubicBezTo>
                    <a:pt x="1016" y="182"/>
                    <a:pt x="970" y="170"/>
                    <a:pt x="923" y="162"/>
                  </a:cubicBezTo>
                  <a:lnTo>
                    <a:pt x="923" y="0"/>
                  </a:lnTo>
                  <a:lnTo>
                    <a:pt x="718" y="0"/>
                  </a:lnTo>
                  <a:lnTo>
                    <a:pt x="718" y="162"/>
                  </a:lnTo>
                  <a:lnTo>
                    <a:pt x="718" y="162"/>
                  </a:lnTo>
                  <a:cubicBezTo>
                    <a:pt x="670" y="170"/>
                    <a:pt x="623" y="182"/>
                    <a:pt x="580" y="199"/>
                  </a:cubicBezTo>
                  <a:lnTo>
                    <a:pt x="498" y="59"/>
                  </a:lnTo>
                  <a:lnTo>
                    <a:pt x="321" y="161"/>
                  </a:lnTo>
                  <a:lnTo>
                    <a:pt x="402" y="301"/>
                  </a:lnTo>
                  <a:lnTo>
                    <a:pt x="402" y="301"/>
                  </a:lnTo>
                  <a:cubicBezTo>
                    <a:pt x="365" y="331"/>
                    <a:pt x="331" y="365"/>
                    <a:pt x="301" y="402"/>
                  </a:cubicBezTo>
                  <a:lnTo>
                    <a:pt x="161" y="321"/>
                  </a:lnTo>
                  <a:lnTo>
                    <a:pt x="59" y="498"/>
                  </a:lnTo>
                  <a:lnTo>
                    <a:pt x="199" y="579"/>
                  </a:lnTo>
                  <a:lnTo>
                    <a:pt x="199" y="579"/>
                  </a:lnTo>
                  <a:cubicBezTo>
                    <a:pt x="182" y="624"/>
                    <a:pt x="170" y="669"/>
                    <a:pt x="163" y="717"/>
                  </a:cubicBezTo>
                  <a:lnTo>
                    <a:pt x="0" y="717"/>
                  </a:lnTo>
                  <a:lnTo>
                    <a:pt x="0" y="922"/>
                  </a:lnTo>
                  <a:lnTo>
                    <a:pt x="163" y="922"/>
                  </a:lnTo>
                  <a:lnTo>
                    <a:pt x="163" y="922"/>
                  </a:lnTo>
                  <a:cubicBezTo>
                    <a:pt x="170" y="970"/>
                    <a:pt x="182" y="1016"/>
                    <a:pt x="199" y="1060"/>
                  </a:cubicBezTo>
                  <a:lnTo>
                    <a:pt x="59" y="1141"/>
                  </a:lnTo>
                  <a:lnTo>
                    <a:pt x="161" y="1319"/>
                  </a:lnTo>
                  <a:lnTo>
                    <a:pt x="301" y="1238"/>
                  </a:lnTo>
                  <a:lnTo>
                    <a:pt x="301" y="1238"/>
                  </a:lnTo>
                  <a:cubicBezTo>
                    <a:pt x="331" y="1275"/>
                    <a:pt x="365" y="1308"/>
                    <a:pt x="402" y="1338"/>
                  </a:cubicBezTo>
                  <a:lnTo>
                    <a:pt x="321" y="1479"/>
                  </a:lnTo>
                  <a:lnTo>
                    <a:pt x="498" y="1581"/>
                  </a:lnTo>
                  <a:lnTo>
                    <a:pt x="580" y="1440"/>
                  </a:lnTo>
                  <a:lnTo>
                    <a:pt x="580" y="1440"/>
                  </a:lnTo>
                  <a:cubicBezTo>
                    <a:pt x="623" y="1457"/>
                    <a:pt x="670" y="1470"/>
                    <a:pt x="718" y="1477"/>
                  </a:cubicBezTo>
                  <a:lnTo>
                    <a:pt x="718" y="1640"/>
                  </a:lnTo>
                  <a:lnTo>
                    <a:pt x="923" y="1640"/>
                  </a:lnTo>
                  <a:lnTo>
                    <a:pt x="923" y="1477"/>
                  </a:lnTo>
                  <a:lnTo>
                    <a:pt x="923" y="1477"/>
                  </a:lnTo>
                  <a:cubicBezTo>
                    <a:pt x="970" y="1470"/>
                    <a:pt x="1016" y="1457"/>
                    <a:pt x="1060" y="1440"/>
                  </a:cubicBezTo>
                  <a:lnTo>
                    <a:pt x="1141" y="1581"/>
                  </a:lnTo>
                  <a:lnTo>
                    <a:pt x="1319" y="1479"/>
                  </a:lnTo>
                  <a:lnTo>
                    <a:pt x="1238" y="1338"/>
                  </a:lnTo>
                  <a:lnTo>
                    <a:pt x="1238" y="1338"/>
                  </a:lnTo>
                  <a:cubicBezTo>
                    <a:pt x="1275" y="1308"/>
                    <a:pt x="1308" y="1275"/>
                    <a:pt x="1338" y="1237"/>
                  </a:cubicBezTo>
                  <a:lnTo>
                    <a:pt x="1479" y="1318"/>
                  </a:lnTo>
                  <a:lnTo>
                    <a:pt x="1581" y="1141"/>
                  </a:lnTo>
                  <a:lnTo>
                    <a:pt x="1441" y="1060"/>
                  </a:lnTo>
                  <a:lnTo>
                    <a:pt x="1441" y="1060"/>
                  </a:lnTo>
                  <a:cubicBezTo>
                    <a:pt x="1458" y="1016"/>
                    <a:pt x="1470" y="970"/>
                    <a:pt x="1478" y="922"/>
                  </a:cubicBezTo>
                  <a:lnTo>
                    <a:pt x="1640" y="92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9" name="Freeform 11">
              <a:extLst>
                <a:ext uri="{FF2B5EF4-FFF2-40B4-BE49-F238E27FC236}">
                  <a16:creationId xmlns:a16="http://schemas.microsoft.com/office/drawing/2014/main" id="{2B386E05-DCDA-294C-A813-5637FA932C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16200" y="1465263"/>
              <a:ext cx="1274763" cy="1274762"/>
            </a:xfrm>
            <a:custGeom>
              <a:avLst/>
              <a:gdLst>
                <a:gd name="T0" fmla="*/ 1385 w 3543"/>
                <a:gd name="T1" fmla="*/ 1342 h 3542"/>
                <a:gd name="T2" fmla="*/ 2200 w 3543"/>
                <a:gd name="T3" fmla="*/ 1384 h 3542"/>
                <a:gd name="T4" fmla="*/ 2158 w 3543"/>
                <a:gd name="T5" fmla="*/ 2199 h 3542"/>
                <a:gd name="T6" fmla="*/ 1343 w 3543"/>
                <a:gd name="T7" fmla="*/ 2156 h 3542"/>
                <a:gd name="T8" fmla="*/ 630 w 3543"/>
                <a:gd name="T9" fmla="*/ 903 h 3542"/>
                <a:gd name="T10" fmla="*/ 513 w 3543"/>
                <a:gd name="T11" fmla="*/ 1081 h 3542"/>
                <a:gd name="T12" fmla="*/ 185 w 3543"/>
                <a:gd name="T13" fmla="*/ 976 h 3542"/>
                <a:gd name="T14" fmla="*/ 38 w 3543"/>
                <a:gd name="T15" fmla="*/ 1432 h 3542"/>
                <a:gd name="T16" fmla="*/ 73 w 3543"/>
                <a:gd name="T17" fmla="*/ 1500 h 3542"/>
                <a:gd name="T18" fmla="*/ 348 w 3543"/>
                <a:gd name="T19" fmla="*/ 1590 h 3542"/>
                <a:gd name="T20" fmla="*/ 54 w 3543"/>
                <a:gd name="T21" fmla="*/ 1863 h 3542"/>
                <a:gd name="T22" fmla="*/ 12 w 3543"/>
                <a:gd name="T23" fmla="*/ 1928 h 3542"/>
                <a:gd name="T24" fmla="*/ 112 w 3543"/>
                <a:gd name="T25" fmla="*/ 2396 h 3542"/>
                <a:gd name="T26" fmla="*/ 449 w 3543"/>
                <a:gd name="T27" fmla="*/ 2325 h 3542"/>
                <a:gd name="T28" fmla="*/ 547 w 3543"/>
                <a:gd name="T29" fmla="*/ 2515 h 3542"/>
                <a:gd name="T30" fmla="*/ 290 w 3543"/>
                <a:gd name="T31" fmla="*/ 2747 h 3542"/>
                <a:gd name="T32" fmla="*/ 611 w 3543"/>
                <a:gd name="T33" fmla="*/ 3103 h 3542"/>
                <a:gd name="T34" fmla="*/ 688 w 3543"/>
                <a:gd name="T35" fmla="*/ 3106 h 3542"/>
                <a:gd name="T36" fmla="*/ 904 w 3543"/>
                <a:gd name="T37" fmla="*/ 2912 h 3542"/>
                <a:gd name="T38" fmla="*/ 993 w 3543"/>
                <a:gd name="T39" fmla="*/ 3304 h 3542"/>
                <a:gd name="T40" fmla="*/ 1028 w 3543"/>
                <a:gd name="T41" fmla="*/ 3373 h 3542"/>
                <a:gd name="T42" fmla="*/ 1485 w 3543"/>
                <a:gd name="T43" fmla="*/ 3521 h 3542"/>
                <a:gd name="T44" fmla="*/ 1591 w 3543"/>
                <a:gd name="T45" fmla="*/ 3194 h 3542"/>
                <a:gd name="T46" fmla="*/ 1804 w 3543"/>
                <a:gd name="T47" fmla="*/ 3204 h 3542"/>
                <a:gd name="T48" fmla="*/ 1876 w 3543"/>
                <a:gd name="T49" fmla="*/ 3541 h 3542"/>
                <a:gd name="T50" fmla="*/ 2345 w 3543"/>
                <a:gd name="T51" fmla="*/ 3441 h 3542"/>
                <a:gd name="T52" fmla="*/ 2387 w 3543"/>
                <a:gd name="T53" fmla="*/ 3376 h 3542"/>
                <a:gd name="T54" fmla="*/ 2326 w 3543"/>
                <a:gd name="T55" fmla="*/ 3093 h 3542"/>
                <a:gd name="T56" fmla="*/ 2711 w 3543"/>
                <a:gd name="T57" fmla="*/ 3211 h 3542"/>
                <a:gd name="T58" fmla="*/ 2788 w 3543"/>
                <a:gd name="T59" fmla="*/ 3215 h 3542"/>
                <a:gd name="T60" fmla="*/ 3144 w 3543"/>
                <a:gd name="T61" fmla="*/ 2894 h 3542"/>
                <a:gd name="T62" fmla="*/ 2913 w 3543"/>
                <a:gd name="T63" fmla="*/ 2637 h 3542"/>
                <a:gd name="T64" fmla="*/ 3029 w 3543"/>
                <a:gd name="T65" fmla="*/ 2458 h 3542"/>
                <a:gd name="T66" fmla="*/ 3358 w 3543"/>
                <a:gd name="T67" fmla="*/ 2565 h 3542"/>
                <a:gd name="T68" fmla="*/ 3505 w 3543"/>
                <a:gd name="T69" fmla="*/ 2109 h 3542"/>
                <a:gd name="T70" fmla="*/ 3470 w 3543"/>
                <a:gd name="T71" fmla="*/ 2040 h 3542"/>
                <a:gd name="T72" fmla="*/ 3194 w 3543"/>
                <a:gd name="T73" fmla="*/ 1951 h 3542"/>
                <a:gd name="T74" fmla="*/ 3489 w 3543"/>
                <a:gd name="T75" fmla="*/ 1676 h 3542"/>
                <a:gd name="T76" fmla="*/ 3531 w 3543"/>
                <a:gd name="T77" fmla="*/ 1612 h 3542"/>
                <a:gd name="T78" fmla="*/ 3431 w 3543"/>
                <a:gd name="T79" fmla="*/ 1143 h 3542"/>
                <a:gd name="T80" fmla="*/ 3094 w 3543"/>
                <a:gd name="T81" fmla="*/ 1215 h 3542"/>
                <a:gd name="T82" fmla="*/ 2996 w 3543"/>
                <a:gd name="T83" fmla="*/ 1025 h 3542"/>
                <a:gd name="T84" fmla="*/ 3252 w 3543"/>
                <a:gd name="T85" fmla="*/ 794 h 3542"/>
                <a:gd name="T86" fmla="*/ 2932 w 3543"/>
                <a:gd name="T87" fmla="*/ 438 h 3542"/>
                <a:gd name="T88" fmla="*/ 2855 w 3543"/>
                <a:gd name="T89" fmla="*/ 434 h 3542"/>
                <a:gd name="T90" fmla="*/ 2639 w 3543"/>
                <a:gd name="T91" fmla="*/ 629 h 3542"/>
                <a:gd name="T92" fmla="*/ 2549 w 3543"/>
                <a:gd name="T93" fmla="*/ 236 h 3542"/>
                <a:gd name="T94" fmla="*/ 2514 w 3543"/>
                <a:gd name="T95" fmla="*/ 167 h 3542"/>
                <a:gd name="T96" fmla="*/ 2058 w 3543"/>
                <a:gd name="T97" fmla="*/ 20 h 3542"/>
                <a:gd name="T98" fmla="*/ 1952 w 3543"/>
                <a:gd name="T99" fmla="*/ 347 h 3542"/>
                <a:gd name="T100" fmla="*/ 1738 w 3543"/>
                <a:gd name="T101" fmla="*/ 336 h 3542"/>
                <a:gd name="T102" fmla="*/ 1667 w 3543"/>
                <a:gd name="T103" fmla="*/ 0 h 3542"/>
                <a:gd name="T104" fmla="*/ 1198 w 3543"/>
                <a:gd name="T105" fmla="*/ 99 h 3542"/>
                <a:gd name="T106" fmla="*/ 1156 w 3543"/>
                <a:gd name="T107" fmla="*/ 164 h 3542"/>
                <a:gd name="T108" fmla="*/ 1216 w 3543"/>
                <a:gd name="T109" fmla="*/ 448 h 3542"/>
                <a:gd name="T110" fmla="*/ 832 w 3543"/>
                <a:gd name="T111" fmla="*/ 330 h 3542"/>
                <a:gd name="T112" fmla="*/ 755 w 3543"/>
                <a:gd name="T113" fmla="*/ 326 h 3542"/>
                <a:gd name="T114" fmla="*/ 399 w 3543"/>
                <a:gd name="T115" fmla="*/ 646 h 3542"/>
                <a:gd name="T116" fmla="*/ 630 w 3543"/>
                <a:gd name="T117" fmla="*/ 903 h 35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543" h="3542">
                  <a:moveTo>
                    <a:pt x="1385" y="1342"/>
                  </a:moveTo>
                  <a:lnTo>
                    <a:pt x="1385" y="1342"/>
                  </a:lnTo>
                  <a:cubicBezTo>
                    <a:pt x="1621" y="1129"/>
                    <a:pt x="1987" y="1148"/>
                    <a:pt x="2200" y="1384"/>
                  </a:cubicBezTo>
                  <a:lnTo>
                    <a:pt x="2200" y="1384"/>
                  </a:lnTo>
                  <a:cubicBezTo>
                    <a:pt x="2412" y="1620"/>
                    <a:pt x="2394" y="1986"/>
                    <a:pt x="2158" y="2199"/>
                  </a:cubicBezTo>
                  <a:lnTo>
                    <a:pt x="2158" y="2199"/>
                  </a:lnTo>
                  <a:cubicBezTo>
                    <a:pt x="1922" y="2411"/>
                    <a:pt x="1556" y="2392"/>
                    <a:pt x="1343" y="2156"/>
                  </a:cubicBezTo>
                  <a:lnTo>
                    <a:pt x="1343" y="2156"/>
                  </a:lnTo>
                  <a:cubicBezTo>
                    <a:pt x="1131" y="1920"/>
                    <a:pt x="1149" y="1555"/>
                    <a:pt x="1385" y="1342"/>
                  </a:cubicBezTo>
                  <a:close/>
                  <a:moveTo>
                    <a:pt x="630" y="903"/>
                  </a:moveTo>
                  <a:lnTo>
                    <a:pt x="630" y="903"/>
                  </a:lnTo>
                  <a:cubicBezTo>
                    <a:pt x="586" y="960"/>
                    <a:pt x="547" y="1020"/>
                    <a:pt x="513" y="1081"/>
                  </a:cubicBezTo>
                  <a:lnTo>
                    <a:pt x="238" y="992"/>
                  </a:lnTo>
                  <a:lnTo>
                    <a:pt x="185" y="976"/>
                  </a:lnTo>
                  <a:lnTo>
                    <a:pt x="169" y="1027"/>
                  </a:lnTo>
                  <a:lnTo>
                    <a:pt x="38" y="1432"/>
                  </a:lnTo>
                  <a:lnTo>
                    <a:pt x="21" y="1483"/>
                  </a:lnTo>
                  <a:lnTo>
                    <a:pt x="73" y="1500"/>
                  </a:lnTo>
                  <a:lnTo>
                    <a:pt x="348" y="1590"/>
                  </a:lnTo>
                  <a:lnTo>
                    <a:pt x="348" y="1590"/>
                  </a:lnTo>
                  <a:cubicBezTo>
                    <a:pt x="339" y="1661"/>
                    <a:pt x="336" y="1732"/>
                    <a:pt x="338" y="1803"/>
                  </a:cubicBezTo>
                  <a:lnTo>
                    <a:pt x="54" y="1863"/>
                  </a:lnTo>
                  <a:lnTo>
                    <a:pt x="0" y="1875"/>
                  </a:lnTo>
                  <a:lnTo>
                    <a:pt x="12" y="1928"/>
                  </a:lnTo>
                  <a:lnTo>
                    <a:pt x="101" y="2344"/>
                  </a:lnTo>
                  <a:lnTo>
                    <a:pt x="112" y="2396"/>
                  </a:lnTo>
                  <a:lnTo>
                    <a:pt x="165" y="2385"/>
                  </a:lnTo>
                  <a:lnTo>
                    <a:pt x="449" y="2325"/>
                  </a:lnTo>
                  <a:lnTo>
                    <a:pt x="449" y="2325"/>
                  </a:lnTo>
                  <a:cubicBezTo>
                    <a:pt x="477" y="2390"/>
                    <a:pt x="509" y="2454"/>
                    <a:pt x="547" y="2515"/>
                  </a:cubicBezTo>
                  <a:lnTo>
                    <a:pt x="331" y="2709"/>
                  </a:lnTo>
                  <a:lnTo>
                    <a:pt x="290" y="2747"/>
                  </a:lnTo>
                  <a:lnTo>
                    <a:pt x="327" y="2787"/>
                  </a:lnTo>
                  <a:lnTo>
                    <a:pt x="611" y="3103"/>
                  </a:lnTo>
                  <a:lnTo>
                    <a:pt x="648" y="3143"/>
                  </a:lnTo>
                  <a:lnTo>
                    <a:pt x="688" y="3106"/>
                  </a:lnTo>
                  <a:lnTo>
                    <a:pt x="904" y="2912"/>
                  </a:lnTo>
                  <a:lnTo>
                    <a:pt x="904" y="2912"/>
                  </a:lnTo>
                  <a:cubicBezTo>
                    <a:pt x="961" y="2955"/>
                    <a:pt x="1021" y="2994"/>
                    <a:pt x="1083" y="3028"/>
                  </a:cubicBezTo>
                  <a:lnTo>
                    <a:pt x="993" y="3304"/>
                  </a:lnTo>
                  <a:lnTo>
                    <a:pt x="977" y="3356"/>
                  </a:lnTo>
                  <a:lnTo>
                    <a:pt x="1028" y="3373"/>
                  </a:lnTo>
                  <a:lnTo>
                    <a:pt x="1433" y="3504"/>
                  </a:lnTo>
                  <a:lnTo>
                    <a:pt x="1485" y="3521"/>
                  </a:lnTo>
                  <a:lnTo>
                    <a:pt x="1502" y="3469"/>
                  </a:lnTo>
                  <a:lnTo>
                    <a:pt x="1591" y="3194"/>
                  </a:lnTo>
                  <a:lnTo>
                    <a:pt x="1591" y="3194"/>
                  </a:lnTo>
                  <a:cubicBezTo>
                    <a:pt x="1661" y="3202"/>
                    <a:pt x="1733" y="3206"/>
                    <a:pt x="1804" y="3204"/>
                  </a:cubicBezTo>
                  <a:lnTo>
                    <a:pt x="1864" y="3488"/>
                  </a:lnTo>
                  <a:lnTo>
                    <a:pt x="1876" y="3541"/>
                  </a:lnTo>
                  <a:lnTo>
                    <a:pt x="1929" y="3529"/>
                  </a:lnTo>
                  <a:lnTo>
                    <a:pt x="2345" y="3441"/>
                  </a:lnTo>
                  <a:lnTo>
                    <a:pt x="2398" y="3430"/>
                  </a:lnTo>
                  <a:lnTo>
                    <a:pt x="2387" y="3376"/>
                  </a:lnTo>
                  <a:lnTo>
                    <a:pt x="2326" y="3093"/>
                  </a:lnTo>
                  <a:lnTo>
                    <a:pt x="2326" y="3093"/>
                  </a:lnTo>
                  <a:cubicBezTo>
                    <a:pt x="2391" y="3065"/>
                    <a:pt x="2456" y="3033"/>
                    <a:pt x="2517" y="2995"/>
                  </a:cubicBezTo>
                  <a:lnTo>
                    <a:pt x="2711" y="3211"/>
                  </a:lnTo>
                  <a:lnTo>
                    <a:pt x="2747" y="3252"/>
                  </a:lnTo>
                  <a:lnTo>
                    <a:pt x="2788" y="3215"/>
                  </a:lnTo>
                  <a:lnTo>
                    <a:pt x="3104" y="2930"/>
                  </a:lnTo>
                  <a:lnTo>
                    <a:pt x="3144" y="2894"/>
                  </a:lnTo>
                  <a:lnTo>
                    <a:pt x="3107" y="2853"/>
                  </a:lnTo>
                  <a:lnTo>
                    <a:pt x="2913" y="2637"/>
                  </a:lnTo>
                  <a:lnTo>
                    <a:pt x="2913" y="2637"/>
                  </a:lnTo>
                  <a:cubicBezTo>
                    <a:pt x="2956" y="2580"/>
                    <a:pt x="2995" y="2520"/>
                    <a:pt x="3029" y="2458"/>
                  </a:cubicBezTo>
                  <a:lnTo>
                    <a:pt x="3305" y="2548"/>
                  </a:lnTo>
                  <a:lnTo>
                    <a:pt x="3358" y="2565"/>
                  </a:lnTo>
                  <a:lnTo>
                    <a:pt x="3374" y="2513"/>
                  </a:lnTo>
                  <a:lnTo>
                    <a:pt x="3505" y="2109"/>
                  </a:lnTo>
                  <a:lnTo>
                    <a:pt x="3522" y="2057"/>
                  </a:lnTo>
                  <a:lnTo>
                    <a:pt x="3470" y="2040"/>
                  </a:lnTo>
                  <a:lnTo>
                    <a:pt x="3194" y="1951"/>
                  </a:lnTo>
                  <a:lnTo>
                    <a:pt x="3194" y="1951"/>
                  </a:lnTo>
                  <a:cubicBezTo>
                    <a:pt x="3204" y="1880"/>
                    <a:pt x="3207" y="1808"/>
                    <a:pt x="3206" y="1737"/>
                  </a:cubicBezTo>
                  <a:lnTo>
                    <a:pt x="3489" y="1676"/>
                  </a:lnTo>
                  <a:lnTo>
                    <a:pt x="3542" y="1665"/>
                  </a:lnTo>
                  <a:lnTo>
                    <a:pt x="3531" y="1612"/>
                  </a:lnTo>
                  <a:lnTo>
                    <a:pt x="3442" y="1197"/>
                  </a:lnTo>
                  <a:lnTo>
                    <a:pt x="3431" y="1143"/>
                  </a:lnTo>
                  <a:lnTo>
                    <a:pt x="3378" y="1154"/>
                  </a:lnTo>
                  <a:lnTo>
                    <a:pt x="3094" y="1215"/>
                  </a:lnTo>
                  <a:lnTo>
                    <a:pt x="3094" y="1215"/>
                  </a:lnTo>
                  <a:cubicBezTo>
                    <a:pt x="3066" y="1150"/>
                    <a:pt x="3034" y="1087"/>
                    <a:pt x="2996" y="1025"/>
                  </a:cubicBezTo>
                  <a:lnTo>
                    <a:pt x="3212" y="831"/>
                  </a:lnTo>
                  <a:lnTo>
                    <a:pt x="3252" y="794"/>
                  </a:lnTo>
                  <a:lnTo>
                    <a:pt x="3216" y="754"/>
                  </a:lnTo>
                  <a:lnTo>
                    <a:pt x="2932" y="438"/>
                  </a:lnTo>
                  <a:lnTo>
                    <a:pt x="2895" y="397"/>
                  </a:lnTo>
                  <a:lnTo>
                    <a:pt x="2855" y="434"/>
                  </a:lnTo>
                  <a:lnTo>
                    <a:pt x="2639" y="629"/>
                  </a:lnTo>
                  <a:lnTo>
                    <a:pt x="2639" y="629"/>
                  </a:lnTo>
                  <a:cubicBezTo>
                    <a:pt x="2582" y="585"/>
                    <a:pt x="2521" y="546"/>
                    <a:pt x="2459" y="512"/>
                  </a:cubicBezTo>
                  <a:lnTo>
                    <a:pt x="2549" y="236"/>
                  </a:lnTo>
                  <a:lnTo>
                    <a:pt x="2566" y="184"/>
                  </a:lnTo>
                  <a:lnTo>
                    <a:pt x="2514" y="167"/>
                  </a:lnTo>
                  <a:lnTo>
                    <a:pt x="2110" y="36"/>
                  </a:lnTo>
                  <a:lnTo>
                    <a:pt x="2058" y="20"/>
                  </a:lnTo>
                  <a:lnTo>
                    <a:pt x="2041" y="71"/>
                  </a:lnTo>
                  <a:lnTo>
                    <a:pt x="1952" y="347"/>
                  </a:lnTo>
                  <a:lnTo>
                    <a:pt x="1952" y="347"/>
                  </a:lnTo>
                  <a:cubicBezTo>
                    <a:pt x="1882" y="338"/>
                    <a:pt x="1811" y="335"/>
                    <a:pt x="1738" y="336"/>
                  </a:cubicBezTo>
                  <a:lnTo>
                    <a:pt x="1678" y="53"/>
                  </a:lnTo>
                  <a:lnTo>
                    <a:pt x="1667" y="0"/>
                  </a:lnTo>
                  <a:lnTo>
                    <a:pt x="1613" y="11"/>
                  </a:lnTo>
                  <a:lnTo>
                    <a:pt x="1198" y="99"/>
                  </a:lnTo>
                  <a:lnTo>
                    <a:pt x="1144" y="111"/>
                  </a:lnTo>
                  <a:lnTo>
                    <a:pt x="1156" y="164"/>
                  </a:lnTo>
                  <a:lnTo>
                    <a:pt x="1216" y="448"/>
                  </a:lnTo>
                  <a:lnTo>
                    <a:pt x="1216" y="448"/>
                  </a:lnTo>
                  <a:cubicBezTo>
                    <a:pt x="1152" y="475"/>
                    <a:pt x="1088" y="508"/>
                    <a:pt x="1026" y="545"/>
                  </a:cubicBezTo>
                  <a:lnTo>
                    <a:pt x="832" y="330"/>
                  </a:lnTo>
                  <a:lnTo>
                    <a:pt x="796" y="289"/>
                  </a:lnTo>
                  <a:lnTo>
                    <a:pt x="755" y="326"/>
                  </a:lnTo>
                  <a:lnTo>
                    <a:pt x="439" y="610"/>
                  </a:lnTo>
                  <a:lnTo>
                    <a:pt x="399" y="646"/>
                  </a:lnTo>
                  <a:lnTo>
                    <a:pt x="436" y="687"/>
                  </a:lnTo>
                  <a:lnTo>
                    <a:pt x="630" y="90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0" name="Freeform 12">
              <a:extLst>
                <a:ext uri="{FF2B5EF4-FFF2-40B4-BE49-F238E27FC236}">
                  <a16:creationId xmlns:a16="http://schemas.microsoft.com/office/drawing/2014/main" id="{7D8A5BDE-3A08-5E4F-B232-33068D6FDB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43538" y="1430338"/>
              <a:ext cx="447675" cy="447675"/>
            </a:xfrm>
            <a:custGeom>
              <a:avLst/>
              <a:gdLst>
                <a:gd name="T0" fmla="*/ 486 w 1244"/>
                <a:gd name="T1" fmla="*/ 471 h 1244"/>
                <a:gd name="T2" fmla="*/ 772 w 1244"/>
                <a:gd name="T3" fmla="*/ 486 h 1244"/>
                <a:gd name="T4" fmla="*/ 757 w 1244"/>
                <a:gd name="T5" fmla="*/ 772 h 1244"/>
                <a:gd name="T6" fmla="*/ 471 w 1244"/>
                <a:gd name="T7" fmla="*/ 757 h 1244"/>
                <a:gd name="T8" fmla="*/ 221 w 1244"/>
                <a:gd name="T9" fmla="*/ 317 h 1244"/>
                <a:gd name="T10" fmla="*/ 180 w 1244"/>
                <a:gd name="T11" fmla="*/ 380 h 1244"/>
                <a:gd name="T12" fmla="*/ 65 w 1244"/>
                <a:gd name="T13" fmla="*/ 343 h 1244"/>
                <a:gd name="T14" fmla="*/ 13 w 1244"/>
                <a:gd name="T15" fmla="*/ 502 h 1244"/>
                <a:gd name="T16" fmla="*/ 25 w 1244"/>
                <a:gd name="T17" fmla="*/ 526 h 1244"/>
                <a:gd name="T18" fmla="*/ 122 w 1244"/>
                <a:gd name="T19" fmla="*/ 558 h 1244"/>
                <a:gd name="T20" fmla="*/ 18 w 1244"/>
                <a:gd name="T21" fmla="*/ 654 h 1244"/>
                <a:gd name="T22" fmla="*/ 3 w 1244"/>
                <a:gd name="T23" fmla="*/ 677 h 1244"/>
                <a:gd name="T24" fmla="*/ 39 w 1244"/>
                <a:gd name="T25" fmla="*/ 841 h 1244"/>
                <a:gd name="T26" fmla="*/ 157 w 1244"/>
                <a:gd name="T27" fmla="*/ 816 h 1244"/>
                <a:gd name="T28" fmla="*/ 192 w 1244"/>
                <a:gd name="T29" fmla="*/ 883 h 1244"/>
                <a:gd name="T30" fmla="*/ 102 w 1244"/>
                <a:gd name="T31" fmla="*/ 964 h 1244"/>
                <a:gd name="T32" fmla="*/ 214 w 1244"/>
                <a:gd name="T33" fmla="*/ 1089 h 1244"/>
                <a:gd name="T34" fmla="*/ 241 w 1244"/>
                <a:gd name="T35" fmla="*/ 1090 h 1244"/>
                <a:gd name="T36" fmla="*/ 317 w 1244"/>
                <a:gd name="T37" fmla="*/ 1022 h 1244"/>
                <a:gd name="T38" fmla="*/ 348 w 1244"/>
                <a:gd name="T39" fmla="*/ 1160 h 1244"/>
                <a:gd name="T40" fmla="*/ 361 w 1244"/>
                <a:gd name="T41" fmla="*/ 1184 h 1244"/>
                <a:gd name="T42" fmla="*/ 520 w 1244"/>
                <a:gd name="T43" fmla="*/ 1236 h 1244"/>
                <a:gd name="T44" fmla="*/ 558 w 1244"/>
                <a:gd name="T45" fmla="*/ 1121 h 1244"/>
                <a:gd name="T46" fmla="*/ 633 w 1244"/>
                <a:gd name="T47" fmla="*/ 1125 h 1244"/>
                <a:gd name="T48" fmla="*/ 658 w 1244"/>
                <a:gd name="T49" fmla="*/ 1243 h 1244"/>
                <a:gd name="T50" fmla="*/ 823 w 1244"/>
                <a:gd name="T51" fmla="*/ 1208 h 1244"/>
                <a:gd name="T52" fmla="*/ 838 w 1244"/>
                <a:gd name="T53" fmla="*/ 1185 h 1244"/>
                <a:gd name="T54" fmla="*/ 816 w 1244"/>
                <a:gd name="T55" fmla="*/ 1085 h 1244"/>
                <a:gd name="T56" fmla="*/ 951 w 1244"/>
                <a:gd name="T57" fmla="*/ 1127 h 1244"/>
                <a:gd name="T58" fmla="*/ 979 w 1244"/>
                <a:gd name="T59" fmla="*/ 1128 h 1244"/>
                <a:gd name="T60" fmla="*/ 1103 w 1244"/>
                <a:gd name="T61" fmla="*/ 1015 h 1244"/>
                <a:gd name="T62" fmla="*/ 1022 w 1244"/>
                <a:gd name="T63" fmla="*/ 926 h 1244"/>
                <a:gd name="T64" fmla="*/ 1063 w 1244"/>
                <a:gd name="T65" fmla="*/ 863 h 1244"/>
                <a:gd name="T66" fmla="*/ 1178 w 1244"/>
                <a:gd name="T67" fmla="*/ 901 h 1244"/>
                <a:gd name="T68" fmla="*/ 1230 w 1244"/>
                <a:gd name="T69" fmla="*/ 740 h 1244"/>
                <a:gd name="T70" fmla="*/ 1217 w 1244"/>
                <a:gd name="T71" fmla="*/ 716 h 1244"/>
                <a:gd name="T72" fmla="*/ 1121 w 1244"/>
                <a:gd name="T73" fmla="*/ 685 h 1244"/>
                <a:gd name="T74" fmla="*/ 1224 w 1244"/>
                <a:gd name="T75" fmla="*/ 589 h 1244"/>
                <a:gd name="T76" fmla="*/ 1239 w 1244"/>
                <a:gd name="T77" fmla="*/ 566 h 1244"/>
                <a:gd name="T78" fmla="*/ 1204 w 1244"/>
                <a:gd name="T79" fmla="*/ 401 h 1244"/>
                <a:gd name="T80" fmla="*/ 1085 w 1244"/>
                <a:gd name="T81" fmla="*/ 426 h 1244"/>
                <a:gd name="T82" fmla="*/ 1051 w 1244"/>
                <a:gd name="T83" fmla="*/ 360 h 1244"/>
                <a:gd name="T84" fmla="*/ 1141 w 1244"/>
                <a:gd name="T85" fmla="*/ 279 h 1244"/>
                <a:gd name="T86" fmla="*/ 1028 w 1244"/>
                <a:gd name="T87" fmla="*/ 154 h 1244"/>
                <a:gd name="T88" fmla="*/ 1001 w 1244"/>
                <a:gd name="T89" fmla="*/ 152 h 1244"/>
                <a:gd name="T90" fmla="*/ 926 w 1244"/>
                <a:gd name="T91" fmla="*/ 221 h 1244"/>
                <a:gd name="T92" fmla="*/ 894 w 1244"/>
                <a:gd name="T93" fmla="*/ 83 h 1244"/>
                <a:gd name="T94" fmla="*/ 882 w 1244"/>
                <a:gd name="T95" fmla="*/ 59 h 1244"/>
                <a:gd name="T96" fmla="*/ 722 w 1244"/>
                <a:gd name="T97" fmla="*/ 7 h 1244"/>
                <a:gd name="T98" fmla="*/ 685 w 1244"/>
                <a:gd name="T99" fmla="*/ 122 h 1244"/>
                <a:gd name="T100" fmla="*/ 610 w 1244"/>
                <a:gd name="T101" fmla="*/ 118 h 1244"/>
                <a:gd name="T102" fmla="*/ 585 w 1244"/>
                <a:gd name="T103" fmla="*/ 0 h 1244"/>
                <a:gd name="T104" fmla="*/ 420 w 1244"/>
                <a:gd name="T105" fmla="*/ 35 h 1244"/>
                <a:gd name="T106" fmla="*/ 405 w 1244"/>
                <a:gd name="T107" fmla="*/ 58 h 1244"/>
                <a:gd name="T108" fmla="*/ 426 w 1244"/>
                <a:gd name="T109" fmla="*/ 157 h 1244"/>
                <a:gd name="T110" fmla="*/ 291 w 1244"/>
                <a:gd name="T111" fmla="*/ 116 h 1244"/>
                <a:gd name="T112" fmla="*/ 264 w 1244"/>
                <a:gd name="T113" fmla="*/ 114 h 1244"/>
                <a:gd name="T114" fmla="*/ 140 w 1244"/>
                <a:gd name="T115" fmla="*/ 227 h 1244"/>
                <a:gd name="T116" fmla="*/ 221 w 1244"/>
                <a:gd name="T117" fmla="*/ 317 h 1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244" h="1244">
                  <a:moveTo>
                    <a:pt x="486" y="471"/>
                  </a:moveTo>
                  <a:lnTo>
                    <a:pt x="486" y="471"/>
                  </a:lnTo>
                  <a:cubicBezTo>
                    <a:pt x="568" y="396"/>
                    <a:pt x="697" y="403"/>
                    <a:pt x="772" y="486"/>
                  </a:cubicBezTo>
                  <a:lnTo>
                    <a:pt x="772" y="486"/>
                  </a:lnTo>
                  <a:cubicBezTo>
                    <a:pt x="846" y="569"/>
                    <a:pt x="840" y="697"/>
                    <a:pt x="757" y="772"/>
                  </a:cubicBezTo>
                  <a:lnTo>
                    <a:pt x="757" y="772"/>
                  </a:lnTo>
                  <a:cubicBezTo>
                    <a:pt x="674" y="847"/>
                    <a:pt x="546" y="840"/>
                    <a:pt x="471" y="757"/>
                  </a:cubicBezTo>
                  <a:lnTo>
                    <a:pt x="471" y="757"/>
                  </a:lnTo>
                  <a:cubicBezTo>
                    <a:pt x="396" y="674"/>
                    <a:pt x="403" y="546"/>
                    <a:pt x="486" y="471"/>
                  </a:cubicBezTo>
                  <a:close/>
                  <a:moveTo>
                    <a:pt x="221" y="317"/>
                  </a:moveTo>
                  <a:lnTo>
                    <a:pt x="221" y="317"/>
                  </a:lnTo>
                  <a:cubicBezTo>
                    <a:pt x="205" y="337"/>
                    <a:pt x="192" y="358"/>
                    <a:pt x="180" y="380"/>
                  </a:cubicBezTo>
                  <a:lnTo>
                    <a:pt x="83" y="348"/>
                  </a:lnTo>
                  <a:lnTo>
                    <a:pt x="65" y="343"/>
                  </a:lnTo>
                  <a:lnTo>
                    <a:pt x="59" y="361"/>
                  </a:lnTo>
                  <a:lnTo>
                    <a:pt x="13" y="502"/>
                  </a:lnTo>
                  <a:lnTo>
                    <a:pt x="7" y="520"/>
                  </a:lnTo>
                  <a:lnTo>
                    <a:pt x="25" y="526"/>
                  </a:lnTo>
                  <a:lnTo>
                    <a:pt x="122" y="558"/>
                  </a:lnTo>
                  <a:lnTo>
                    <a:pt x="122" y="558"/>
                  </a:lnTo>
                  <a:cubicBezTo>
                    <a:pt x="119" y="583"/>
                    <a:pt x="118" y="608"/>
                    <a:pt x="118" y="633"/>
                  </a:cubicBezTo>
                  <a:lnTo>
                    <a:pt x="18" y="654"/>
                  </a:lnTo>
                  <a:lnTo>
                    <a:pt x="0" y="658"/>
                  </a:lnTo>
                  <a:lnTo>
                    <a:pt x="3" y="677"/>
                  </a:lnTo>
                  <a:lnTo>
                    <a:pt x="35" y="822"/>
                  </a:lnTo>
                  <a:lnTo>
                    <a:pt x="39" y="841"/>
                  </a:lnTo>
                  <a:lnTo>
                    <a:pt x="58" y="838"/>
                  </a:lnTo>
                  <a:lnTo>
                    <a:pt x="157" y="816"/>
                  </a:lnTo>
                  <a:lnTo>
                    <a:pt x="157" y="816"/>
                  </a:lnTo>
                  <a:cubicBezTo>
                    <a:pt x="167" y="839"/>
                    <a:pt x="178" y="862"/>
                    <a:pt x="192" y="883"/>
                  </a:cubicBezTo>
                  <a:lnTo>
                    <a:pt x="116" y="951"/>
                  </a:lnTo>
                  <a:lnTo>
                    <a:pt x="102" y="964"/>
                  </a:lnTo>
                  <a:lnTo>
                    <a:pt x="114" y="978"/>
                  </a:lnTo>
                  <a:lnTo>
                    <a:pt x="214" y="1089"/>
                  </a:lnTo>
                  <a:lnTo>
                    <a:pt x="227" y="1103"/>
                  </a:lnTo>
                  <a:lnTo>
                    <a:pt x="241" y="1090"/>
                  </a:lnTo>
                  <a:lnTo>
                    <a:pt x="317" y="1022"/>
                  </a:lnTo>
                  <a:lnTo>
                    <a:pt x="317" y="1022"/>
                  </a:lnTo>
                  <a:cubicBezTo>
                    <a:pt x="336" y="1037"/>
                    <a:pt x="358" y="1051"/>
                    <a:pt x="379" y="1063"/>
                  </a:cubicBezTo>
                  <a:lnTo>
                    <a:pt x="348" y="1160"/>
                  </a:lnTo>
                  <a:lnTo>
                    <a:pt x="343" y="1178"/>
                  </a:lnTo>
                  <a:lnTo>
                    <a:pt x="361" y="1184"/>
                  </a:lnTo>
                  <a:lnTo>
                    <a:pt x="502" y="1230"/>
                  </a:lnTo>
                  <a:lnTo>
                    <a:pt x="520" y="1236"/>
                  </a:lnTo>
                  <a:lnTo>
                    <a:pt x="527" y="1218"/>
                  </a:lnTo>
                  <a:lnTo>
                    <a:pt x="558" y="1121"/>
                  </a:lnTo>
                  <a:lnTo>
                    <a:pt x="558" y="1121"/>
                  </a:lnTo>
                  <a:cubicBezTo>
                    <a:pt x="583" y="1124"/>
                    <a:pt x="608" y="1125"/>
                    <a:pt x="633" y="1125"/>
                  </a:cubicBezTo>
                  <a:lnTo>
                    <a:pt x="654" y="1224"/>
                  </a:lnTo>
                  <a:lnTo>
                    <a:pt x="658" y="1243"/>
                  </a:lnTo>
                  <a:lnTo>
                    <a:pt x="677" y="1239"/>
                  </a:lnTo>
                  <a:lnTo>
                    <a:pt x="823" y="1208"/>
                  </a:lnTo>
                  <a:lnTo>
                    <a:pt x="842" y="1204"/>
                  </a:lnTo>
                  <a:lnTo>
                    <a:pt x="838" y="1185"/>
                  </a:lnTo>
                  <a:lnTo>
                    <a:pt x="816" y="1085"/>
                  </a:lnTo>
                  <a:lnTo>
                    <a:pt x="816" y="1085"/>
                  </a:lnTo>
                  <a:cubicBezTo>
                    <a:pt x="839" y="1076"/>
                    <a:pt x="862" y="1064"/>
                    <a:pt x="883" y="1052"/>
                  </a:cubicBezTo>
                  <a:lnTo>
                    <a:pt x="951" y="1127"/>
                  </a:lnTo>
                  <a:lnTo>
                    <a:pt x="964" y="1141"/>
                  </a:lnTo>
                  <a:lnTo>
                    <a:pt x="979" y="1128"/>
                  </a:lnTo>
                  <a:lnTo>
                    <a:pt x="1089" y="1029"/>
                  </a:lnTo>
                  <a:lnTo>
                    <a:pt x="1103" y="1015"/>
                  </a:lnTo>
                  <a:lnTo>
                    <a:pt x="1091" y="1002"/>
                  </a:lnTo>
                  <a:lnTo>
                    <a:pt x="1022" y="926"/>
                  </a:lnTo>
                  <a:lnTo>
                    <a:pt x="1022" y="926"/>
                  </a:lnTo>
                  <a:cubicBezTo>
                    <a:pt x="1037" y="906"/>
                    <a:pt x="1051" y="885"/>
                    <a:pt x="1063" y="863"/>
                  </a:cubicBezTo>
                  <a:lnTo>
                    <a:pt x="1160" y="895"/>
                  </a:lnTo>
                  <a:lnTo>
                    <a:pt x="1178" y="901"/>
                  </a:lnTo>
                  <a:lnTo>
                    <a:pt x="1184" y="882"/>
                  </a:lnTo>
                  <a:lnTo>
                    <a:pt x="1230" y="740"/>
                  </a:lnTo>
                  <a:lnTo>
                    <a:pt x="1236" y="722"/>
                  </a:lnTo>
                  <a:lnTo>
                    <a:pt x="1217" y="716"/>
                  </a:lnTo>
                  <a:lnTo>
                    <a:pt x="1121" y="685"/>
                  </a:lnTo>
                  <a:lnTo>
                    <a:pt x="1121" y="685"/>
                  </a:lnTo>
                  <a:cubicBezTo>
                    <a:pt x="1124" y="660"/>
                    <a:pt x="1125" y="635"/>
                    <a:pt x="1125" y="610"/>
                  </a:cubicBezTo>
                  <a:lnTo>
                    <a:pt x="1224" y="589"/>
                  </a:lnTo>
                  <a:lnTo>
                    <a:pt x="1243" y="585"/>
                  </a:lnTo>
                  <a:lnTo>
                    <a:pt x="1239" y="566"/>
                  </a:lnTo>
                  <a:lnTo>
                    <a:pt x="1207" y="420"/>
                  </a:lnTo>
                  <a:lnTo>
                    <a:pt x="1204" y="401"/>
                  </a:lnTo>
                  <a:lnTo>
                    <a:pt x="1185" y="405"/>
                  </a:lnTo>
                  <a:lnTo>
                    <a:pt x="1085" y="426"/>
                  </a:lnTo>
                  <a:lnTo>
                    <a:pt x="1085" y="426"/>
                  </a:lnTo>
                  <a:cubicBezTo>
                    <a:pt x="1076" y="404"/>
                    <a:pt x="1064" y="381"/>
                    <a:pt x="1051" y="360"/>
                  </a:cubicBezTo>
                  <a:lnTo>
                    <a:pt x="1127" y="292"/>
                  </a:lnTo>
                  <a:lnTo>
                    <a:pt x="1141" y="279"/>
                  </a:lnTo>
                  <a:lnTo>
                    <a:pt x="1128" y="264"/>
                  </a:lnTo>
                  <a:lnTo>
                    <a:pt x="1028" y="154"/>
                  </a:lnTo>
                  <a:lnTo>
                    <a:pt x="1016" y="139"/>
                  </a:lnTo>
                  <a:lnTo>
                    <a:pt x="1001" y="152"/>
                  </a:lnTo>
                  <a:lnTo>
                    <a:pt x="926" y="221"/>
                  </a:lnTo>
                  <a:lnTo>
                    <a:pt x="926" y="221"/>
                  </a:lnTo>
                  <a:cubicBezTo>
                    <a:pt x="906" y="205"/>
                    <a:pt x="884" y="192"/>
                    <a:pt x="863" y="180"/>
                  </a:cubicBezTo>
                  <a:lnTo>
                    <a:pt x="894" y="83"/>
                  </a:lnTo>
                  <a:lnTo>
                    <a:pt x="900" y="65"/>
                  </a:lnTo>
                  <a:lnTo>
                    <a:pt x="882" y="59"/>
                  </a:lnTo>
                  <a:lnTo>
                    <a:pt x="740" y="12"/>
                  </a:lnTo>
                  <a:lnTo>
                    <a:pt x="722" y="7"/>
                  </a:lnTo>
                  <a:lnTo>
                    <a:pt x="716" y="25"/>
                  </a:lnTo>
                  <a:lnTo>
                    <a:pt x="685" y="122"/>
                  </a:lnTo>
                  <a:lnTo>
                    <a:pt x="685" y="122"/>
                  </a:lnTo>
                  <a:cubicBezTo>
                    <a:pt x="660" y="119"/>
                    <a:pt x="635" y="118"/>
                    <a:pt x="610" y="118"/>
                  </a:cubicBezTo>
                  <a:lnTo>
                    <a:pt x="588" y="18"/>
                  </a:lnTo>
                  <a:lnTo>
                    <a:pt x="585" y="0"/>
                  </a:lnTo>
                  <a:lnTo>
                    <a:pt x="566" y="4"/>
                  </a:lnTo>
                  <a:lnTo>
                    <a:pt x="420" y="35"/>
                  </a:lnTo>
                  <a:lnTo>
                    <a:pt x="401" y="39"/>
                  </a:lnTo>
                  <a:lnTo>
                    <a:pt x="405" y="58"/>
                  </a:lnTo>
                  <a:lnTo>
                    <a:pt x="426" y="157"/>
                  </a:lnTo>
                  <a:lnTo>
                    <a:pt x="426" y="157"/>
                  </a:lnTo>
                  <a:cubicBezTo>
                    <a:pt x="404" y="167"/>
                    <a:pt x="381" y="178"/>
                    <a:pt x="360" y="192"/>
                  </a:cubicBezTo>
                  <a:lnTo>
                    <a:pt x="291" y="116"/>
                  </a:lnTo>
                  <a:lnTo>
                    <a:pt x="279" y="102"/>
                  </a:lnTo>
                  <a:lnTo>
                    <a:pt x="264" y="114"/>
                  </a:lnTo>
                  <a:lnTo>
                    <a:pt x="154" y="214"/>
                  </a:lnTo>
                  <a:lnTo>
                    <a:pt x="140" y="227"/>
                  </a:lnTo>
                  <a:lnTo>
                    <a:pt x="152" y="241"/>
                  </a:lnTo>
                  <a:lnTo>
                    <a:pt x="221" y="31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1" name="Freeform 13">
              <a:extLst>
                <a:ext uri="{FF2B5EF4-FFF2-40B4-BE49-F238E27FC236}">
                  <a16:creationId xmlns:a16="http://schemas.microsoft.com/office/drawing/2014/main" id="{AB6D385B-9755-964D-B4B0-24580783F1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51263" y="463550"/>
              <a:ext cx="350837" cy="350838"/>
            </a:xfrm>
            <a:custGeom>
              <a:avLst/>
              <a:gdLst>
                <a:gd name="T0" fmla="*/ 382 w 975"/>
                <a:gd name="T1" fmla="*/ 370 h 975"/>
                <a:gd name="T2" fmla="*/ 605 w 975"/>
                <a:gd name="T3" fmla="*/ 381 h 975"/>
                <a:gd name="T4" fmla="*/ 594 w 975"/>
                <a:gd name="T5" fmla="*/ 605 h 975"/>
                <a:gd name="T6" fmla="*/ 370 w 975"/>
                <a:gd name="T7" fmla="*/ 594 h 975"/>
                <a:gd name="T8" fmla="*/ 174 w 975"/>
                <a:gd name="T9" fmla="*/ 249 h 975"/>
                <a:gd name="T10" fmla="*/ 141 w 975"/>
                <a:gd name="T11" fmla="*/ 298 h 975"/>
                <a:gd name="T12" fmla="*/ 51 w 975"/>
                <a:gd name="T13" fmla="*/ 269 h 975"/>
                <a:gd name="T14" fmla="*/ 11 w 975"/>
                <a:gd name="T15" fmla="*/ 395 h 975"/>
                <a:gd name="T16" fmla="*/ 20 w 975"/>
                <a:gd name="T17" fmla="*/ 413 h 975"/>
                <a:gd name="T18" fmla="*/ 96 w 975"/>
                <a:gd name="T19" fmla="*/ 437 h 975"/>
                <a:gd name="T20" fmla="*/ 15 w 975"/>
                <a:gd name="T21" fmla="*/ 513 h 975"/>
                <a:gd name="T22" fmla="*/ 4 w 975"/>
                <a:gd name="T23" fmla="*/ 531 h 975"/>
                <a:gd name="T24" fmla="*/ 31 w 975"/>
                <a:gd name="T25" fmla="*/ 659 h 975"/>
                <a:gd name="T26" fmla="*/ 124 w 975"/>
                <a:gd name="T27" fmla="*/ 640 h 975"/>
                <a:gd name="T28" fmla="*/ 151 w 975"/>
                <a:gd name="T29" fmla="*/ 692 h 975"/>
                <a:gd name="T30" fmla="*/ 80 w 975"/>
                <a:gd name="T31" fmla="*/ 756 h 975"/>
                <a:gd name="T32" fmla="*/ 168 w 975"/>
                <a:gd name="T33" fmla="*/ 854 h 975"/>
                <a:gd name="T34" fmla="*/ 189 w 975"/>
                <a:gd name="T35" fmla="*/ 855 h 975"/>
                <a:gd name="T36" fmla="*/ 249 w 975"/>
                <a:gd name="T37" fmla="*/ 802 h 975"/>
                <a:gd name="T38" fmla="*/ 273 w 975"/>
                <a:gd name="T39" fmla="*/ 909 h 975"/>
                <a:gd name="T40" fmla="*/ 283 w 975"/>
                <a:gd name="T41" fmla="*/ 928 h 975"/>
                <a:gd name="T42" fmla="*/ 409 w 975"/>
                <a:gd name="T43" fmla="*/ 969 h 975"/>
                <a:gd name="T44" fmla="*/ 438 w 975"/>
                <a:gd name="T45" fmla="*/ 879 h 975"/>
                <a:gd name="T46" fmla="*/ 497 w 975"/>
                <a:gd name="T47" fmla="*/ 881 h 975"/>
                <a:gd name="T48" fmla="*/ 516 w 975"/>
                <a:gd name="T49" fmla="*/ 974 h 975"/>
                <a:gd name="T50" fmla="*/ 645 w 975"/>
                <a:gd name="T51" fmla="*/ 947 h 975"/>
                <a:gd name="T52" fmla="*/ 657 w 975"/>
                <a:gd name="T53" fmla="*/ 929 h 975"/>
                <a:gd name="T54" fmla="*/ 640 w 975"/>
                <a:gd name="T55" fmla="*/ 851 h 975"/>
                <a:gd name="T56" fmla="*/ 746 w 975"/>
                <a:gd name="T57" fmla="*/ 884 h 975"/>
                <a:gd name="T58" fmla="*/ 767 w 975"/>
                <a:gd name="T59" fmla="*/ 884 h 975"/>
                <a:gd name="T60" fmla="*/ 865 w 975"/>
                <a:gd name="T61" fmla="*/ 796 h 975"/>
                <a:gd name="T62" fmla="*/ 802 w 975"/>
                <a:gd name="T63" fmla="*/ 726 h 975"/>
                <a:gd name="T64" fmla="*/ 833 w 975"/>
                <a:gd name="T65" fmla="*/ 677 h 975"/>
                <a:gd name="T66" fmla="*/ 924 w 975"/>
                <a:gd name="T67" fmla="*/ 706 h 975"/>
                <a:gd name="T68" fmla="*/ 964 w 975"/>
                <a:gd name="T69" fmla="*/ 581 h 975"/>
                <a:gd name="T70" fmla="*/ 955 w 975"/>
                <a:gd name="T71" fmla="*/ 561 h 975"/>
                <a:gd name="T72" fmla="*/ 879 w 975"/>
                <a:gd name="T73" fmla="*/ 537 h 975"/>
                <a:gd name="T74" fmla="*/ 959 w 975"/>
                <a:gd name="T75" fmla="*/ 461 h 975"/>
                <a:gd name="T76" fmla="*/ 971 w 975"/>
                <a:gd name="T77" fmla="*/ 444 h 975"/>
                <a:gd name="T78" fmla="*/ 944 w 975"/>
                <a:gd name="T79" fmla="*/ 315 h 975"/>
                <a:gd name="T80" fmla="*/ 851 w 975"/>
                <a:gd name="T81" fmla="*/ 335 h 975"/>
                <a:gd name="T82" fmla="*/ 824 w 975"/>
                <a:gd name="T83" fmla="*/ 282 h 975"/>
                <a:gd name="T84" fmla="*/ 895 w 975"/>
                <a:gd name="T85" fmla="*/ 219 h 975"/>
                <a:gd name="T86" fmla="*/ 807 w 975"/>
                <a:gd name="T87" fmla="*/ 121 h 975"/>
                <a:gd name="T88" fmla="*/ 786 w 975"/>
                <a:gd name="T89" fmla="*/ 120 h 975"/>
                <a:gd name="T90" fmla="*/ 726 w 975"/>
                <a:gd name="T91" fmla="*/ 174 h 975"/>
                <a:gd name="T92" fmla="*/ 702 w 975"/>
                <a:gd name="T93" fmla="*/ 66 h 975"/>
                <a:gd name="T94" fmla="*/ 692 w 975"/>
                <a:gd name="T95" fmla="*/ 47 h 975"/>
                <a:gd name="T96" fmla="*/ 566 w 975"/>
                <a:gd name="T97" fmla="*/ 6 h 975"/>
                <a:gd name="T98" fmla="*/ 537 w 975"/>
                <a:gd name="T99" fmla="*/ 96 h 975"/>
                <a:gd name="T100" fmla="*/ 479 w 975"/>
                <a:gd name="T101" fmla="*/ 93 h 975"/>
                <a:gd name="T102" fmla="*/ 459 w 975"/>
                <a:gd name="T103" fmla="*/ 0 h 975"/>
                <a:gd name="T104" fmla="*/ 330 w 975"/>
                <a:gd name="T105" fmla="*/ 28 h 975"/>
                <a:gd name="T106" fmla="*/ 318 w 975"/>
                <a:gd name="T107" fmla="*/ 46 h 975"/>
                <a:gd name="T108" fmla="*/ 335 w 975"/>
                <a:gd name="T109" fmla="*/ 124 h 975"/>
                <a:gd name="T110" fmla="*/ 229 w 975"/>
                <a:gd name="T111" fmla="*/ 91 h 975"/>
                <a:gd name="T112" fmla="*/ 208 w 975"/>
                <a:gd name="T113" fmla="*/ 90 h 975"/>
                <a:gd name="T114" fmla="*/ 110 w 975"/>
                <a:gd name="T115" fmla="*/ 178 h 975"/>
                <a:gd name="T116" fmla="*/ 174 w 975"/>
                <a:gd name="T117" fmla="*/ 249 h 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75" h="975">
                  <a:moveTo>
                    <a:pt x="382" y="370"/>
                  </a:moveTo>
                  <a:lnTo>
                    <a:pt x="382" y="370"/>
                  </a:lnTo>
                  <a:cubicBezTo>
                    <a:pt x="446" y="311"/>
                    <a:pt x="547" y="316"/>
                    <a:pt x="605" y="381"/>
                  </a:cubicBezTo>
                  <a:lnTo>
                    <a:pt x="605" y="381"/>
                  </a:lnTo>
                  <a:cubicBezTo>
                    <a:pt x="664" y="446"/>
                    <a:pt x="659" y="547"/>
                    <a:pt x="594" y="605"/>
                  </a:cubicBezTo>
                  <a:lnTo>
                    <a:pt x="594" y="605"/>
                  </a:lnTo>
                  <a:cubicBezTo>
                    <a:pt x="529" y="663"/>
                    <a:pt x="429" y="658"/>
                    <a:pt x="370" y="594"/>
                  </a:cubicBezTo>
                  <a:lnTo>
                    <a:pt x="370" y="594"/>
                  </a:lnTo>
                  <a:cubicBezTo>
                    <a:pt x="311" y="528"/>
                    <a:pt x="316" y="428"/>
                    <a:pt x="382" y="370"/>
                  </a:cubicBezTo>
                  <a:close/>
                  <a:moveTo>
                    <a:pt x="174" y="249"/>
                  </a:moveTo>
                  <a:lnTo>
                    <a:pt x="174" y="249"/>
                  </a:lnTo>
                  <a:cubicBezTo>
                    <a:pt x="162" y="265"/>
                    <a:pt x="151" y="281"/>
                    <a:pt x="141" y="298"/>
                  </a:cubicBezTo>
                  <a:lnTo>
                    <a:pt x="66" y="274"/>
                  </a:lnTo>
                  <a:lnTo>
                    <a:pt x="51" y="269"/>
                  </a:lnTo>
                  <a:lnTo>
                    <a:pt x="47" y="283"/>
                  </a:lnTo>
                  <a:lnTo>
                    <a:pt x="11" y="395"/>
                  </a:lnTo>
                  <a:lnTo>
                    <a:pt x="6" y="408"/>
                  </a:lnTo>
                  <a:lnTo>
                    <a:pt x="20" y="413"/>
                  </a:lnTo>
                  <a:lnTo>
                    <a:pt x="96" y="437"/>
                  </a:lnTo>
                  <a:lnTo>
                    <a:pt x="96" y="437"/>
                  </a:lnTo>
                  <a:cubicBezTo>
                    <a:pt x="94" y="457"/>
                    <a:pt x="93" y="477"/>
                    <a:pt x="93" y="496"/>
                  </a:cubicBezTo>
                  <a:lnTo>
                    <a:pt x="15" y="513"/>
                  </a:lnTo>
                  <a:lnTo>
                    <a:pt x="0" y="516"/>
                  </a:lnTo>
                  <a:lnTo>
                    <a:pt x="4" y="531"/>
                  </a:lnTo>
                  <a:lnTo>
                    <a:pt x="28" y="645"/>
                  </a:lnTo>
                  <a:lnTo>
                    <a:pt x="31" y="659"/>
                  </a:lnTo>
                  <a:lnTo>
                    <a:pt x="46" y="657"/>
                  </a:lnTo>
                  <a:lnTo>
                    <a:pt x="124" y="640"/>
                  </a:lnTo>
                  <a:lnTo>
                    <a:pt x="124" y="640"/>
                  </a:lnTo>
                  <a:cubicBezTo>
                    <a:pt x="131" y="658"/>
                    <a:pt x="140" y="675"/>
                    <a:pt x="151" y="692"/>
                  </a:cubicBezTo>
                  <a:lnTo>
                    <a:pt x="91" y="746"/>
                  </a:lnTo>
                  <a:lnTo>
                    <a:pt x="80" y="756"/>
                  </a:lnTo>
                  <a:lnTo>
                    <a:pt x="90" y="767"/>
                  </a:lnTo>
                  <a:lnTo>
                    <a:pt x="168" y="854"/>
                  </a:lnTo>
                  <a:lnTo>
                    <a:pt x="178" y="865"/>
                  </a:lnTo>
                  <a:lnTo>
                    <a:pt x="189" y="855"/>
                  </a:lnTo>
                  <a:lnTo>
                    <a:pt x="249" y="802"/>
                  </a:lnTo>
                  <a:lnTo>
                    <a:pt x="249" y="802"/>
                  </a:lnTo>
                  <a:cubicBezTo>
                    <a:pt x="265" y="813"/>
                    <a:pt x="281" y="824"/>
                    <a:pt x="298" y="833"/>
                  </a:cubicBezTo>
                  <a:lnTo>
                    <a:pt x="273" y="909"/>
                  </a:lnTo>
                  <a:lnTo>
                    <a:pt x="269" y="923"/>
                  </a:lnTo>
                  <a:lnTo>
                    <a:pt x="283" y="928"/>
                  </a:lnTo>
                  <a:lnTo>
                    <a:pt x="394" y="964"/>
                  </a:lnTo>
                  <a:lnTo>
                    <a:pt x="409" y="969"/>
                  </a:lnTo>
                  <a:lnTo>
                    <a:pt x="413" y="954"/>
                  </a:lnTo>
                  <a:lnTo>
                    <a:pt x="438" y="879"/>
                  </a:lnTo>
                  <a:lnTo>
                    <a:pt x="438" y="879"/>
                  </a:lnTo>
                  <a:cubicBezTo>
                    <a:pt x="457" y="881"/>
                    <a:pt x="477" y="882"/>
                    <a:pt x="497" y="881"/>
                  </a:cubicBezTo>
                  <a:lnTo>
                    <a:pt x="513" y="960"/>
                  </a:lnTo>
                  <a:lnTo>
                    <a:pt x="516" y="974"/>
                  </a:lnTo>
                  <a:lnTo>
                    <a:pt x="531" y="971"/>
                  </a:lnTo>
                  <a:lnTo>
                    <a:pt x="645" y="947"/>
                  </a:lnTo>
                  <a:lnTo>
                    <a:pt x="660" y="944"/>
                  </a:lnTo>
                  <a:lnTo>
                    <a:pt x="657" y="929"/>
                  </a:lnTo>
                  <a:lnTo>
                    <a:pt x="640" y="851"/>
                  </a:lnTo>
                  <a:lnTo>
                    <a:pt x="640" y="851"/>
                  </a:lnTo>
                  <a:cubicBezTo>
                    <a:pt x="658" y="843"/>
                    <a:pt x="676" y="834"/>
                    <a:pt x="692" y="824"/>
                  </a:cubicBezTo>
                  <a:lnTo>
                    <a:pt x="746" y="884"/>
                  </a:lnTo>
                  <a:lnTo>
                    <a:pt x="756" y="895"/>
                  </a:lnTo>
                  <a:lnTo>
                    <a:pt x="767" y="884"/>
                  </a:lnTo>
                  <a:lnTo>
                    <a:pt x="854" y="806"/>
                  </a:lnTo>
                  <a:lnTo>
                    <a:pt x="865" y="796"/>
                  </a:lnTo>
                  <a:lnTo>
                    <a:pt x="855" y="785"/>
                  </a:lnTo>
                  <a:lnTo>
                    <a:pt x="802" y="726"/>
                  </a:lnTo>
                  <a:lnTo>
                    <a:pt x="802" y="726"/>
                  </a:lnTo>
                  <a:cubicBezTo>
                    <a:pt x="813" y="710"/>
                    <a:pt x="824" y="693"/>
                    <a:pt x="833" y="677"/>
                  </a:cubicBezTo>
                  <a:lnTo>
                    <a:pt x="909" y="701"/>
                  </a:lnTo>
                  <a:lnTo>
                    <a:pt x="924" y="706"/>
                  </a:lnTo>
                  <a:lnTo>
                    <a:pt x="928" y="692"/>
                  </a:lnTo>
                  <a:lnTo>
                    <a:pt x="964" y="581"/>
                  </a:lnTo>
                  <a:lnTo>
                    <a:pt x="969" y="566"/>
                  </a:lnTo>
                  <a:lnTo>
                    <a:pt x="955" y="561"/>
                  </a:lnTo>
                  <a:lnTo>
                    <a:pt x="879" y="537"/>
                  </a:lnTo>
                  <a:lnTo>
                    <a:pt x="879" y="537"/>
                  </a:lnTo>
                  <a:cubicBezTo>
                    <a:pt x="881" y="518"/>
                    <a:pt x="883" y="498"/>
                    <a:pt x="882" y="478"/>
                  </a:cubicBezTo>
                  <a:lnTo>
                    <a:pt x="959" y="461"/>
                  </a:lnTo>
                  <a:lnTo>
                    <a:pt x="974" y="458"/>
                  </a:lnTo>
                  <a:lnTo>
                    <a:pt x="971" y="444"/>
                  </a:lnTo>
                  <a:lnTo>
                    <a:pt x="947" y="330"/>
                  </a:lnTo>
                  <a:lnTo>
                    <a:pt x="944" y="315"/>
                  </a:lnTo>
                  <a:lnTo>
                    <a:pt x="929" y="318"/>
                  </a:lnTo>
                  <a:lnTo>
                    <a:pt x="851" y="335"/>
                  </a:lnTo>
                  <a:lnTo>
                    <a:pt x="851" y="335"/>
                  </a:lnTo>
                  <a:cubicBezTo>
                    <a:pt x="844" y="317"/>
                    <a:pt x="834" y="299"/>
                    <a:pt x="824" y="282"/>
                  </a:cubicBezTo>
                  <a:lnTo>
                    <a:pt x="884" y="229"/>
                  </a:lnTo>
                  <a:lnTo>
                    <a:pt x="895" y="219"/>
                  </a:lnTo>
                  <a:lnTo>
                    <a:pt x="885" y="208"/>
                  </a:lnTo>
                  <a:lnTo>
                    <a:pt x="807" y="121"/>
                  </a:lnTo>
                  <a:lnTo>
                    <a:pt x="797" y="110"/>
                  </a:lnTo>
                  <a:lnTo>
                    <a:pt x="786" y="120"/>
                  </a:lnTo>
                  <a:lnTo>
                    <a:pt x="726" y="174"/>
                  </a:lnTo>
                  <a:lnTo>
                    <a:pt x="726" y="174"/>
                  </a:lnTo>
                  <a:cubicBezTo>
                    <a:pt x="710" y="161"/>
                    <a:pt x="694" y="151"/>
                    <a:pt x="677" y="141"/>
                  </a:cubicBezTo>
                  <a:lnTo>
                    <a:pt x="702" y="66"/>
                  </a:lnTo>
                  <a:lnTo>
                    <a:pt x="706" y="52"/>
                  </a:lnTo>
                  <a:lnTo>
                    <a:pt x="692" y="47"/>
                  </a:lnTo>
                  <a:lnTo>
                    <a:pt x="581" y="10"/>
                  </a:lnTo>
                  <a:lnTo>
                    <a:pt x="566" y="6"/>
                  </a:lnTo>
                  <a:lnTo>
                    <a:pt x="562" y="20"/>
                  </a:lnTo>
                  <a:lnTo>
                    <a:pt x="537" y="96"/>
                  </a:lnTo>
                  <a:lnTo>
                    <a:pt x="537" y="96"/>
                  </a:lnTo>
                  <a:cubicBezTo>
                    <a:pt x="518" y="94"/>
                    <a:pt x="498" y="93"/>
                    <a:pt x="479" y="93"/>
                  </a:cubicBezTo>
                  <a:lnTo>
                    <a:pt x="462" y="15"/>
                  </a:lnTo>
                  <a:lnTo>
                    <a:pt x="459" y="0"/>
                  </a:lnTo>
                  <a:lnTo>
                    <a:pt x="444" y="3"/>
                  </a:lnTo>
                  <a:lnTo>
                    <a:pt x="330" y="28"/>
                  </a:lnTo>
                  <a:lnTo>
                    <a:pt x="315" y="31"/>
                  </a:lnTo>
                  <a:lnTo>
                    <a:pt x="318" y="46"/>
                  </a:lnTo>
                  <a:lnTo>
                    <a:pt x="335" y="124"/>
                  </a:lnTo>
                  <a:lnTo>
                    <a:pt x="335" y="124"/>
                  </a:lnTo>
                  <a:cubicBezTo>
                    <a:pt x="317" y="131"/>
                    <a:pt x="299" y="140"/>
                    <a:pt x="283" y="151"/>
                  </a:cubicBezTo>
                  <a:lnTo>
                    <a:pt x="229" y="91"/>
                  </a:lnTo>
                  <a:lnTo>
                    <a:pt x="219" y="80"/>
                  </a:lnTo>
                  <a:lnTo>
                    <a:pt x="208" y="90"/>
                  </a:lnTo>
                  <a:lnTo>
                    <a:pt x="121" y="168"/>
                  </a:lnTo>
                  <a:lnTo>
                    <a:pt x="110" y="178"/>
                  </a:lnTo>
                  <a:lnTo>
                    <a:pt x="120" y="190"/>
                  </a:lnTo>
                  <a:lnTo>
                    <a:pt x="174" y="249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2" name="Freeform 14">
              <a:extLst>
                <a:ext uri="{FF2B5EF4-FFF2-40B4-BE49-F238E27FC236}">
                  <a16:creationId xmlns:a16="http://schemas.microsoft.com/office/drawing/2014/main" id="{31FAFC21-FC2D-304B-BD8B-781C470685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0463" y="4319588"/>
              <a:ext cx="514350" cy="515937"/>
            </a:xfrm>
            <a:custGeom>
              <a:avLst/>
              <a:gdLst>
                <a:gd name="T0" fmla="*/ 559 w 1430"/>
                <a:gd name="T1" fmla="*/ 542 h 1431"/>
                <a:gd name="T2" fmla="*/ 888 w 1430"/>
                <a:gd name="T3" fmla="*/ 559 h 1431"/>
                <a:gd name="T4" fmla="*/ 871 w 1430"/>
                <a:gd name="T5" fmla="*/ 888 h 1431"/>
                <a:gd name="T6" fmla="*/ 542 w 1430"/>
                <a:gd name="T7" fmla="*/ 871 h 1431"/>
                <a:gd name="T8" fmla="*/ 254 w 1430"/>
                <a:gd name="T9" fmla="*/ 364 h 1431"/>
                <a:gd name="T10" fmla="*/ 206 w 1430"/>
                <a:gd name="T11" fmla="*/ 437 h 1431"/>
                <a:gd name="T12" fmla="*/ 74 w 1430"/>
                <a:gd name="T13" fmla="*/ 394 h 1431"/>
                <a:gd name="T14" fmla="*/ 14 w 1430"/>
                <a:gd name="T15" fmla="*/ 578 h 1431"/>
                <a:gd name="T16" fmla="*/ 29 w 1430"/>
                <a:gd name="T17" fmla="*/ 606 h 1431"/>
                <a:gd name="T18" fmla="*/ 140 w 1430"/>
                <a:gd name="T19" fmla="*/ 642 h 1431"/>
                <a:gd name="T20" fmla="*/ 21 w 1430"/>
                <a:gd name="T21" fmla="*/ 753 h 1431"/>
                <a:gd name="T22" fmla="*/ 4 w 1430"/>
                <a:gd name="T23" fmla="*/ 778 h 1431"/>
                <a:gd name="T24" fmla="*/ 44 w 1430"/>
                <a:gd name="T25" fmla="*/ 968 h 1431"/>
                <a:gd name="T26" fmla="*/ 181 w 1430"/>
                <a:gd name="T27" fmla="*/ 939 h 1431"/>
                <a:gd name="T28" fmla="*/ 220 w 1430"/>
                <a:gd name="T29" fmla="*/ 1016 h 1431"/>
                <a:gd name="T30" fmla="*/ 117 w 1430"/>
                <a:gd name="T31" fmla="*/ 1109 h 1431"/>
                <a:gd name="T32" fmla="*/ 246 w 1430"/>
                <a:gd name="T33" fmla="*/ 1253 h 1431"/>
                <a:gd name="T34" fmla="*/ 277 w 1430"/>
                <a:gd name="T35" fmla="*/ 1254 h 1431"/>
                <a:gd name="T36" fmla="*/ 365 w 1430"/>
                <a:gd name="T37" fmla="*/ 1175 h 1431"/>
                <a:gd name="T38" fmla="*/ 400 w 1430"/>
                <a:gd name="T39" fmla="*/ 1334 h 1431"/>
                <a:gd name="T40" fmla="*/ 415 w 1430"/>
                <a:gd name="T41" fmla="*/ 1362 h 1431"/>
                <a:gd name="T42" fmla="*/ 599 w 1430"/>
                <a:gd name="T43" fmla="*/ 1422 h 1431"/>
                <a:gd name="T44" fmla="*/ 642 w 1430"/>
                <a:gd name="T45" fmla="*/ 1289 h 1431"/>
                <a:gd name="T46" fmla="*/ 728 w 1430"/>
                <a:gd name="T47" fmla="*/ 1294 h 1431"/>
                <a:gd name="T48" fmla="*/ 757 w 1430"/>
                <a:gd name="T49" fmla="*/ 1430 h 1431"/>
                <a:gd name="T50" fmla="*/ 946 w 1430"/>
                <a:gd name="T51" fmla="*/ 1389 h 1431"/>
                <a:gd name="T52" fmla="*/ 963 w 1430"/>
                <a:gd name="T53" fmla="*/ 1364 h 1431"/>
                <a:gd name="T54" fmla="*/ 939 w 1430"/>
                <a:gd name="T55" fmla="*/ 1249 h 1431"/>
                <a:gd name="T56" fmla="*/ 1094 w 1430"/>
                <a:gd name="T57" fmla="*/ 1296 h 1431"/>
                <a:gd name="T58" fmla="*/ 1125 w 1430"/>
                <a:gd name="T59" fmla="*/ 1298 h 1431"/>
                <a:gd name="T60" fmla="*/ 1269 w 1430"/>
                <a:gd name="T61" fmla="*/ 1169 h 1431"/>
                <a:gd name="T62" fmla="*/ 1176 w 1430"/>
                <a:gd name="T63" fmla="*/ 1065 h 1431"/>
                <a:gd name="T64" fmla="*/ 1223 w 1430"/>
                <a:gd name="T65" fmla="*/ 993 h 1431"/>
                <a:gd name="T66" fmla="*/ 1355 w 1430"/>
                <a:gd name="T67" fmla="*/ 1036 h 1431"/>
                <a:gd name="T68" fmla="*/ 1415 w 1430"/>
                <a:gd name="T69" fmla="*/ 851 h 1431"/>
                <a:gd name="T70" fmla="*/ 1400 w 1430"/>
                <a:gd name="T71" fmla="*/ 824 h 1431"/>
                <a:gd name="T72" fmla="*/ 1289 w 1430"/>
                <a:gd name="T73" fmla="*/ 788 h 1431"/>
                <a:gd name="T74" fmla="*/ 1408 w 1430"/>
                <a:gd name="T75" fmla="*/ 677 h 1431"/>
                <a:gd name="T76" fmla="*/ 1425 w 1430"/>
                <a:gd name="T77" fmla="*/ 651 h 1431"/>
                <a:gd name="T78" fmla="*/ 1385 w 1430"/>
                <a:gd name="T79" fmla="*/ 461 h 1431"/>
                <a:gd name="T80" fmla="*/ 1248 w 1430"/>
                <a:gd name="T81" fmla="*/ 491 h 1431"/>
                <a:gd name="T82" fmla="*/ 1209 w 1430"/>
                <a:gd name="T83" fmla="*/ 414 h 1431"/>
                <a:gd name="T84" fmla="*/ 1312 w 1430"/>
                <a:gd name="T85" fmla="*/ 320 h 1431"/>
                <a:gd name="T86" fmla="*/ 1183 w 1430"/>
                <a:gd name="T87" fmla="*/ 177 h 1431"/>
                <a:gd name="T88" fmla="*/ 1152 w 1430"/>
                <a:gd name="T89" fmla="*/ 175 h 1431"/>
                <a:gd name="T90" fmla="*/ 1065 w 1430"/>
                <a:gd name="T91" fmla="*/ 254 h 1431"/>
                <a:gd name="T92" fmla="*/ 1029 w 1430"/>
                <a:gd name="T93" fmla="*/ 96 h 1431"/>
                <a:gd name="T94" fmla="*/ 1015 w 1430"/>
                <a:gd name="T95" fmla="*/ 68 h 1431"/>
                <a:gd name="T96" fmla="*/ 830 w 1430"/>
                <a:gd name="T97" fmla="*/ 8 h 1431"/>
                <a:gd name="T98" fmla="*/ 787 w 1430"/>
                <a:gd name="T99" fmla="*/ 140 h 1431"/>
                <a:gd name="T100" fmla="*/ 701 w 1430"/>
                <a:gd name="T101" fmla="*/ 135 h 1431"/>
                <a:gd name="T102" fmla="*/ 672 w 1430"/>
                <a:gd name="T103" fmla="*/ 0 h 1431"/>
                <a:gd name="T104" fmla="*/ 483 w 1430"/>
                <a:gd name="T105" fmla="*/ 40 h 1431"/>
                <a:gd name="T106" fmla="*/ 466 w 1430"/>
                <a:gd name="T107" fmla="*/ 66 h 1431"/>
                <a:gd name="T108" fmla="*/ 491 w 1430"/>
                <a:gd name="T109" fmla="*/ 181 h 1431"/>
                <a:gd name="T110" fmla="*/ 335 w 1430"/>
                <a:gd name="T111" fmla="*/ 133 h 1431"/>
                <a:gd name="T112" fmla="*/ 304 w 1430"/>
                <a:gd name="T113" fmla="*/ 131 h 1431"/>
                <a:gd name="T114" fmla="*/ 160 w 1430"/>
                <a:gd name="T115" fmla="*/ 261 h 1431"/>
                <a:gd name="T116" fmla="*/ 254 w 1430"/>
                <a:gd name="T117" fmla="*/ 364 h 1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30" h="1431">
                  <a:moveTo>
                    <a:pt x="559" y="542"/>
                  </a:moveTo>
                  <a:lnTo>
                    <a:pt x="559" y="542"/>
                  </a:lnTo>
                  <a:cubicBezTo>
                    <a:pt x="654" y="456"/>
                    <a:pt x="801" y="464"/>
                    <a:pt x="888" y="559"/>
                  </a:cubicBezTo>
                  <a:lnTo>
                    <a:pt x="888" y="559"/>
                  </a:lnTo>
                  <a:cubicBezTo>
                    <a:pt x="974" y="654"/>
                    <a:pt x="966" y="802"/>
                    <a:pt x="871" y="888"/>
                  </a:cubicBezTo>
                  <a:lnTo>
                    <a:pt x="871" y="888"/>
                  </a:lnTo>
                  <a:cubicBezTo>
                    <a:pt x="775" y="973"/>
                    <a:pt x="628" y="966"/>
                    <a:pt x="542" y="871"/>
                  </a:cubicBezTo>
                  <a:lnTo>
                    <a:pt x="542" y="871"/>
                  </a:lnTo>
                  <a:cubicBezTo>
                    <a:pt x="456" y="776"/>
                    <a:pt x="463" y="627"/>
                    <a:pt x="559" y="542"/>
                  </a:cubicBezTo>
                  <a:close/>
                  <a:moveTo>
                    <a:pt x="254" y="364"/>
                  </a:moveTo>
                  <a:lnTo>
                    <a:pt x="254" y="364"/>
                  </a:lnTo>
                  <a:cubicBezTo>
                    <a:pt x="236" y="387"/>
                    <a:pt x="220" y="412"/>
                    <a:pt x="206" y="437"/>
                  </a:cubicBezTo>
                  <a:lnTo>
                    <a:pt x="95" y="401"/>
                  </a:lnTo>
                  <a:lnTo>
                    <a:pt x="74" y="394"/>
                  </a:lnTo>
                  <a:lnTo>
                    <a:pt x="67" y="415"/>
                  </a:lnTo>
                  <a:lnTo>
                    <a:pt x="14" y="578"/>
                  </a:lnTo>
                  <a:lnTo>
                    <a:pt x="8" y="599"/>
                  </a:lnTo>
                  <a:lnTo>
                    <a:pt x="29" y="606"/>
                  </a:lnTo>
                  <a:lnTo>
                    <a:pt x="140" y="642"/>
                  </a:lnTo>
                  <a:lnTo>
                    <a:pt x="140" y="642"/>
                  </a:lnTo>
                  <a:cubicBezTo>
                    <a:pt x="136" y="670"/>
                    <a:pt x="135" y="700"/>
                    <a:pt x="135" y="728"/>
                  </a:cubicBezTo>
                  <a:lnTo>
                    <a:pt x="21" y="753"/>
                  </a:lnTo>
                  <a:lnTo>
                    <a:pt x="0" y="757"/>
                  </a:lnTo>
                  <a:lnTo>
                    <a:pt x="4" y="778"/>
                  </a:lnTo>
                  <a:lnTo>
                    <a:pt x="40" y="947"/>
                  </a:lnTo>
                  <a:lnTo>
                    <a:pt x="44" y="968"/>
                  </a:lnTo>
                  <a:lnTo>
                    <a:pt x="66" y="963"/>
                  </a:lnTo>
                  <a:lnTo>
                    <a:pt x="181" y="939"/>
                  </a:lnTo>
                  <a:lnTo>
                    <a:pt x="181" y="939"/>
                  </a:lnTo>
                  <a:cubicBezTo>
                    <a:pt x="192" y="965"/>
                    <a:pt x="205" y="991"/>
                    <a:pt x="220" y="1016"/>
                  </a:cubicBezTo>
                  <a:lnTo>
                    <a:pt x="133" y="1094"/>
                  </a:lnTo>
                  <a:lnTo>
                    <a:pt x="117" y="1109"/>
                  </a:lnTo>
                  <a:lnTo>
                    <a:pt x="131" y="1125"/>
                  </a:lnTo>
                  <a:lnTo>
                    <a:pt x="246" y="1253"/>
                  </a:lnTo>
                  <a:lnTo>
                    <a:pt x="261" y="1269"/>
                  </a:lnTo>
                  <a:lnTo>
                    <a:pt x="277" y="1254"/>
                  </a:lnTo>
                  <a:lnTo>
                    <a:pt x="365" y="1175"/>
                  </a:lnTo>
                  <a:lnTo>
                    <a:pt x="365" y="1175"/>
                  </a:lnTo>
                  <a:cubicBezTo>
                    <a:pt x="387" y="1193"/>
                    <a:pt x="411" y="1209"/>
                    <a:pt x="437" y="1223"/>
                  </a:cubicBezTo>
                  <a:lnTo>
                    <a:pt x="400" y="1334"/>
                  </a:lnTo>
                  <a:lnTo>
                    <a:pt x="394" y="1355"/>
                  </a:lnTo>
                  <a:lnTo>
                    <a:pt x="415" y="1362"/>
                  </a:lnTo>
                  <a:lnTo>
                    <a:pt x="578" y="1415"/>
                  </a:lnTo>
                  <a:lnTo>
                    <a:pt x="599" y="1422"/>
                  </a:lnTo>
                  <a:lnTo>
                    <a:pt x="605" y="1400"/>
                  </a:lnTo>
                  <a:lnTo>
                    <a:pt x="642" y="1289"/>
                  </a:lnTo>
                  <a:lnTo>
                    <a:pt x="642" y="1289"/>
                  </a:lnTo>
                  <a:cubicBezTo>
                    <a:pt x="670" y="1293"/>
                    <a:pt x="699" y="1294"/>
                    <a:pt x="728" y="1294"/>
                  </a:cubicBezTo>
                  <a:lnTo>
                    <a:pt x="752" y="1408"/>
                  </a:lnTo>
                  <a:lnTo>
                    <a:pt x="757" y="1430"/>
                  </a:lnTo>
                  <a:lnTo>
                    <a:pt x="779" y="1425"/>
                  </a:lnTo>
                  <a:lnTo>
                    <a:pt x="946" y="1389"/>
                  </a:lnTo>
                  <a:lnTo>
                    <a:pt x="968" y="1385"/>
                  </a:lnTo>
                  <a:lnTo>
                    <a:pt x="963" y="1364"/>
                  </a:lnTo>
                  <a:lnTo>
                    <a:pt x="939" y="1249"/>
                  </a:lnTo>
                  <a:lnTo>
                    <a:pt x="939" y="1249"/>
                  </a:lnTo>
                  <a:cubicBezTo>
                    <a:pt x="965" y="1238"/>
                    <a:pt x="991" y="1224"/>
                    <a:pt x="1015" y="1209"/>
                  </a:cubicBezTo>
                  <a:lnTo>
                    <a:pt x="1094" y="1296"/>
                  </a:lnTo>
                  <a:lnTo>
                    <a:pt x="1108" y="1313"/>
                  </a:lnTo>
                  <a:lnTo>
                    <a:pt x="1125" y="1298"/>
                  </a:lnTo>
                  <a:lnTo>
                    <a:pt x="1252" y="1183"/>
                  </a:lnTo>
                  <a:lnTo>
                    <a:pt x="1269" y="1169"/>
                  </a:lnTo>
                  <a:lnTo>
                    <a:pt x="1254" y="1152"/>
                  </a:lnTo>
                  <a:lnTo>
                    <a:pt x="1176" y="1065"/>
                  </a:lnTo>
                  <a:lnTo>
                    <a:pt x="1176" y="1065"/>
                  </a:lnTo>
                  <a:cubicBezTo>
                    <a:pt x="1193" y="1042"/>
                    <a:pt x="1209" y="1018"/>
                    <a:pt x="1223" y="993"/>
                  </a:cubicBezTo>
                  <a:lnTo>
                    <a:pt x="1334" y="1029"/>
                  </a:lnTo>
                  <a:lnTo>
                    <a:pt x="1355" y="1036"/>
                  </a:lnTo>
                  <a:lnTo>
                    <a:pt x="1362" y="1015"/>
                  </a:lnTo>
                  <a:lnTo>
                    <a:pt x="1415" y="851"/>
                  </a:lnTo>
                  <a:lnTo>
                    <a:pt x="1422" y="831"/>
                  </a:lnTo>
                  <a:lnTo>
                    <a:pt x="1400" y="824"/>
                  </a:lnTo>
                  <a:lnTo>
                    <a:pt x="1289" y="788"/>
                  </a:lnTo>
                  <a:lnTo>
                    <a:pt x="1289" y="788"/>
                  </a:lnTo>
                  <a:cubicBezTo>
                    <a:pt x="1293" y="759"/>
                    <a:pt x="1294" y="730"/>
                    <a:pt x="1294" y="702"/>
                  </a:cubicBezTo>
                  <a:lnTo>
                    <a:pt x="1408" y="677"/>
                  </a:lnTo>
                  <a:lnTo>
                    <a:pt x="1429" y="672"/>
                  </a:lnTo>
                  <a:lnTo>
                    <a:pt x="1425" y="651"/>
                  </a:lnTo>
                  <a:lnTo>
                    <a:pt x="1389" y="483"/>
                  </a:lnTo>
                  <a:lnTo>
                    <a:pt x="1385" y="461"/>
                  </a:lnTo>
                  <a:lnTo>
                    <a:pt x="1363" y="466"/>
                  </a:lnTo>
                  <a:lnTo>
                    <a:pt x="1248" y="491"/>
                  </a:lnTo>
                  <a:lnTo>
                    <a:pt x="1248" y="491"/>
                  </a:lnTo>
                  <a:cubicBezTo>
                    <a:pt x="1237" y="464"/>
                    <a:pt x="1224" y="439"/>
                    <a:pt x="1209" y="414"/>
                  </a:cubicBezTo>
                  <a:lnTo>
                    <a:pt x="1297" y="335"/>
                  </a:lnTo>
                  <a:lnTo>
                    <a:pt x="1312" y="320"/>
                  </a:lnTo>
                  <a:lnTo>
                    <a:pt x="1298" y="304"/>
                  </a:lnTo>
                  <a:lnTo>
                    <a:pt x="1183" y="177"/>
                  </a:lnTo>
                  <a:lnTo>
                    <a:pt x="1168" y="161"/>
                  </a:lnTo>
                  <a:lnTo>
                    <a:pt x="1152" y="175"/>
                  </a:lnTo>
                  <a:lnTo>
                    <a:pt x="1065" y="254"/>
                  </a:lnTo>
                  <a:lnTo>
                    <a:pt x="1065" y="254"/>
                  </a:lnTo>
                  <a:cubicBezTo>
                    <a:pt x="1042" y="236"/>
                    <a:pt x="1017" y="221"/>
                    <a:pt x="992" y="206"/>
                  </a:cubicBezTo>
                  <a:lnTo>
                    <a:pt x="1029" y="96"/>
                  </a:lnTo>
                  <a:lnTo>
                    <a:pt x="1035" y="74"/>
                  </a:lnTo>
                  <a:lnTo>
                    <a:pt x="1015" y="68"/>
                  </a:lnTo>
                  <a:lnTo>
                    <a:pt x="851" y="14"/>
                  </a:lnTo>
                  <a:lnTo>
                    <a:pt x="830" y="8"/>
                  </a:lnTo>
                  <a:lnTo>
                    <a:pt x="824" y="29"/>
                  </a:lnTo>
                  <a:lnTo>
                    <a:pt x="787" y="140"/>
                  </a:lnTo>
                  <a:lnTo>
                    <a:pt x="787" y="140"/>
                  </a:lnTo>
                  <a:cubicBezTo>
                    <a:pt x="759" y="137"/>
                    <a:pt x="730" y="135"/>
                    <a:pt x="701" y="135"/>
                  </a:cubicBezTo>
                  <a:lnTo>
                    <a:pt x="677" y="21"/>
                  </a:lnTo>
                  <a:lnTo>
                    <a:pt x="672" y="0"/>
                  </a:lnTo>
                  <a:lnTo>
                    <a:pt x="651" y="4"/>
                  </a:lnTo>
                  <a:lnTo>
                    <a:pt x="483" y="40"/>
                  </a:lnTo>
                  <a:lnTo>
                    <a:pt x="461" y="45"/>
                  </a:lnTo>
                  <a:lnTo>
                    <a:pt x="466" y="66"/>
                  </a:lnTo>
                  <a:lnTo>
                    <a:pt x="491" y="181"/>
                  </a:lnTo>
                  <a:lnTo>
                    <a:pt x="491" y="181"/>
                  </a:lnTo>
                  <a:cubicBezTo>
                    <a:pt x="464" y="192"/>
                    <a:pt x="438" y="205"/>
                    <a:pt x="414" y="220"/>
                  </a:cubicBezTo>
                  <a:lnTo>
                    <a:pt x="335" y="133"/>
                  </a:lnTo>
                  <a:lnTo>
                    <a:pt x="320" y="117"/>
                  </a:lnTo>
                  <a:lnTo>
                    <a:pt x="304" y="131"/>
                  </a:lnTo>
                  <a:lnTo>
                    <a:pt x="176" y="246"/>
                  </a:lnTo>
                  <a:lnTo>
                    <a:pt x="160" y="261"/>
                  </a:lnTo>
                  <a:lnTo>
                    <a:pt x="175" y="278"/>
                  </a:lnTo>
                  <a:lnTo>
                    <a:pt x="254" y="36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3" name="Freeform 15">
              <a:extLst>
                <a:ext uri="{FF2B5EF4-FFF2-40B4-BE49-F238E27FC236}">
                  <a16:creationId xmlns:a16="http://schemas.microsoft.com/office/drawing/2014/main" id="{136B003A-A664-794E-81CE-B574F9D591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68638" y="3414713"/>
              <a:ext cx="515937" cy="515937"/>
            </a:xfrm>
            <a:custGeom>
              <a:avLst/>
              <a:gdLst>
                <a:gd name="T0" fmla="*/ 559 w 1431"/>
                <a:gd name="T1" fmla="*/ 543 h 1431"/>
                <a:gd name="T2" fmla="*/ 888 w 1431"/>
                <a:gd name="T3" fmla="*/ 560 h 1431"/>
                <a:gd name="T4" fmla="*/ 871 w 1431"/>
                <a:gd name="T5" fmla="*/ 888 h 1431"/>
                <a:gd name="T6" fmla="*/ 543 w 1431"/>
                <a:gd name="T7" fmla="*/ 871 h 1431"/>
                <a:gd name="T8" fmla="*/ 254 w 1431"/>
                <a:gd name="T9" fmla="*/ 365 h 1431"/>
                <a:gd name="T10" fmla="*/ 207 w 1431"/>
                <a:gd name="T11" fmla="*/ 437 h 1431"/>
                <a:gd name="T12" fmla="*/ 75 w 1431"/>
                <a:gd name="T13" fmla="*/ 394 h 1431"/>
                <a:gd name="T14" fmla="*/ 15 w 1431"/>
                <a:gd name="T15" fmla="*/ 579 h 1431"/>
                <a:gd name="T16" fmla="*/ 29 w 1431"/>
                <a:gd name="T17" fmla="*/ 606 h 1431"/>
                <a:gd name="T18" fmla="*/ 141 w 1431"/>
                <a:gd name="T19" fmla="*/ 643 h 1431"/>
                <a:gd name="T20" fmla="*/ 22 w 1431"/>
                <a:gd name="T21" fmla="*/ 754 h 1431"/>
                <a:gd name="T22" fmla="*/ 5 w 1431"/>
                <a:gd name="T23" fmla="*/ 779 h 1431"/>
                <a:gd name="T24" fmla="*/ 45 w 1431"/>
                <a:gd name="T25" fmla="*/ 968 h 1431"/>
                <a:gd name="T26" fmla="*/ 181 w 1431"/>
                <a:gd name="T27" fmla="*/ 940 h 1431"/>
                <a:gd name="T28" fmla="*/ 221 w 1431"/>
                <a:gd name="T29" fmla="*/ 1017 h 1431"/>
                <a:gd name="T30" fmla="*/ 117 w 1431"/>
                <a:gd name="T31" fmla="*/ 1110 h 1431"/>
                <a:gd name="T32" fmla="*/ 247 w 1431"/>
                <a:gd name="T33" fmla="*/ 1252 h 1431"/>
                <a:gd name="T34" fmla="*/ 278 w 1431"/>
                <a:gd name="T35" fmla="*/ 1254 h 1431"/>
                <a:gd name="T36" fmla="*/ 365 w 1431"/>
                <a:gd name="T37" fmla="*/ 1176 h 1431"/>
                <a:gd name="T38" fmla="*/ 401 w 1431"/>
                <a:gd name="T39" fmla="*/ 1334 h 1431"/>
                <a:gd name="T40" fmla="*/ 415 w 1431"/>
                <a:gd name="T41" fmla="*/ 1362 h 1431"/>
                <a:gd name="T42" fmla="*/ 600 w 1431"/>
                <a:gd name="T43" fmla="*/ 1422 h 1431"/>
                <a:gd name="T44" fmla="*/ 643 w 1431"/>
                <a:gd name="T45" fmla="*/ 1289 h 1431"/>
                <a:gd name="T46" fmla="*/ 728 w 1431"/>
                <a:gd name="T47" fmla="*/ 1293 h 1431"/>
                <a:gd name="T48" fmla="*/ 758 w 1431"/>
                <a:gd name="T49" fmla="*/ 1430 h 1431"/>
                <a:gd name="T50" fmla="*/ 947 w 1431"/>
                <a:gd name="T51" fmla="*/ 1389 h 1431"/>
                <a:gd name="T52" fmla="*/ 964 w 1431"/>
                <a:gd name="T53" fmla="*/ 1363 h 1431"/>
                <a:gd name="T54" fmla="*/ 939 w 1431"/>
                <a:gd name="T55" fmla="*/ 1249 h 1431"/>
                <a:gd name="T56" fmla="*/ 1095 w 1431"/>
                <a:gd name="T57" fmla="*/ 1296 h 1431"/>
                <a:gd name="T58" fmla="*/ 1126 w 1431"/>
                <a:gd name="T59" fmla="*/ 1298 h 1431"/>
                <a:gd name="T60" fmla="*/ 1270 w 1431"/>
                <a:gd name="T61" fmla="*/ 1169 h 1431"/>
                <a:gd name="T62" fmla="*/ 1177 w 1431"/>
                <a:gd name="T63" fmla="*/ 1066 h 1431"/>
                <a:gd name="T64" fmla="*/ 1223 w 1431"/>
                <a:gd name="T65" fmla="*/ 994 h 1431"/>
                <a:gd name="T66" fmla="*/ 1356 w 1431"/>
                <a:gd name="T67" fmla="*/ 1037 h 1431"/>
                <a:gd name="T68" fmla="*/ 1415 w 1431"/>
                <a:gd name="T69" fmla="*/ 852 h 1431"/>
                <a:gd name="T70" fmla="*/ 1401 w 1431"/>
                <a:gd name="T71" fmla="*/ 825 h 1431"/>
                <a:gd name="T72" fmla="*/ 1290 w 1431"/>
                <a:gd name="T73" fmla="*/ 789 h 1431"/>
                <a:gd name="T74" fmla="*/ 1409 w 1431"/>
                <a:gd name="T75" fmla="*/ 678 h 1431"/>
                <a:gd name="T76" fmla="*/ 1425 w 1431"/>
                <a:gd name="T77" fmla="*/ 652 h 1431"/>
                <a:gd name="T78" fmla="*/ 1385 w 1431"/>
                <a:gd name="T79" fmla="*/ 462 h 1431"/>
                <a:gd name="T80" fmla="*/ 1249 w 1431"/>
                <a:gd name="T81" fmla="*/ 492 h 1431"/>
                <a:gd name="T82" fmla="*/ 1210 w 1431"/>
                <a:gd name="T83" fmla="*/ 414 h 1431"/>
                <a:gd name="T84" fmla="*/ 1313 w 1431"/>
                <a:gd name="T85" fmla="*/ 321 h 1431"/>
                <a:gd name="T86" fmla="*/ 1184 w 1431"/>
                <a:gd name="T87" fmla="*/ 178 h 1431"/>
                <a:gd name="T88" fmla="*/ 1153 w 1431"/>
                <a:gd name="T89" fmla="*/ 176 h 1431"/>
                <a:gd name="T90" fmla="*/ 1066 w 1431"/>
                <a:gd name="T91" fmla="*/ 255 h 1431"/>
                <a:gd name="T92" fmla="*/ 1030 w 1431"/>
                <a:gd name="T93" fmla="*/ 96 h 1431"/>
                <a:gd name="T94" fmla="*/ 1016 w 1431"/>
                <a:gd name="T95" fmla="*/ 69 h 1431"/>
                <a:gd name="T96" fmla="*/ 831 w 1431"/>
                <a:gd name="T97" fmla="*/ 9 h 1431"/>
                <a:gd name="T98" fmla="*/ 788 w 1431"/>
                <a:gd name="T99" fmla="*/ 141 h 1431"/>
                <a:gd name="T100" fmla="*/ 702 w 1431"/>
                <a:gd name="T101" fmla="*/ 136 h 1431"/>
                <a:gd name="T102" fmla="*/ 673 w 1431"/>
                <a:gd name="T103" fmla="*/ 0 h 1431"/>
                <a:gd name="T104" fmla="*/ 484 w 1431"/>
                <a:gd name="T105" fmla="*/ 41 h 1431"/>
                <a:gd name="T106" fmla="*/ 467 w 1431"/>
                <a:gd name="T107" fmla="*/ 67 h 1431"/>
                <a:gd name="T108" fmla="*/ 491 w 1431"/>
                <a:gd name="T109" fmla="*/ 181 h 1431"/>
                <a:gd name="T110" fmla="*/ 336 w 1431"/>
                <a:gd name="T111" fmla="*/ 134 h 1431"/>
                <a:gd name="T112" fmla="*/ 305 w 1431"/>
                <a:gd name="T113" fmla="*/ 132 h 1431"/>
                <a:gd name="T114" fmla="*/ 161 w 1431"/>
                <a:gd name="T115" fmla="*/ 262 h 1431"/>
                <a:gd name="T116" fmla="*/ 254 w 1431"/>
                <a:gd name="T117" fmla="*/ 365 h 1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31" h="1431">
                  <a:moveTo>
                    <a:pt x="559" y="543"/>
                  </a:moveTo>
                  <a:lnTo>
                    <a:pt x="559" y="543"/>
                  </a:lnTo>
                  <a:cubicBezTo>
                    <a:pt x="655" y="457"/>
                    <a:pt x="802" y="464"/>
                    <a:pt x="888" y="560"/>
                  </a:cubicBezTo>
                  <a:lnTo>
                    <a:pt x="888" y="560"/>
                  </a:lnTo>
                  <a:cubicBezTo>
                    <a:pt x="975" y="655"/>
                    <a:pt x="967" y="803"/>
                    <a:pt x="871" y="888"/>
                  </a:cubicBezTo>
                  <a:lnTo>
                    <a:pt x="871" y="888"/>
                  </a:lnTo>
                  <a:cubicBezTo>
                    <a:pt x="776" y="974"/>
                    <a:pt x="629" y="967"/>
                    <a:pt x="543" y="871"/>
                  </a:cubicBezTo>
                  <a:lnTo>
                    <a:pt x="543" y="871"/>
                  </a:lnTo>
                  <a:cubicBezTo>
                    <a:pt x="456" y="776"/>
                    <a:pt x="464" y="628"/>
                    <a:pt x="559" y="543"/>
                  </a:cubicBezTo>
                  <a:close/>
                  <a:moveTo>
                    <a:pt x="254" y="365"/>
                  </a:moveTo>
                  <a:lnTo>
                    <a:pt x="254" y="365"/>
                  </a:lnTo>
                  <a:cubicBezTo>
                    <a:pt x="237" y="388"/>
                    <a:pt x="221" y="413"/>
                    <a:pt x="207" y="437"/>
                  </a:cubicBezTo>
                  <a:lnTo>
                    <a:pt x="96" y="402"/>
                  </a:lnTo>
                  <a:lnTo>
                    <a:pt x="75" y="394"/>
                  </a:lnTo>
                  <a:lnTo>
                    <a:pt x="68" y="416"/>
                  </a:lnTo>
                  <a:lnTo>
                    <a:pt x="15" y="579"/>
                  </a:lnTo>
                  <a:lnTo>
                    <a:pt x="8" y="599"/>
                  </a:lnTo>
                  <a:lnTo>
                    <a:pt x="29" y="606"/>
                  </a:lnTo>
                  <a:lnTo>
                    <a:pt x="141" y="643"/>
                  </a:lnTo>
                  <a:lnTo>
                    <a:pt x="141" y="643"/>
                  </a:lnTo>
                  <a:cubicBezTo>
                    <a:pt x="137" y="671"/>
                    <a:pt x="136" y="701"/>
                    <a:pt x="136" y="729"/>
                  </a:cubicBezTo>
                  <a:lnTo>
                    <a:pt x="22" y="754"/>
                  </a:lnTo>
                  <a:lnTo>
                    <a:pt x="0" y="757"/>
                  </a:lnTo>
                  <a:lnTo>
                    <a:pt x="5" y="779"/>
                  </a:lnTo>
                  <a:lnTo>
                    <a:pt x="41" y="947"/>
                  </a:lnTo>
                  <a:lnTo>
                    <a:pt x="45" y="968"/>
                  </a:lnTo>
                  <a:lnTo>
                    <a:pt x="67" y="964"/>
                  </a:lnTo>
                  <a:lnTo>
                    <a:pt x="181" y="940"/>
                  </a:lnTo>
                  <a:lnTo>
                    <a:pt x="181" y="940"/>
                  </a:lnTo>
                  <a:cubicBezTo>
                    <a:pt x="193" y="966"/>
                    <a:pt x="206" y="992"/>
                    <a:pt x="221" y="1017"/>
                  </a:cubicBezTo>
                  <a:lnTo>
                    <a:pt x="133" y="1095"/>
                  </a:lnTo>
                  <a:lnTo>
                    <a:pt x="117" y="1110"/>
                  </a:lnTo>
                  <a:lnTo>
                    <a:pt x="132" y="1126"/>
                  </a:lnTo>
                  <a:lnTo>
                    <a:pt x="247" y="1252"/>
                  </a:lnTo>
                  <a:lnTo>
                    <a:pt x="261" y="1269"/>
                  </a:lnTo>
                  <a:lnTo>
                    <a:pt x="278" y="1254"/>
                  </a:lnTo>
                  <a:lnTo>
                    <a:pt x="365" y="1176"/>
                  </a:lnTo>
                  <a:lnTo>
                    <a:pt x="365" y="1176"/>
                  </a:lnTo>
                  <a:cubicBezTo>
                    <a:pt x="388" y="1194"/>
                    <a:pt x="412" y="1210"/>
                    <a:pt x="438" y="1222"/>
                  </a:cubicBezTo>
                  <a:lnTo>
                    <a:pt x="401" y="1334"/>
                  </a:lnTo>
                  <a:lnTo>
                    <a:pt x="395" y="1355"/>
                  </a:lnTo>
                  <a:lnTo>
                    <a:pt x="415" y="1362"/>
                  </a:lnTo>
                  <a:lnTo>
                    <a:pt x="579" y="1414"/>
                  </a:lnTo>
                  <a:lnTo>
                    <a:pt x="600" y="1422"/>
                  </a:lnTo>
                  <a:lnTo>
                    <a:pt x="606" y="1400"/>
                  </a:lnTo>
                  <a:lnTo>
                    <a:pt x="643" y="1289"/>
                  </a:lnTo>
                  <a:lnTo>
                    <a:pt x="643" y="1289"/>
                  </a:lnTo>
                  <a:cubicBezTo>
                    <a:pt x="671" y="1293"/>
                    <a:pt x="700" y="1294"/>
                    <a:pt x="728" y="1293"/>
                  </a:cubicBezTo>
                  <a:lnTo>
                    <a:pt x="753" y="1408"/>
                  </a:lnTo>
                  <a:lnTo>
                    <a:pt x="758" y="1430"/>
                  </a:lnTo>
                  <a:lnTo>
                    <a:pt x="779" y="1425"/>
                  </a:lnTo>
                  <a:lnTo>
                    <a:pt x="947" y="1389"/>
                  </a:lnTo>
                  <a:lnTo>
                    <a:pt x="968" y="1384"/>
                  </a:lnTo>
                  <a:lnTo>
                    <a:pt x="964" y="1363"/>
                  </a:lnTo>
                  <a:lnTo>
                    <a:pt x="939" y="1249"/>
                  </a:lnTo>
                  <a:lnTo>
                    <a:pt x="939" y="1249"/>
                  </a:lnTo>
                  <a:cubicBezTo>
                    <a:pt x="966" y="1238"/>
                    <a:pt x="991" y="1224"/>
                    <a:pt x="1016" y="1210"/>
                  </a:cubicBezTo>
                  <a:lnTo>
                    <a:pt x="1095" y="1296"/>
                  </a:lnTo>
                  <a:lnTo>
                    <a:pt x="1109" y="1313"/>
                  </a:lnTo>
                  <a:lnTo>
                    <a:pt x="1126" y="1298"/>
                  </a:lnTo>
                  <a:lnTo>
                    <a:pt x="1253" y="1184"/>
                  </a:lnTo>
                  <a:lnTo>
                    <a:pt x="1270" y="1169"/>
                  </a:lnTo>
                  <a:lnTo>
                    <a:pt x="1255" y="1153"/>
                  </a:lnTo>
                  <a:lnTo>
                    <a:pt x="1177" y="1066"/>
                  </a:lnTo>
                  <a:lnTo>
                    <a:pt x="1177" y="1066"/>
                  </a:lnTo>
                  <a:cubicBezTo>
                    <a:pt x="1194" y="1043"/>
                    <a:pt x="1209" y="1018"/>
                    <a:pt x="1223" y="994"/>
                  </a:cubicBezTo>
                  <a:lnTo>
                    <a:pt x="1335" y="1029"/>
                  </a:lnTo>
                  <a:lnTo>
                    <a:pt x="1356" y="1037"/>
                  </a:lnTo>
                  <a:lnTo>
                    <a:pt x="1363" y="1015"/>
                  </a:lnTo>
                  <a:lnTo>
                    <a:pt x="1415" y="852"/>
                  </a:lnTo>
                  <a:lnTo>
                    <a:pt x="1423" y="831"/>
                  </a:lnTo>
                  <a:lnTo>
                    <a:pt x="1401" y="825"/>
                  </a:lnTo>
                  <a:lnTo>
                    <a:pt x="1290" y="789"/>
                  </a:lnTo>
                  <a:lnTo>
                    <a:pt x="1290" y="789"/>
                  </a:lnTo>
                  <a:cubicBezTo>
                    <a:pt x="1293" y="760"/>
                    <a:pt x="1295" y="731"/>
                    <a:pt x="1294" y="702"/>
                  </a:cubicBezTo>
                  <a:lnTo>
                    <a:pt x="1409" y="678"/>
                  </a:lnTo>
                  <a:lnTo>
                    <a:pt x="1430" y="673"/>
                  </a:lnTo>
                  <a:lnTo>
                    <a:pt x="1425" y="652"/>
                  </a:lnTo>
                  <a:lnTo>
                    <a:pt x="1390" y="484"/>
                  </a:lnTo>
                  <a:lnTo>
                    <a:pt x="1385" y="462"/>
                  </a:lnTo>
                  <a:lnTo>
                    <a:pt x="1364" y="467"/>
                  </a:lnTo>
                  <a:lnTo>
                    <a:pt x="1249" y="492"/>
                  </a:lnTo>
                  <a:lnTo>
                    <a:pt x="1249" y="492"/>
                  </a:lnTo>
                  <a:cubicBezTo>
                    <a:pt x="1238" y="465"/>
                    <a:pt x="1225" y="440"/>
                    <a:pt x="1210" y="414"/>
                  </a:cubicBezTo>
                  <a:lnTo>
                    <a:pt x="1297" y="336"/>
                  </a:lnTo>
                  <a:lnTo>
                    <a:pt x="1313" y="321"/>
                  </a:lnTo>
                  <a:lnTo>
                    <a:pt x="1299" y="305"/>
                  </a:lnTo>
                  <a:lnTo>
                    <a:pt x="1184" y="178"/>
                  </a:lnTo>
                  <a:lnTo>
                    <a:pt x="1169" y="161"/>
                  </a:lnTo>
                  <a:lnTo>
                    <a:pt x="1153" y="176"/>
                  </a:lnTo>
                  <a:lnTo>
                    <a:pt x="1066" y="255"/>
                  </a:lnTo>
                  <a:lnTo>
                    <a:pt x="1066" y="255"/>
                  </a:lnTo>
                  <a:cubicBezTo>
                    <a:pt x="1043" y="237"/>
                    <a:pt x="1018" y="221"/>
                    <a:pt x="993" y="207"/>
                  </a:cubicBezTo>
                  <a:lnTo>
                    <a:pt x="1030" y="96"/>
                  </a:lnTo>
                  <a:lnTo>
                    <a:pt x="1036" y="75"/>
                  </a:lnTo>
                  <a:lnTo>
                    <a:pt x="1016" y="69"/>
                  </a:lnTo>
                  <a:lnTo>
                    <a:pt x="852" y="15"/>
                  </a:lnTo>
                  <a:lnTo>
                    <a:pt x="831" y="9"/>
                  </a:lnTo>
                  <a:lnTo>
                    <a:pt x="824" y="30"/>
                  </a:lnTo>
                  <a:lnTo>
                    <a:pt x="788" y="141"/>
                  </a:lnTo>
                  <a:lnTo>
                    <a:pt x="788" y="141"/>
                  </a:lnTo>
                  <a:cubicBezTo>
                    <a:pt x="760" y="137"/>
                    <a:pt x="731" y="136"/>
                    <a:pt x="702" y="136"/>
                  </a:cubicBezTo>
                  <a:lnTo>
                    <a:pt x="678" y="22"/>
                  </a:lnTo>
                  <a:lnTo>
                    <a:pt x="673" y="0"/>
                  </a:lnTo>
                  <a:lnTo>
                    <a:pt x="651" y="5"/>
                  </a:lnTo>
                  <a:lnTo>
                    <a:pt x="484" y="41"/>
                  </a:lnTo>
                  <a:lnTo>
                    <a:pt x="462" y="46"/>
                  </a:lnTo>
                  <a:lnTo>
                    <a:pt x="467" y="67"/>
                  </a:lnTo>
                  <a:lnTo>
                    <a:pt x="491" y="181"/>
                  </a:lnTo>
                  <a:lnTo>
                    <a:pt x="491" y="181"/>
                  </a:lnTo>
                  <a:cubicBezTo>
                    <a:pt x="465" y="192"/>
                    <a:pt x="439" y="205"/>
                    <a:pt x="415" y="221"/>
                  </a:cubicBezTo>
                  <a:lnTo>
                    <a:pt x="336" y="134"/>
                  </a:lnTo>
                  <a:lnTo>
                    <a:pt x="321" y="117"/>
                  </a:lnTo>
                  <a:lnTo>
                    <a:pt x="305" y="132"/>
                  </a:lnTo>
                  <a:lnTo>
                    <a:pt x="177" y="247"/>
                  </a:lnTo>
                  <a:lnTo>
                    <a:pt x="161" y="262"/>
                  </a:lnTo>
                  <a:lnTo>
                    <a:pt x="176" y="278"/>
                  </a:lnTo>
                  <a:lnTo>
                    <a:pt x="254" y="36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4" name="Freeform 16">
              <a:extLst>
                <a:ext uri="{FF2B5EF4-FFF2-40B4-BE49-F238E27FC236}">
                  <a16:creationId xmlns:a16="http://schemas.microsoft.com/office/drawing/2014/main" id="{457CE3FA-531D-4F4C-BAF9-6C212CD71E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6775" y="2740025"/>
              <a:ext cx="515938" cy="515938"/>
            </a:xfrm>
            <a:custGeom>
              <a:avLst/>
              <a:gdLst>
                <a:gd name="T0" fmla="*/ 559 w 1431"/>
                <a:gd name="T1" fmla="*/ 542 h 1431"/>
                <a:gd name="T2" fmla="*/ 888 w 1431"/>
                <a:gd name="T3" fmla="*/ 559 h 1431"/>
                <a:gd name="T4" fmla="*/ 871 w 1431"/>
                <a:gd name="T5" fmla="*/ 888 h 1431"/>
                <a:gd name="T6" fmla="*/ 542 w 1431"/>
                <a:gd name="T7" fmla="*/ 871 h 1431"/>
                <a:gd name="T8" fmla="*/ 254 w 1431"/>
                <a:gd name="T9" fmla="*/ 365 h 1431"/>
                <a:gd name="T10" fmla="*/ 208 w 1431"/>
                <a:gd name="T11" fmla="*/ 437 h 1431"/>
                <a:gd name="T12" fmla="*/ 75 w 1431"/>
                <a:gd name="T13" fmla="*/ 394 h 1431"/>
                <a:gd name="T14" fmla="*/ 16 w 1431"/>
                <a:gd name="T15" fmla="*/ 578 h 1431"/>
                <a:gd name="T16" fmla="*/ 29 w 1431"/>
                <a:gd name="T17" fmla="*/ 606 h 1431"/>
                <a:gd name="T18" fmla="*/ 140 w 1431"/>
                <a:gd name="T19" fmla="*/ 642 h 1431"/>
                <a:gd name="T20" fmla="*/ 22 w 1431"/>
                <a:gd name="T21" fmla="*/ 753 h 1431"/>
                <a:gd name="T22" fmla="*/ 5 w 1431"/>
                <a:gd name="T23" fmla="*/ 778 h 1431"/>
                <a:gd name="T24" fmla="*/ 46 w 1431"/>
                <a:gd name="T25" fmla="*/ 968 h 1431"/>
                <a:gd name="T26" fmla="*/ 182 w 1431"/>
                <a:gd name="T27" fmla="*/ 939 h 1431"/>
                <a:gd name="T28" fmla="*/ 221 w 1431"/>
                <a:gd name="T29" fmla="*/ 1016 h 1431"/>
                <a:gd name="T30" fmla="*/ 117 w 1431"/>
                <a:gd name="T31" fmla="*/ 1109 h 1431"/>
                <a:gd name="T32" fmla="*/ 247 w 1431"/>
                <a:gd name="T33" fmla="*/ 1253 h 1431"/>
                <a:gd name="T34" fmla="*/ 278 w 1431"/>
                <a:gd name="T35" fmla="*/ 1255 h 1431"/>
                <a:gd name="T36" fmla="*/ 365 w 1431"/>
                <a:gd name="T37" fmla="*/ 1176 h 1431"/>
                <a:gd name="T38" fmla="*/ 401 w 1431"/>
                <a:gd name="T39" fmla="*/ 1335 h 1431"/>
                <a:gd name="T40" fmla="*/ 415 w 1431"/>
                <a:gd name="T41" fmla="*/ 1362 h 1431"/>
                <a:gd name="T42" fmla="*/ 599 w 1431"/>
                <a:gd name="T43" fmla="*/ 1422 h 1431"/>
                <a:gd name="T44" fmla="*/ 643 w 1431"/>
                <a:gd name="T45" fmla="*/ 1289 h 1431"/>
                <a:gd name="T46" fmla="*/ 728 w 1431"/>
                <a:gd name="T47" fmla="*/ 1294 h 1431"/>
                <a:gd name="T48" fmla="*/ 758 w 1431"/>
                <a:gd name="T49" fmla="*/ 1430 h 1431"/>
                <a:gd name="T50" fmla="*/ 947 w 1431"/>
                <a:gd name="T51" fmla="*/ 1390 h 1431"/>
                <a:gd name="T52" fmla="*/ 964 w 1431"/>
                <a:gd name="T53" fmla="*/ 1364 h 1431"/>
                <a:gd name="T54" fmla="*/ 939 w 1431"/>
                <a:gd name="T55" fmla="*/ 1249 h 1431"/>
                <a:gd name="T56" fmla="*/ 1095 w 1431"/>
                <a:gd name="T57" fmla="*/ 1296 h 1431"/>
                <a:gd name="T58" fmla="*/ 1126 w 1431"/>
                <a:gd name="T59" fmla="*/ 1298 h 1431"/>
                <a:gd name="T60" fmla="*/ 1269 w 1431"/>
                <a:gd name="T61" fmla="*/ 1169 h 1431"/>
                <a:gd name="T62" fmla="*/ 1176 w 1431"/>
                <a:gd name="T63" fmla="*/ 1065 h 1431"/>
                <a:gd name="T64" fmla="*/ 1223 w 1431"/>
                <a:gd name="T65" fmla="*/ 993 h 1431"/>
                <a:gd name="T66" fmla="*/ 1356 w 1431"/>
                <a:gd name="T67" fmla="*/ 1036 h 1431"/>
                <a:gd name="T68" fmla="*/ 1416 w 1431"/>
                <a:gd name="T69" fmla="*/ 852 h 1431"/>
                <a:gd name="T70" fmla="*/ 1402 w 1431"/>
                <a:gd name="T71" fmla="*/ 824 h 1431"/>
                <a:gd name="T72" fmla="*/ 1290 w 1431"/>
                <a:gd name="T73" fmla="*/ 788 h 1431"/>
                <a:gd name="T74" fmla="*/ 1408 w 1431"/>
                <a:gd name="T75" fmla="*/ 677 h 1431"/>
                <a:gd name="T76" fmla="*/ 1426 w 1431"/>
                <a:gd name="T77" fmla="*/ 651 h 1431"/>
                <a:gd name="T78" fmla="*/ 1385 w 1431"/>
                <a:gd name="T79" fmla="*/ 462 h 1431"/>
                <a:gd name="T80" fmla="*/ 1249 w 1431"/>
                <a:gd name="T81" fmla="*/ 491 h 1431"/>
                <a:gd name="T82" fmla="*/ 1210 w 1431"/>
                <a:gd name="T83" fmla="*/ 414 h 1431"/>
                <a:gd name="T84" fmla="*/ 1313 w 1431"/>
                <a:gd name="T85" fmla="*/ 321 h 1431"/>
                <a:gd name="T86" fmla="*/ 1184 w 1431"/>
                <a:gd name="T87" fmla="*/ 177 h 1431"/>
                <a:gd name="T88" fmla="*/ 1152 w 1431"/>
                <a:gd name="T89" fmla="*/ 175 h 1431"/>
                <a:gd name="T90" fmla="*/ 1066 w 1431"/>
                <a:gd name="T91" fmla="*/ 254 h 1431"/>
                <a:gd name="T92" fmla="*/ 1029 w 1431"/>
                <a:gd name="T93" fmla="*/ 96 h 1431"/>
                <a:gd name="T94" fmla="*/ 1015 w 1431"/>
                <a:gd name="T95" fmla="*/ 68 h 1431"/>
                <a:gd name="T96" fmla="*/ 831 w 1431"/>
                <a:gd name="T97" fmla="*/ 8 h 1431"/>
                <a:gd name="T98" fmla="*/ 788 w 1431"/>
                <a:gd name="T99" fmla="*/ 140 h 1431"/>
                <a:gd name="T100" fmla="*/ 702 w 1431"/>
                <a:gd name="T101" fmla="*/ 136 h 1431"/>
                <a:gd name="T102" fmla="*/ 673 w 1431"/>
                <a:gd name="T103" fmla="*/ 0 h 1431"/>
                <a:gd name="T104" fmla="*/ 484 w 1431"/>
                <a:gd name="T105" fmla="*/ 40 h 1431"/>
                <a:gd name="T106" fmla="*/ 467 w 1431"/>
                <a:gd name="T107" fmla="*/ 67 h 1431"/>
                <a:gd name="T108" fmla="*/ 491 w 1431"/>
                <a:gd name="T109" fmla="*/ 181 h 1431"/>
                <a:gd name="T110" fmla="*/ 336 w 1431"/>
                <a:gd name="T111" fmla="*/ 133 h 1431"/>
                <a:gd name="T112" fmla="*/ 305 w 1431"/>
                <a:gd name="T113" fmla="*/ 132 h 1431"/>
                <a:gd name="T114" fmla="*/ 161 w 1431"/>
                <a:gd name="T115" fmla="*/ 261 h 1431"/>
                <a:gd name="T116" fmla="*/ 254 w 1431"/>
                <a:gd name="T117" fmla="*/ 365 h 1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31" h="1431">
                  <a:moveTo>
                    <a:pt x="559" y="542"/>
                  </a:moveTo>
                  <a:lnTo>
                    <a:pt x="559" y="542"/>
                  </a:lnTo>
                  <a:cubicBezTo>
                    <a:pt x="655" y="456"/>
                    <a:pt x="802" y="464"/>
                    <a:pt x="888" y="559"/>
                  </a:cubicBezTo>
                  <a:lnTo>
                    <a:pt x="888" y="559"/>
                  </a:lnTo>
                  <a:cubicBezTo>
                    <a:pt x="974" y="655"/>
                    <a:pt x="967" y="802"/>
                    <a:pt x="871" y="888"/>
                  </a:cubicBezTo>
                  <a:lnTo>
                    <a:pt x="871" y="888"/>
                  </a:lnTo>
                  <a:cubicBezTo>
                    <a:pt x="776" y="974"/>
                    <a:pt x="628" y="967"/>
                    <a:pt x="542" y="871"/>
                  </a:cubicBezTo>
                  <a:lnTo>
                    <a:pt x="542" y="871"/>
                  </a:lnTo>
                  <a:cubicBezTo>
                    <a:pt x="456" y="776"/>
                    <a:pt x="464" y="628"/>
                    <a:pt x="559" y="542"/>
                  </a:cubicBezTo>
                  <a:close/>
                  <a:moveTo>
                    <a:pt x="254" y="365"/>
                  </a:moveTo>
                  <a:lnTo>
                    <a:pt x="254" y="365"/>
                  </a:lnTo>
                  <a:cubicBezTo>
                    <a:pt x="237" y="388"/>
                    <a:pt x="221" y="412"/>
                    <a:pt x="208" y="437"/>
                  </a:cubicBezTo>
                  <a:lnTo>
                    <a:pt x="96" y="401"/>
                  </a:lnTo>
                  <a:lnTo>
                    <a:pt x="75" y="394"/>
                  </a:lnTo>
                  <a:lnTo>
                    <a:pt x="68" y="415"/>
                  </a:lnTo>
                  <a:lnTo>
                    <a:pt x="16" y="578"/>
                  </a:lnTo>
                  <a:lnTo>
                    <a:pt x="8" y="599"/>
                  </a:lnTo>
                  <a:lnTo>
                    <a:pt x="29" y="606"/>
                  </a:lnTo>
                  <a:lnTo>
                    <a:pt x="140" y="642"/>
                  </a:lnTo>
                  <a:lnTo>
                    <a:pt x="140" y="642"/>
                  </a:lnTo>
                  <a:cubicBezTo>
                    <a:pt x="137" y="671"/>
                    <a:pt x="136" y="700"/>
                    <a:pt x="137" y="728"/>
                  </a:cubicBezTo>
                  <a:lnTo>
                    <a:pt x="22" y="753"/>
                  </a:lnTo>
                  <a:lnTo>
                    <a:pt x="0" y="757"/>
                  </a:lnTo>
                  <a:lnTo>
                    <a:pt x="5" y="778"/>
                  </a:lnTo>
                  <a:lnTo>
                    <a:pt x="41" y="947"/>
                  </a:lnTo>
                  <a:lnTo>
                    <a:pt x="46" y="968"/>
                  </a:lnTo>
                  <a:lnTo>
                    <a:pt x="67" y="963"/>
                  </a:lnTo>
                  <a:lnTo>
                    <a:pt x="182" y="939"/>
                  </a:lnTo>
                  <a:lnTo>
                    <a:pt x="182" y="939"/>
                  </a:lnTo>
                  <a:cubicBezTo>
                    <a:pt x="192" y="965"/>
                    <a:pt x="206" y="991"/>
                    <a:pt x="221" y="1016"/>
                  </a:cubicBezTo>
                  <a:lnTo>
                    <a:pt x="133" y="1094"/>
                  </a:lnTo>
                  <a:lnTo>
                    <a:pt x="117" y="1109"/>
                  </a:lnTo>
                  <a:lnTo>
                    <a:pt x="132" y="1126"/>
                  </a:lnTo>
                  <a:lnTo>
                    <a:pt x="247" y="1253"/>
                  </a:lnTo>
                  <a:lnTo>
                    <a:pt x="261" y="1270"/>
                  </a:lnTo>
                  <a:lnTo>
                    <a:pt x="278" y="1255"/>
                  </a:lnTo>
                  <a:lnTo>
                    <a:pt x="365" y="1176"/>
                  </a:lnTo>
                  <a:lnTo>
                    <a:pt x="365" y="1176"/>
                  </a:lnTo>
                  <a:cubicBezTo>
                    <a:pt x="388" y="1193"/>
                    <a:pt x="412" y="1209"/>
                    <a:pt x="437" y="1223"/>
                  </a:cubicBezTo>
                  <a:lnTo>
                    <a:pt x="401" y="1335"/>
                  </a:lnTo>
                  <a:lnTo>
                    <a:pt x="394" y="1355"/>
                  </a:lnTo>
                  <a:lnTo>
                    <a:pt x="415" y="1362"/>
                  </a:lnTo>
                  <a:lnTo>
                    <a:pt x="579" y="1415"/>
                  </a:lnTo>
                  <a:lnTo>
                    <a:pt x="599" y="1422"/>
                  </a:lnTo>
                  <a:lnTo>
                    <a:pt x="606" y="1401"/>
                  </a:lnTo>
                  <a:lnTo>
                    <a:pt x="643" y="1289"/>
                  </a:lnTo>
                  <a:lnTo>
                    <a:pt x="643" y="1289"/>
                  </a:lnTo>
                  <a:cubicBezTo>
                    <a:pt x="671" y="1294"/>
                    <a:pt x="700" y="1295"/>
                    <a:pt x="728" y="1294"/>
                  </a:cubicBezTo>
                  <a:lnTo>
                    <a:pt x="753" y="1409"/>
                  </a:lnTo>
                  <a:lnTo>
                    <a:pt x="758" y="1430"/>
                  </a:lnTo>
                  <a:lnTo>
                    <a:pt x="779" y="1426"/>
                  </a:lnTo>
                  <a:lnTo>
                    <a:pt x="947" y="1390"/>
                  </a:lnTo>
                  <a:lnTo>
                    <a:pt x="969" y="1385"/>
                  </a:lnTo>
                  <a:lnTo>
                    <a:pt x="964" y="1364"/>
                  </a:lnTo>
                  <a:lnTo>
                    <a:pt x="939" y="1249"/>
                  </a:lnTo>
                  <a:lnTo>
                    <a:pt x="939" y="1249"/>
                  </a:lnTo>
                  <a:cubicBezTo>
                    <a:pt x="966" y="1238"/>
                    <a:pt x="991" y="1225"/>
                    <a:pt x="1016" y="1210"/>
                  </a:cubicBezTo>
                  <a:lnTo>
                    <a:pt x="1095" y="1296"/>
                  </a:lnTo>
                  <a:lnTo>
                    <a:pt x="1110" y="1313"/>
                  </a:lnTo>
                  <a:lnTo>
                    <a:pt x="1126" y="1298"/>
                  </a:lnTo>
                  <a:lnTo>
                    <a:pt x="1253" y="1184"/>
                  </a:lnTo>
                  <a:lnTo>
                    <a:pt x="1269" y="1169"/>
                  </a:lnTo>
                  <a:lnTo>
                    <a:pt x="1255" y="1153"/>
                  </a:lnTo>
                  <a:lnTo>
                    <a:pt x="1176" y="1065"/>
                  </a:lnTo>
                  <a:lnTo>
                    <a:pt x="1176" y="1065"/>
                  </a:lnTo>
                  <a:cubicBezTo>
                    <a:pt x="1194" y="1042"/>
                    <a:pt x="1210" y="1018"/>
                    <a:pt x="1223" y="993"/>
                  </a:cubicBezTo>
                  <a:lnTo>
                    <a:pt x="1335" y="1029"/>
                  </a:lnTo>
                  <a:lnTo>
                    <a:pt x="1356" y="1036"/>
                  </a:lnTo>
                  <a:lnTo>
                    <a:pt x="1363" y="1015"/>
                  </a:lnTo>
                  <a:lnTo>
                    <a:pt x="1416" y="852"/>
                  </a:lnTo>
                  <a:lnTo>
                    <a:pt x="1422" y="831"/>
                  </a:lnTo>
                  <a:lnTo>
                    <a:pt x="1402" y="824"/>
                  </a:lnTo>
                  <a:lnTo>
                    <a:pt x="1290" y="788"/>
                  </a:lnTo>
                  <a:lnTo>
                    <a:pt x="1290" y="788"/>
                  </a:lnTo>
                  <a:cubicBezTo>
                    <a:pt x="1293" y="760"/>
                    <a:pt x="1295" y="730"/>
                    <a:pt x="1295" y="702"/>
                  </a:cubicBezTo>
                  <a:lnTo>
                    <a:pt x="1408" y="677"/>
                  </a:lnTo>
                  <a:lnTo>
                    <a:pt x="1430" y="673"/>
                  </a:lnTo>
                  <a:lnTo>
                    <a:pt x="1426" y="651"/>
                  </a:lnTo>
                  <a:lnTo>
                    <a:pt x="1390" y="484"/>
                  </a:lnTo>
                  <a:lnTo>
                    <a:pt x="1385" y="462"/>
                  </a:lnTo>
                  <a:lnTo>
                    <a:pt x="1364" y="466"/>
                  </a:lnTo>
                  <a:lnTo>
                    <a:pt x="1249" y="491"/>
                  </a:lnTo>
                  <a:lnTo>
                    <a:pt x="1249" y="491"/>
                  </a:lnTo>
                  <a:cubicBezTo>
                    <a:pt x="1238" y="465"/>
                    <a:pt x="1225" y="439"/>
                    <a:pt x="1210" y="414"/>
                  </a:cubicBezTo>
                  <a:lnTo>
                    <a:pt x="1297" y="336"/>
                  </a:lnTo>
                  <a:lnTo>
                    <a:pt x="1313" y="321"/>
                  </a:lnTo>
                  <a:lnTo>
                    <a:pt x="1299" y="304"/>
                  </a:lnTo>
                  <a:lnTo>
                    <a:pt x="1184" y="177"/>
                  </a:lnTo>
                  <a:lnTo>
                    <a:pt x="1169" y="161"/>
                  </a:lnTo>
                  <a:lnTo>
                    <a:pt x="1152" y="175"/>
                  </a:lnTo>
                  <a:lnTo>
                    <a:pt x="1066" y="254"/>
                  </a:lnTo>
                  <a:lnTo>
                    <a:pt x="1066" y="254"/>
                  </a:lnTo>
                  <a:cubicBezTo>
                    <a:pt x="1043" y="236"/>
                    <a:pt x="1018" y="220"/>
                    <a:pt x="993" y="207"/>
                  </a:cubicBezTo>
                  <a:lnTo>
                    <a:pt x="1029" y="96"/>
                  </a:lnTo>
                  <a:lnTo>
                    <a:pt x="1036" y="75"/>
                  </a:lnTo>
                  <a:lnTo>
                    <a:pt x="1015" y="68"/>
                  </a:lnTo>
                  <a:lnTo>
                    <a:pt x="852" y="15"/>
                  </a:lnTo>
                  <a:lnTo>
                    <a:pt x="831" y="8"/>
                  </a:lnTo>
                  <a:lnTo>
                    <a:pt x="824" y="29"/>
                  </a:lnTo>
                  <a:lnTo>
                    <a:pt x="788" y="140"/>
                  </a:lnTo>
                  <a:lnTo>
                    <a:pt x="788" y="140"/>
                  </a:lnTo>
                  <a:cubicBezTo>
                    <a:pt x="760" y="137"/>
                    <a:pt x="731" y="135"/>
                    <a:pt x="702" y="136"/>
                  </a:cubicBezTo>
                  <a:lnTo>
                    <a:pt x="677" y="21"/>
                  </a:lnTo>
                  <a:lnTo>
                    <a:pt x="673" y="0"/>
                  </a:lnTo>
                  <a:lnTo>
                    <a:pt x="652" y="4"/>
                  </a:lnTo>
                  <a:lnTo>
                    <a:pt x="484" y="40"/>
                  </a:lnTo>
                  <a:lnTo>
                    <a:pt x="462" y="45"/>
                  </a:lnTo>
                  <a:lnTo>
                    <a:pt x="467" y="67"/>
                  </a:lnTo>
                  <a:lnTo>
                    <a:pt x="491" y="181"/>
                  </a:lnTo>
                  <a:lnTo>
                    <a:pt x="491" y="181"/>
                  </a:lnTo>
                  <a:cubicBezTo>
                    <a:pt x="465" y="192"/>
                    <a:pt x="440" y="205"/>
                    <a:pt x="414" y="220"/>
                  </a:cubicBezTo>
                  <a:lnTo>
                    <a:pt x="336" y="133"/>
                  </a:lnTo>
                  <a:lnTo>
                    <a:pt x="321" y="117"/>
                  </a:lnTo>
                  <a:lnTo>
                    <a:pt x="305" y="132"/>
                  </a:lnTo>
                  <a:lnTo>
                    <a:pt x="178" y="246"/>
                  </a:lnTo>
                  <a:lnTo>
                    <a:pt x="161" y="261"/>
                  </a:lnTo>
                  <a:lnTo>
                    <a:pt x="176" y="278"/>
                  </a:lnTo>
                  <a:lnTo>
                    <a:pt x="254" y="365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5" name="Freeform 17">
              <a:extLst>
                <a:ext uri="{FF2B5EF4-FFF2-40B4-BE49-F238E27FC236}">
                  <a16:creationId xmlns:a16="http://schemas.microsoft.com/office/drawing/2014/main" id="{047DE592-BF95-9240-8463-A70C2D7228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2700" y="2576513"/>
              <a:ext cx="328613" cy="328612"/>
            </a:xfrm>
            <a:custGeom>
              <a:avLst/>
              <a:gdLst>
                <a:gd name="T0" fmla="*/ 357 w 915"/>
                <a:gd name="T1" fmla="*/ 346 h 915"/>
                <a:gd name="T2" fmla="*/ 567 w 915"/>
                <a:gd name="T3" fmla="*/ 357 h 915"/>
                <a:gd name="T4" fmla="*/ 557 w 915"/>
                <a:gd name="T5" fmla="*/ 568 h 915"/>
                <a:gd name="T6" fmla="*/ 346 w 915"/>
                <a:gd name="T7" fmla="*/ 556 h 915"/>
                <a:gd name="T8" fmla="*/ 162 w 915"/>
                <a:gd name="T9" fmla="*/ 233 h 915"/>
                <a:gd name="T10" fmla="*/ 132 w 915"/>
                <a:gd name="T11" fmla="*/ 279 h 915"/>
                <a:gd name="T12" fmla="*/ 47 w 915"/>
                <a:gd name="T13" fmla="*/ 252 h 915"/>
                <a:gd name="T14" fmla="*/ 9 w 915"/>
                <a:gd name="T15" fmla="*/ 370 h 915"/>
                <a:gd name="T16" fmla="*/ 18 w 915"/>
                <a:gd name="T17" fmla="*/ 387 h 915"/>
                <a:gd name="T18" fmla="*/ 89 w 915"/>
                <a:gd name="T19" fmla="*/ 410 h 915"/>
                <a:gd name="T20" fmla="*/ 13 w 915"/>
                <a:gd name="T21" fmla="*/ 481 h 915"/>
                <a:gd name="T22" fmla="*/ 3 w 915"/>
                <a:gd name="T23" fmla="*/ 498 h 915"/>
                <a:gd name="T24" fmla="*/ 29 w 915"/>
                <a:gd name="T25" fmla="*/ 619 h 915"/>
                <a:gd name="T26" fmla="*/ 115 w 915"/>
                <a:gd name="T27" fmla="*/ 600 h 915"/>
                <a:gd name="T28" fmla="*/ 141 w 915"/>
                <a:gd name="T29" fmla="*/ 649 h 915"/>
                <a:gd name="T30" fmla="*/ 74 w 915"/>
                <a:gd name="T31" fmla="*/ 709 h 915"/>
                <a:gd name="T32" fmla="*/ 157 w 915"/>
                <a:gd name="T33" fmla="*/ 801 h 915"/>
                <a:gd name="T34" fmla="*/ 177 w 915"/>
                <a:gd name="T35" fmla="*/ 802 h 915"/>
                <a:gd name="T36" fmla="*/ 233 w 915"/>
                <a:gd name="T37" fmla="*/ 751 h 915"/>
                <a:gd name="T38" fmla="*/ 256 w 915"/>
                <a:gd name="T39" fmla="*/ 853 h 915"/>
                <a:gd name="T40" fmla="*/ 265 w 915"/>
                <a:gd name="T41" fmla="*/ 871 h 915"/>
                <a:gd name="T42" fmla="*/ 383 w 915"/>
                <a:gd name="T43" fmla="*/ 909 h 915"/>
                <a:gd name="T44" fmla="*/ 410 w 915"/>
                <a:gd name="T45" fmla="*/ 824 h 915"/>
                <a:gd name="T46" fmla="*/ 465 w 915"/>
                <a:gd name="T47" fmla="*/ 827 h 915"/>
                <a:gd name="T48" fmla="*/ 484 w 915"/>
                <a:gd name="T49" fmla="*/ 914 h 915"/>
                <a:gd name="T50" fmla="*/ 605 w 915"/>
                <a:gd name="T51" fmla="*/ 888 h 915"/>
                <a:gd name="T52" fmla="*/ 615 w 915"/>
                <a:gd name="T53" fmla="*/ 872 h 915"/>
                <a:gd name="T54" fmla="*/ 600 w 915"/>
                <a:gd name="T55" fmla="*/ 798 h 915"/>
                <a:gd name="T56" fmla="*/ 699 w 915"/>
                <a:gd name="T57" fmla="*/ 829 h 915"/>
                <a:gd name="T58" fmla="*/ 719 w 915"/>
                <a:gd name="T59" fmla="*/ 830 h 915"/>
                <a:gd name="T60" fmla="*/ 811 w 915"/>
                <a:gd name="T61" fmla="*/ 747 h 915"/>
                <a:gd name="T62" fmla="*/ 752 w 915"/>
                <a:gd name="T63" fmla="*/ 681 h 915"/>
                <a:gd name="T64" fmla="*/ 782 w 915"/>
                <a:gd name="T65" fmla="*/ 635 h 915"/>
                <a:gd name="T66" fmla="*/ 866 w 915"/>
                <a:gd name="T67" fmla="*/ 662 h 915"/>
                <a:gd name="T68" fmla="*/ 904 w 915"/>
                <a:gd name="T69" fmla="*/ 544 h 915"/>
                <a:gd name="T70" fmla="*/ 895 w 915"/>
                <a:gd name="T71" fmla="*/ 526 h 915"/>
                <a:gd name="T72" fmla="*/ 824 w 915"/>
                <a:gd name="T73" fmla="*/ 504 h 915"/>
                <a:gd name="T74" fmla="*/ 900 w 915"/>
                <a:gd name="T75" fmla="*/ 433 h 915"/>
                <a:gd name="T76" fmla="*/ 911 w 915"/>
                <a:gd name="T77" fmla="*/ 416 h 915"/>
                <a:gd name="T78" fmla="*/ 885 w 915"/>
                <a:gd name="T79" fmla="*/ 295 h 915"/>
                <a:gd name="T80" fmla="*/ 798 w 915"/>
                <a:gd name="T81" fmla="*/ 314 h 915"/>
                <a:gd name="T82" fmla="*/ 773 w 915"/>
                <a:gd name="T83" fmla="*/ 264 h 915"/>
                <a:gd name="T84" fmla="*/ 839 w 915"/>
                <a:gd name="T85" fmla="*/ 205 h 915"/>
                <a:gd name="T86" fmla="*/ 756 w 915"/>
                <a:gd name="T87" fmla="*/ 113 h 915"/>
                <a:gd name="T88" fmla="*/ 736 w 915"/>
                <a:gd name="T89" fmla="*/ 112 h 915"/>
                <a:gd name="T90" fmla="*/ 680 w 915"/>
                <a:gd name="T91" fmla="*/ 162 h 915"/>
                <a:gd name="T92" fmla="*/ 658 w 915"/>
                <a:gd name="T93" fmla="*/ 61 h 915"/>
                <a:gd name="T94" fmla="*/ 648 w 915"/>
                <a:gd name="T95" fmla="*/ 43 h 915"/>
                <a:gd name="T96" fmla="*/ 531 w 915"/>
                <a:gd name="T97" fmla="*/ 5 h 915"/>
                <a:gd name="T98" fmla="*/ 503 w 915"/>
                <a:gd name="T99" fmla="*/ 90 h 915"/>
                <a:gd name="T100" fmla="*/ 448 w 915"/>
                <a:gd name="T101" fmla="*/ 87 h 915"/>
                <a:gd name="T102" fmla="*/ 430 w 915"/>
                <a:gd name="T103" fmla="*/ 0 h 915"/>
                <a:gd name="T104" fmla="*/ 309 w 915"/>
                <a:gd name="T105" fmla="*/ 26 h 915"/>
                <a:gd name="T106" fmla="*/ 297 w 915"/>
                <a:gd name="T107" fmla="*/ 43 h 915"/>
                <a:gd name="T108" fmla="*/ 314 w 915"/>
                <a:gd name="T109" fmla="*/ 115 h 915"/>
                <a:gd name="T110" fmla="*/ 214 w 915"/>
                <a:gd name="T111" fmla="*/ 85 h 915"/>
                <a:gd name="T112" fmla="*/ 194 w 915"/>
                <a:gd name="T113" fmla="*/ 84 h 915"/>
                <a:gd name="T114" fmla="*/ 103 w 915"/>
                <a:gd name="T115" fmla="*/ 167 h 915"/>
                <a:gd name="T116" fmla="*/ 162 w 915"/>
                <a:gd name="T117" fmla="*/ 233 h 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15" h="915">
                  <a:moveTo>
                    <a:pt x="357" y="346"/>
                  </a:moveTo>
                  <a:lnTo>
                    <a:pt x="357" y="346"/>
                  </a:lnTo>
                  <a:cubicBezTo>
                    <a:pt x="418" y="292"/>
                    <a:pt x="513" y="296"/>
                    <a:pt x="567" y="357"/>
                  </a:cubicBezTo>
                  <a:lnTo>
                    <a:pt x="567" y="357"/>
                  </a:lnTo>
                  <a:cubicBezTo>
                    <a:pt x="622" y="418"/>
                    <a:pt x="617" y="513"/>
                    <a:pt x="557" y="568"/>
                  </a:cubicBezTo>
                  <a:lnTo>
                    <a:pt x="557" y="568"/>
                  </a:lnTo>
                  <a:cubicBezTo>
                    <a:pt x="496" y="622"/>
                    <a:pt x="401" y="618"/>
                    <a:pt x="346" y="556"/>
                  </a:cubicBezTo>
                  <a:lnTo>
                    <a:pt x="346" y="556"/>
                  </a:lnTo>
                  <a:cubicBezTo>
                    <a:pt x="291" y="495"/>
                    <a:pt x="296" y="402"/>
                    <a:pt x="357" y="346"/>
                  </a:cubicBezTo>
                  <a:close/>
                  <a:moveTo>
                    <a:pt x="162" y="233"/>
                  </a:moveTo>
                  <a:lnTo>
                    <a:pt x="162" y="233"/>
                  </a:lnTo>
                  <a:cubicBezTo>
                    <a:pt x="151" y="248"/>
                    <a:pt x="141" y="263"/>
                    <a:pt x="132" y="279"/>
                  </a:cubicBezTo>
                  <a:lnTo>
                    <a:pt x="61" y="256"/>
                  </a:lnTo>
                  <a:lnTo>
                    <a:pt x="47" y="252"/>
                  </a:lnTo>
                  <a:lnTo>
                    <a:pt x="43" y="265"/>
                  </a:lnTo>
                  <a:lnTo>
                    <a:pt x="9" y="370"/>
                  </a:lnTo>
                  <a:lnTo>
                    <a:pt x="4" y="383"/>
                  </a:lnTo>
                  <a:lnTo>
                    <a:pt x="18" y="387"/>
                  </a:lnTo>
                  <a:lnTo>
                    <a:pt x="89" y="410"/>
                  </a:lnTo>
                  <a:lnTo>
                    <a:pt x="89" y="410"/>
                  </a:lnTo>
                  <a:cubicBezTo>
                    <a:pt x="87" y="428"/>
                    <a:pt x="86" y="447"/>
                    <a:pt x="87" y="465"/>
                  </a:cubicBezTo>
                  <a:lnTo>
                    <a:pt x="13" y="481"/>
                  </a:lnTo>
                  <a:lnTo>
                    <a:pt x="0" y="484"/>
                  </a:lnTo>
                  <a:lnTo>
                    <a:pt x="3" y="498"/>
                  </a:lnTo>
                  <a:lnTo>
                    <a:pt x="26" y="605"/>
                  </a:lnTo>
                  <a:lnTo>
                    <a:pt x="29" y="619"/>
                  </a:lnTo>
                  <a:lnTo>
                    <a:pt x="42" y="616"/>
                  </a:lnTo>
                  <a:lnTo>
                    <a:pt x="115" y="600"/>
                  </a:lnTo>
                  <a:lnTo>
                    <a:pt x="115" y="600"/>
                  </a:lnTo>
                  <a:cubicBezTo>
                    <a:pt x="123" y="617"/>
                    <a:pt x="131" y="634"/>
                    <a:pt x="141" y="649"/>
                  </a:cubicBezTo>
                  <a:lnTo>
                    <a:pt x="85" y="700"/>
                  </a:lnTo>
                  <a:lnTo>
                    <a:pt x="74" y="709"/>
                  </a:lnTo>
                  <a:lnTo>
                    <a:pt x="84" y="719"/>
                  </a:lnTo>
                  <a:lnTo>
                    <a:pt x="157" y="801"/>
                  </a:lnTo>
                  <a:lnTo>
                    <a:pt x="167" y="811"/>
                  </a:lnTo>
                  <a:lnTo>
                    <a:pt x="177" y="802"/>
                  </a:lnTo>
                  <a:lnTo>
                    <a:pt x="233" y="751"/>
                  </a:lnTo>
                  <a:lnTo>
                    <a:pt x="233" y="751"/>
                  </a:lnTo>
                  <a:cubicBezTo>
                    <a:pt x="248" y="763"/>
                    <a:pt x="263" y="773"/>
                    <a:pt x="279" y="781"/>
                  </a:cubicBezTo>
                  <a:lnTo>
                    <a:pt x="256" y="853"/>
                  </a:lnTo>
                  <a:lnTo>
                    <a:pt x="252" y="866"/>
                  </a:lnTo>
                  <a:lnTo>
                    <a:pt x="265" y="871"/>
                  </a:lnTo>
                  <a:lnTo>
                    <a:pt x="369" y="904"/>
                  </a:lnTo>
                  <a:lnTo>
                    <a:pt x="383" y="909"/>
                  </a:lnTo>
                  <a:lnTo>
                    <a:pt x="387" y="895"/>
                  </a:lnTo>
                  <a:lnTo>
                    <a:pt x="410" y="824"/>
                  </a:lnTo>
                  <a:lnTo>
                    <a:pt x="410" y="824"/>
                  </a:lnTo>
                  <a:cubicBezTo>
                    <a:pt x="428" y="827"/>
                    <a:pt x="447" y="828"/>
                    <a:pt x="465" y="827"/>
                  </a:cubicBezTo>
                  <a:lnTo>
                    <a:pt x="481" y="900"/>
                  </a:lnTo>
                  <a:lnTo>
                    <a:pt x="484" y="914"/>
                  </a:lnTo>
                  <a:lnTo>
                    <a:pt x="497" y="911"/>
                  </a:lnTo>
                  <a:lnTo>
                    <a:pt x="605" y="888"/>
                  </a:lnTo>
                  <a:lnTo>
                    <a:pt x="618" y="885"/>
                  </a:lnTo>
                  <a:lnTo>
                    <a:pt x="615" y="872"/>
                  </a:lnTo>
                  <a:lnTo>
                    <a:pt x="600" y="798"/>
                  </a:lnTo>
                  <a:lnTo>
                    <a:pt x="600" y="798"/>
                  </a:lnTo>
                  <a:cubicBezTo>
                    <a:pt x="617" y="791"/>
                    <a:pt x="633" y="783"/>
                    <a:pt x="649" y="773"/>
                  </a:cubicBezTo>
                  <a:lnTo>
                    <a:pt x="699" y="829"/>
                  </a:lnTo>
                  <a:lnTo>
                    <a:pt x="709" y="840"/>
                  </a:lnTo>
                  <a:lnTo>
                    <a:pt x="719" y="830"/>
                  </a:lnTo>
                  <a:lnTo>
                    <a:pt x="800" y="757"/>
                  </a:lnTo>
                  <a:lnTo>
                    <a:pt x="811" y="747"/>
                  </a:lnTo>
                  <a:lnTo>
                    <a:pt x="801" y="737"/>
                  </a:lnTo>
                  <a:lnTo>
                    <a:pt x="752" y="681"/>
                  </a:lnTo>
                  <a:lnTo>
                    <a:pt x="752" y="681"/>
                  </a:lnTo>
                  <a:cubicBezTo>
                    <a:pt x="763" y="666"/>
                    <a:pt x="773" y="650"/>
                    <a:pt x="782" y="635"/>
                  </a:cubicBezTo>
                  <a:lnTo>
                    <a:pt x="853" y="657"/>
                  </a:lnTo>
                  <a:lnTo>
                    <a:pt x="866" y="662"/>
                  </a:lnTo>
                  <a:lnTo>
                    <a:pt x="870" y="649"/>
                  </a:lnTo>
                  <a:lnTo>
                    <a:pt x="904" y="544"/>
                  </a:lnTo>
                  <a:lnTo>
                    <a:pt x="908" y="531"/>
                  </a:lnTo>
                  <a:lnTo>
                    <a:pt x="895" y="526"/>
                  </a:lnTo>
                  <a:lnTo>
                    <a:pt x="824" y="504"/>
                  </a:lnTo>
                  <a:lnTo>
                    <a:pt x="824" y="504"/>
                  </a:lnTo>
                  <a:cubicBezTo>
                    <a:pt x="826" y="485"/>
                    <a:pt x="827" y="467"/>
                    <a:pt x="827" y="448"/>
                  </a:cubicBezTo>
                  <a:lnTo>
                    <a:pt x="900" y="433"/>
                  </a:lnTo>
                  <a:lnTo>
                    <a:pt x="914" y="430"/>
                  </a:lnTo>
                  <a:lnTo>
                    <a:pt x="911" y="416"/>
                  </a:lnTo>
                  <a:lnTo>
                    <a:pt x="888" y="309"/>
                  </a:lnTo>
                  <a:lnTo>
                    <a:pt x="885" y="295"/>
                  </a:lnTo>
                  <a:lnTo>
                    <a:pt x="871" y="298"/>
                  </a:lnTo>
                  <a:lnTo>
                    <a:pt x="798" y="314"/>
                  </a:lnTo>
                  <a:lnTo>
                    <a:pt x="798" y="314"/>
                  </a:lnTo>
                  <a:cubicBezTo>
                    <a:pt x="791" y="297"/>
                    <a:pt x="783" y="281"/>
                    <a:pt x="773" y="264"/>
                  </a:cubicBezTo>
                  <a:lnTo>
                    <a:pt x="829" y="215"/>
                  </a:lnTo>
                  <a:lnTo>
                    <a:pt x="839" y="205"/>
                  </a:lnTo>
                  <a:lnTo>
                    <a:pt x="830" y="195"/>
                  </a:lnTo>
                  <a:lnTo>
                    <a:pt x="756" y="113"/>
                  </a:lnTo>
                  <a:lnTo>
                    <a:pt x="747" y="102"/>
                  </a:lnTo>
                  <a:lnTo>
                    <a:pt x="736" y="112"/>
                  </a:lnTo>
                  <a:lnTo>
                    <a:pt x="680" y="162"/>
                  </a:lnTo>
                  <a:lnTo>
                    <a:pt x="680" y="162"/>
                  </a:lnTo>
                  <a:cubicBezTo>
                    <a:pt x="666" y="151"/>
                    <a:pt x="651" y="141"/>
                    <a:pt x="634" y="132"/>
                  </a:cubicBezTo>
                  <a:lnTo>
                    <a:pt x="658" y="61"/>
                  </a:lnTo>
                  <a:lnTo>
                    <a:pt x="662" y="47"/>
                  </a:lnTo>
                  <a:lnTo>
                    <a:pt x="648" y="43"/>
                  </a:lnTo>
                  <a:lnTo>
                    <a:pt x="544" y="9"/>
                  </a:lnTo>
                  <a:lnTo>
                    <a:pt x="531" y="5"/>
                  </a:lnTo>
                  <a:lnTo>
                    <a:pt x="526" y="19"/>
                  </a:lnTo>
                  <a:lnTo>
                    <a:pt x="503" y="90"/>
                  </a:lnTo>
                  <a:lnTo>
                    <a:pt x="503" y="90"/>
                  </a:lnTo>
                  <a:cubicBezTo>
                    <a:pt x="485" y="87"/>
                    <a:pt x="467" y="86"/>
                    <a:pt x="448" y="87"/>
                  </a:cubicBezTo>
                  <a:lnTo>
                    <a:pt x="433" y="14"/>
                  </a:lnTo>
                  <a:lnTo>
                    <a:pt x="430" y="0"/>
                  </a:lnTo>
                  <a:lnTo>
                    <a:pt x="416" y="3"/>
                  </a:lnTo>
                  <a:lnTo>
                    <a:pt x="309" y="26"/>
                  </a:lnTo>
                  <a:lnTo>
                    <a:pt x="295" y="29"/>
                  </a:lnTo>
                  <a:lnTo>
                    <a:pt x="297" y="43"/>
                  </a:lnTo>
                  <a:lnTo>
                    <a:pt x="314" y="115"/>
                  </a:lnTo>
                  <a:lnTo>
                    <a:pt x="314" y="115"/>
                  </a:lnTo>
                  <a:cubicBezTo>
                    <a:pt x="296" y="122"/>
                    <a:pt x="280" y="131"/>
                    <a:pt x="264" y="141"/>
                  </a:cubicBezTo>
                  <a:lnTo>
                    <a:pt x="214" y="85"/>
                  </a:lnTo>
                  <a:lnTo>
                    <a:pt x="205" y="75"/>
                  </a:lnTo>
                  <a:lnTo>
                    <a:pt x="194" y="84"/>
                  </a:lnTo>
                  <a:lnTo>
                    <a:pt x="113" y="158"/>
                  </a:lnTo>
                  <a:lnTo>
                    <a:pt x="103" y="167"/>
                  </a:lnTo>
                  <a:lnTo>
                    <a:pt x="112" y="177"/>
                  </a:lnTo>
                  <a:lnTo>
                    <a:pt x="162" y="23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6" name="Freeform 18">
              <a:extLst>
                <a:ext uri="{FF2B5EF4-FFF2-40B4-BE49-F238E27FC236}">
                  <a16:creationId xmlns:a16="http://schemas.microsoft.com/office/drawing/2014/main" id="{00296884-C777-DE46-A6AB-8BE2A95952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8100" y="2076450"/>
              <a:ext cx="1184275" cy="1184275"/>
            </a:xfrm>
            <a:custGeom>
              <a:avLst/>
              <a:gdLst>
                <a:gd name="T0" fmla="*/ 1645 w 3290"/>
                <a:gd name="T1" fmla="*/ 2350 h 3291"/>
                <a:gd name="T2" fmla="*/ 1645 w 3290"/>
                <a:gd name="T3" fmla="*/ 2350 h 3291"/>
                <a:gd name="T4" fmla="*/ 940 w 3290"/>
                <a:gd name="T5" fmla="*/ 1645 h 3291"/>
                <a:gd name="T6" fmla="*/ 940 w 3290"/>
                <a:gd name="T7" fmla="*/ 1645 h 3291"/>
                <a:gd name="T8" fmla="*/ 1645 w 3290"/>
                <a:gd name="T9" fmla="*/ 940 h 3291"/>
                <a:gd name="T10" fmla="*/ 1645 w 3290"/>
                <a:gd name="T11" fmla="*/ 940 h 3291"/>
                <a:gd name="T12" fmla="*/ 2349 w 3290"/>
                <a:gd name="T13" fmla="*/ 1645 h 3291"/>
                <a:gd name="T14" fmla="*/ 2349 w 3290"/>
                <a:gd name="T15" fmla="*/ 1645 h 3291"/>
                <a:gd name="T16" fmla="*/ 1645 w 3290"/>
                <a:gd name="T17" fmla="*/ 2350 h 3291"/>
                <a:gd name="T18" fmla="*/ 3289 w 3290"/>
                <a:gd name="T19" fmla="*/ 1880 h 3291"/>
                <a:gd name="T20" fmla="*/ 3289 w 3290"/>
                <a:gd name="T21" fmla="*/ 1410 h 3291"/>
                <a:gd name="T22" fmla="*/ 2795 w 3290"/>
                <a:gd name="T23" fmla="*/ 1410 h 3291"/>
                <a:gd name="T24" fmla="*/ 2795 w 3290"/>
                <a:gd name="T25" fmla="*/ 1410 h 3291"/>
                <a:gd name="T26" fmla="*/ 2633 w 3290"/>
                <a:gd name="T27" fmla="*/ 1012 h 3291"/>
                <a:gd name="T28" fmla="*/ 2985 w 3290"/>
                <a:gd name="T29" fmla="*/ 660 h 3291"/>
                <a:gd name="T30" fmla="*/ 2652 w 3290"/>
                <a:gd name="T31" fmla="*/ 328 h 3291"/>
                <a:gd name="T32" fmla="*/ 2307 w 3290"/>
                <a:gd name="T33" fmla="*/ 675 h 3291"/>
                <a:gd name="T34" fmla="*/ 2307 w 3290"/>
                <a:gd name="T35" fmla="*/ 675 h 3291"/>
                <a:gd name="T36" fmla="*/ 1880 w 3290"/>
                <a:gd name="T37" fmla="*/ 494 h 3291"/>
                <a:gd name="T38" fmla="*/ 1880 w 3290"/>
                <a:gd name="T39" fmla="*/ 0 h 3291"/>
                <a:gd name="T40" fmla="*/ 1410 w 3290"/>
                <a:gd name="T41" fmla="*/ 0 h 3291"/>
                <a:gd name="T42" fmla="*/ 1410 w 3290"/>
                <a:gd name="T43" fmla="*/ 494 h 3291"/>
                <a:gd name="T44" fmla="*/ 1410 w 3290"/>
                <a:gd name="T45" fmla="*/ 494 h 3291"/>
                <a:gd name="T46" fmla="*/ 998 w 3290"/>
                <a:gd name="T47" fmla="*/ 666 h 3291"/>
                <a:gd name="T48" fmla="*/ 660 w 3290"/>
                <a:gd name="T49" fmla="*/ 328 h 3291"/>
                <a:gd name="T50" fmla="*/ 327 w 3290"/>
                <a:gd name="T51" fmla="*/ 660 h 3291"/>
                <a:gd name="T52" fmla="*/ 665 w 3290"/>
                <a:gd name="T53" fmla="*/ 998 h 3291"/>
                <a:gd name="T54" fmla="*/ 665 w 3290"/>
                <a:gd name="T55" fmla="*/ 998 h 3291"/>
                <a:gd name="T56" fmla="*/ 494 w 3290"/>
                <a:gd name="T57" fmla="*/ 1410 h 3291"/>
                <a:gd name="T58" fmla="*/ 0 w 3290"/>
                <a:gd name="T59" fmla="*/ 1410 h 3291"/>
                <a:gd name="T60" fmla="*/ 0 w 3290"/>
                <a:gd name="T61" fmla="*/ 1880 h 3291"/>
                <a:gd name="T62" fmla="*/ 494 w 3290"/>
                <a:gd name="T63" fmla="*/ 1880 h 3291"/>
                <a:gd name="T64" fmla="*/ 494 w 3290"/>
                <a:gd name="T65" fmla="*/ 1880 h 3291"/>
                <a:gd name="T66" fmla="*/ 675 w 3290"/>
                <a:gd name="T67" fmla="*/ 2307 h 3291"/>
                <a:gd name="T68" fmla="*/ 327 w 3290"/>
                <a:gd name="T69" fmla="*/ 2653 h 3291"/>
                <a:gd name="T70" fmla="*/ 660 w 3290"/>
                <a:gd name="T71" fmla="*/ 2986 h 3291"/>
                <a:gd name="T72" fmla="*/ 1012 w 3290"/>
                <a:gd name="T73" fmla="*/ 2634 h 3291"/>
                <a:gd name="T74" fmla="*/ 1012 w 3290"/>
                <a:gd name="T75" fmla="*/ 2634 h 3291"/>
                <a:gd name="T76" fmla="*/ 1410 w 3290"/>
                <a:gd name="T77" fmla="*/ 2796 h 3291"/>
                <a:gd name="T78" fmla="*/ 1410 w 3290"/>
                <a:gd name="T79" fmla="*/ 3290 h 3291"/>
                <a:gd name="T80" fmla="*/ 1880 w 3290"/>
                <a:gd name="T81" fmla="*/ 3290 h 3291"/>
                <a:gd name="T82" fmla="*/ 1880 w 3290"/>
                <a:gd name="T83" fmla="*/ 2796 h 3291"/>
                <a:gd name="T84" fmla="*/ 1880 w 3290"/>
                <a:gd name="T85" fmla="*/ 2796 h 3291"/>
                <a:gd name="T86" fmla="*/ 2293 w 3290"/>
                <a:gd name="T87" fmla="*/ 2625 h 3291"/>
                <a:gd name="T88" fmla="*/ 2653 w 3290"/>
                <a:gd name="T89" fmla="*/ 2986 h 3291"/>
                <a:gd name="T90" fmla="*/ 2985 w 3290"/>
                <a:gd name="T91" fmla="*/ 2653 h 3291"/>
                <a:gd name="T92" fmla="*/ 2624 w 3290"/>
                <a:gd name="T93" fmla="*/ 2292 h 3291"/>
                <a:gd name="T94" fmla="*/ 2624 w 3290"/>
                <a:gd name="T95" fmla="*/ 2292 h 3291"/>
                <a:gd name="T96" fmla="*/ 2795 w 3290"/>
                <a:gd name="T97" fmla="*/ 1880 h 3291"/>
                <a:gd name="T98" fmla="*/ 3289 w 3290"/>
                <a:gd name="T99" fmla="*/ 1880 h 3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290" h="3291">
                  <a:moveTo>
                    <a:pt x="1645" y="2350"/>
                  </a:moveTo>
                  <a:lnTo>
                    <a:pt x="1645" y="2350"/>
                  </a:lnTo>
                  <a:cubicBezTo>
                    <a:pt x="1256" y="2349"/>
                    <a:pt x="941" y="2034"/>
                    <a:pt x="940" y="1645"/>
                  </a:cubicBezTo>
                  <a:lnTo>
                    <a:pt x="940" y="1645"/>
                  </a:lnTo>
                  <a:cubicBezTo>
                    <a:pt x="941" y="1256"/>
                    <a:pt x="1256" y="941"/>
                    <a:pt x="1645" y="940"/>
                  </a:cubicBezTo>
                  <a:lnTo>
                    <a:pt x="1645" y="940"/>
                  </a:lnTo>
                  <a:cubicBezTo>
                    <a:pt x="2034" y="941"/>
                    <a:pt x="2348" y="1256"/>
                    <a:pt x="2349" y="1645"/>
                  </a:cubicBezTo>
                  <a:lnTo>
                    <a:pt x="2349" y="1645"/>
                  </a:lnTo>
                  <a:cubicBezTo>
                    <a:pt x="2348" y="2035"/>
                    <a:pt x="2034" y="2349"/>
                    <a:pt x="1645" y="2350"/>
                  </a:cubicBezTo>
                  <a:close/>
                  <a:moveTo>
                    <a:pt x="3289" y="1880"/>
                  </a:moveTo>
                  <a:lnTo>
                    <a:pt x="3289" y="1410"/>
                  </a:lnTo>
                  <a:lnTo>
                    <a:pt x="2795" y="1410"/>
                  </a:lnTo>
                  <a:lnTo>
                    <a:pt x="2795" y="1410"/>
                  </a:lnTo>
                  <a:cubicBezTo>
                    <a:pt x="2766" y="1266"/>
                    <a:pt x="2710" y="1132"/>
                    <a:pt x="2633" y="1012"/>
                  </a:cubicBezTo>
                  <a:lnTo>
                    <a:pt x="2985" y="660"/>
                  </a:lnTo>
                  <a:lnTo>
                    <a:pt x="2652" y="328"/>
                  </a:lnTo>
                  <a:lnTo>
                    <a:pt x="2307" y="675"/>
                  </a:lnTo>
                  <a:lnTo>
                    <a:pt x="2307" y="675"/>
                  </a:lnTo>
                  <a:cubicBezTo>
                    <a:pt x="2180" y="588"/>
                    <a:pt x="2035" y="526"/>
                    <a:pt x="1880" y="494"/>
                  </a:cubicBezTo>
                  <a:lnTo>
                    <a:pt x="1880" y="0"/>
                  </a:lnTo>
                  <a:lnTo>
                    <a:pt x="1410" y="0"/>
                  </a:lnTo>
                  <a:lnTo>
                    <a:pt x="1410" y="494"/>
                  </a:lnTo>
                  <a:lnTo>
                    <a:pt x="1410" y="494"/>
                  </a:lnTo>
                  <a:cubicBezTo>
                    <a:pt x="1260" y="525"/>
                    <a:pt x="1121" y="584"/>
                    <a:pt x="998" y="666"/>
                  </a:cubicBezTo>
                  <a:lnTo>
                    <a:pt x="660" y="328"/>
                  </a:lnTo>
                  <a:lnTo>
                    <a:pt x="327" y="660"/>
                  </a:lnTo>
                  <a:lnTo>
                    <a:pt x="665" y="998"/>
                  </a:lnTo>
                  <a:lnTo>
                    <a:pt x="665" y="998"/>
                  </a:lnTo>
                  <a:cubicBezTo>
                    <a:pt x="584" y="1121"/>
                    <a:pt x="524" y="1261"/>
                    <a:pt x="494" y="1410"/>
                  </a:cubicBezTo>
                  <a:lnTo>
                    <a:pt x="0" y="1410"/>
                  </a:lnTo>
                  <a:lnTo>
                    <a:pt x="0" y="1880"/>
                  </a:lnTo>
                  <a:lnTo>
                    <a:pt x="494" y="1880"/>
                  </a:lnTo>
                  <a:lnTo>
                    <a:pt x="494" y="1880"/>
                  </a:lnTo>
                  <a:cubicBezTo>
                    <a:pt x="525" y="2036"/>
                    <a:pt x="588" y="2180"/>
                    <a:pt x="675" y="2307"/>
                  </a:cubicBezTo>
                  <a:lnTo>
                    <a:pt x="327" y="2653"/>
                  </a:lnTo>
                  <a:lnTo>
                    <a:pt x="660" y="2986"/>
                  </a:lnTo>
                  <a:lnTo>
                    <a:pt x="1012" y="2634"/>
                  </a:lnTo>
                  <a:lnTo>
                    <a:pt x="1012" y="2634"/>
                  </a:lnTo>
                  <a:cubicBezTo>
                    <a:pt x="1132" y="2711"/>
                    <a:pt x="1266" y="2767"/>
                    <a:pt x="1410" y="2796"/>
                  </a:cubicBezTo>
                  <a:lnTo>
                    <a:pt x="1410" y="3290"/>
                  </a:lnTo>
                  <a:lnTo>
                    <a:pt x="1880" y="3290"/>
                  </a:lnTo>
                  <a:lnTo>
                    <a:pt x="1880" y="2796"/>
                  </a:lnTo>
                  <a:lnTo>
                    <a:pt x="1880" y="2796"/>
                  </a:lnTo>
                  <a:cubicBezTo>
                    <a:pt x="2030" y="2766"/>
                    <a:pt x="2169" y="2707"/>
                    <a:pt x="2293" y="2625"/>
                  </a:cubicBezTo>
                  <a:lnTo>
                    <a:pt x="2653" y="2986"/>
                  </a:lnTo>
                  <a:lnTo>
                    <a:pt x="2985" y="2653"/>
                  </a:lnTo>
                  <a:lnTo>
                    <a:pt x="2624" y="2292"/>
                  </a:lnTo>
                  <a:lnTo>
                    <a:pt x="2624" y="2292"/>
                  </a:lnTo>
                  <a:cubicBezTo>
                    <a:pt x="2706" y="2170"/>
                    <a:pt x="2765" y="2030"/>
                    <a:pt x="2795" y="1880"/>
                  </a:cubicBezTo>
                  <a:lnTo>
                    <a:pt x="3289" y="188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7" name="Freeform 19">
              <a:extLst>
                <a:ext uri="{FF2B5EF4-FFF2-40B4-BE49-F238E27FC236}">
                  <a16:creationId xmlns:a16="http://schemas.microsoft.com/office/drawing/2014/main" id="{D789F398-152A-834D-B067-1B7AFD9C6C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13150" y="3178175"/>
              <a:ext cx="1184275" cy="1184275"/>
            </a:xfrm>
            <a:custGeom>
              <a:avLst/>
              <a:gdLst>
                <a:gd name="T0" fmla="*/ 1645 w 3290"/>
                <a:gd name="T1" fmla="*/ 2348 h 3290"/>
                <a:gd name="T2" fmla="*/ 1645 w 3290"/>
                <a:gd name="T3" fmla="*/ 2348 h 3290"/>
                <a:gd name="T4" fmla="*/ 940 w 3290"/>
                <a:gd name="T5" fmla="*/ 1645 h 3290"/>
                <a:gd name="T6" fmla="*/ 940 w 3290"/>
                <a:gd name="T7" fmla="*/ 1645 h 3290"/>
                <a:gd name="T8" fmla="*/ 1645 w 3290"/>
                <a:gd name="T9" fmla="*/ 940 h 3290"/>
                <a:gd name="T10" fmla="*/ 1645 w 3290"/>
                <a:gd name="T11" fmla="*/ 940 h 3290"/>
                <a:gd name="T12" fmla="*/ 2350 w 3290"/>
                <a:gd name="T13" fmla="*/ 1645 h 3290"/>
                <a:gd name="T14" fmla="*/ 2350 w 3290"/>
                <a:gd name="T15" fmla="*/ 1645 h 3290"/>
                <a:gd name="T16" fmla="*/ 1645 w 3290"/>
                <a:gd name="T17" fmla="*/ 2348 h 3290"/>
                <a:gd name="T18" fmla="*/ 3289 w 3290"/>
                <a:gd name="T19" fmla="*/ 1879 h 3290"/>
                <a:gd name="T20" fmla="*/ 3289 w 3290"/>
                <a:gd name="T21" fmla="*/ 1410 h 3290"/>
                <a:gd name="T22" fmla="*/ 2796 w 3290"/>
                <a:gd name="T23" fmla="*/ 1410 h 3290"/>
                <a:gd name="T24" fmla="*/ 2796 w 3290"/>
                <a:gd name="T25" fmla="*/ 1410 h 3290"/>
                <a:gd name="T26" fmla="*/ 2634 w 3290"/>
                <a:gd name="T27" fmla="*/ 1012 h 3290"/>
                <a:gd name="T28" fmla="*/ 2986 w 3290"/>
                <a:gd name="T29" fmla="*/ 660 h 3290"/>
                <a:gd name="T30" fmla="*/ 2654 w 3290"/>
                <a:gd name="T31" fmla="*/ 328 h 3290"/>
                <a:gd name="T32" fmla="*/ 2306 w 3290"/>
                <a:gd name="T33" fmla="*/ 674 h 3290"/>
                <a:gd name="T34" fmla="*/ 2306 w 3290"/>
                <a:gd name="T35" fmla="*/ 674 h 3290"/>
                <a:gd name="T36" fmla="*/ 1880 w 3290"/>
                <a:gd name="T37" fmla="*/ 493 h 3290"/>
                <a:gd name="T38" fmla="*/ 1880 w 3290"/>
                <a:gd name="T39" fmla="*/ 0 h 3290"/>
                <a:gd name="T40" fmla="*/ 1410 w 3290"/>
                <a:gd name="T41" fmla="*/ 0 h 3290"/>
                <a:gd name="T42" fmla="*/ 1410 w 3290"/>
                <a:gd name="T43" fmla="*/ 493 h 3290"/>
                <a:gd name="T44" fmla="*/ 1410 w 3290"/>
                <a:gd name="T45" fmla="*/ 493 h 3290"/>
                <a:gd name="T46" fmla="*/ 997 w 3290"/>
                <a:gd name="T47" fmla="*/ 665 h 3290"/>
                <a:gd name="T48" fmla="*/ 660 w 3290"/>
                <a:gd name="T49" fmla="*/ 328 h 3290"/>
                <a:gd name="T50" fmla="*/ 327 w 3290"/>
                <a:gd name="T51" fmla="*/ 660 h 3290"/>
                <a:gd name="T52" fmla="*/ 665 w 3290"/>
                <a:gd name="T53" fmla="*/ 998 h 3290"/>
                <a:gd name="T54" fmla="*/ 665 w 3290"/>
                <a:gd name="T55" fmla="*/ 998 h 3290"/>
                <a:gd name="T56" fmla="*/ 493 w 3290"/>
                <a:gd name="T57" fmla="*/ 1410 h 3290"/>
                <a:gd name="T58" fmla="*/ 0 w 3290"/>
                <a:gd name="T59" fmla="*/ 1410 h 3290"/>
                <a:gd name="T60" fmla="*/ 0 w 3290"/>
                <a:gd name="T61" fmla="*/ 1879 h 3290"/>
                <a:gd name="T62" fmla="*/ 494 w 3290"/>
                <a:gd name="T63" fmla="*/ 1879 h 3290"/>
                <a:gd name="T64" fmla="*/ 494 w 3290"/>
                <a:gd name="T65" fmla="*/ 1879 h 3290"/>
                <a:gd name="T66" fmla="*/ 674 w 3290"/>
                <a:gd name="T67" fmla="*/ 2306 h 3290"/>
                <a:gd name="T68" fmla="*/ 327 w 3290"/>
                <a:gd name="T69" fmla="*/ 2653 h 3290"/>
                <a:gd name="T70" fmla="*/ 660 w 3290"/>
                <a:gd name="T71" fmla="*/ 2985 h 3290"/>
                <a:gd name="T72" fmla="*/ 1012 w 3290"/>
                <a:gd name="T73" fmla="*/ 2633 h 3290"/>
                <a:gd name="T74" fmla="*/ 1012 w 3290"/>
                <a:gd name="T75" fmla="*/ 2633 h 3290"/>
                <a:gd name="T76" fmla="*/ 1410 w 3290"/>
                <a:gd name="T77" fmla="*/ 2796 h 3290"/>
                <a:gd name="T78" fmla="*/ 1410 w 3290"/>
                <a:gd name="T79" fmla="*/ 3289 h 3290"/>
                <a:gd name="T80" fmla="*/ 1880 w 3290"/>
                <a:gd name="T81" fmla="*/ 3289 h 3290"/>
                <a:gd name="T82" fmla="*/ 1880 w 3290"/>
                <a:gd name="T83" fmla="*/ 2796 h 3290"/>
                <a:gd name="T84" fmla="*/ 1880 w 3290"/>
                <a:gd name="T85" fmla="*/ 2796 h 3290"/>
                <a:gd name="T86" fmla="*/ 2292 w 3290"/>
                <a:gd name="T87" fmla="*/ 2624 h 3290"/>
                <a:gd name="T88" fmla="*/ 2654 w 3290"/>
                <a:gd name="T89" fmla="*/ 2985 h 3290"/>
                <a:gd name="T90" fmla="*/ 2986 w 3290"/>
                <a:gd name="T91" fmla="*/ 2653 h 3290"/>
                <a:gd name="T92" fmla="*/ 2625 w 3290"/>
                <a:gd name="T93" fmla="*/ 2292 h 3290"/>
                <a:gd name="T94" fmla="*/ 2625 w 3290"/>
                <a:gd name="T95" fmla="*/ 2292 h 3290"/>
                <a:gd name="T96" fmla="*/ 2796 w 3290"/>
                <a:gd name="T97" fmla="*/ 1879 h 3290"/>
                <a:gd name="T98" fmla="*/ 3289 w 3290"/>
                <a:gd name="T99" fmla="*/ 1879 h 3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290" h="3290">
                  <a:moveTo>
                    <a:pt x="1645" y="2348"/>
                  </a:moveTo>
                  <a:lnTo>
                    <a:pt x="1645" y="2348"/>
                  </a:lnTo>
                  <a:cubicBezTo>
                    <a:pt x="1256" y="2348"/>
                    <a:pt x="941" y="2033"/>
                    <a:pt x="940" y="1645"/>
                  </a:cubicBezTo>
                  <a:lnTo>
                    <a:pt x="940" y="1645"/>
                  </a:lnTo>
                  <a:cubicBezTo>
                    <a:pt x="941" y="1256"/>
                    <a:pt x="1256" y="940"/>
                    <a:pt x="1645" y="940"/>
                  </a:cubicBezTo>
                  <a:lnTo>
                    <a:pt x="1645" y="940"/>
                  </a:lnTo>
                  <a:cubicBezTo>
                    <a:pt x="2034" y="940"/>
                    <a:pt x="2349" y="1256"/>
                    <a:pt x="2350" y="1645"/>
                  </a:cubicBezTo>
                  <a:lnTo>
                    <a:pt x="2350" y="1645"/>
                  </a:lnTo>
                  <a:cubicBezTo>
                    <a:pt x="2349" y="2033"/>
                    <a:pt x="2034" y="2348"/>
                    <a:pt x="1645" y="2348"/>
                  </a:cubicBezTo>
                  <a:close/>
                  <a:moveTo>
                    <a:pt x="3289" y="1879"/>
                  </a:moveTo>
                  <a:lnTo>
                    <a:pt x="3289" y="1410"/>
                  </a:lnTo>
                  <a:lnTo>
                    <a:pt x="2796" y="1410"/>
                  </a:lnTo>
                  <a:lnTo>
                    <a:pt x="2796" y="1410"/>
                  </a:lnTo>
                  <a:cubicBezTo>
                    <a:pt x="2767" y="1266"/>
                    <a:pt x="2710" y="1132"/>
                    <a:pt x="2634" y="1012"/>
                  </a:cubicBezTo>
                  <a:lnTo>
                    <a:pt x="2986" y="660"/>
                  </a:lnTo>
                  <a:lnTo>
                    <a:pt x="2654" y="328"/>
                  </a:lnTo>
                  <a:lnTo>
                    <a:pt x="2306" y="674"/>
                  </a:lnTo>
                  <a:lnTo>
                    <a:pt x="2306" y="674"/>
                  </a:lnTo>
                  <a:cubicBezTo>
                    <a:pt x="2180" y="588"/>
                    <a:pt x="2035" y="525"/>
                    <a:pt x="1880" y="493"/>
                  </a:cubicBezTo>
                  <a:lnTo>
                    <a:pt x="1880" y="0"/>
                  </a:lnTo>
                  <a:lnTo>
                    <a:pt x="1410" y="0"/>
                  </a:lnTo>
                  <a:lnTo>
                    <a:pt x="1410" y="493"/>
                  </a:lnTo>
                  <a:lnTo>
                    <a:pt x="1410" y="493"/>
                  </a:lnTo>
                  <a:cubicBezTo>
                    <a:pt x="1260" y="524"/>
                    <a:pt x="1121" y="583"/>
                    <a:pt x="997" y="665"/>
                  </a:cubicBezTo>
                  <a:lnTo>
                    <a:pt x="660" y="328"/>
                  </a:lnTo>
                  <a:lnTo>
                    <a:pt x="327" y="660"/>
                  </a:lnTo>
                  <a:lnTo>
                    <a:pt x="665" y="998"/>
                  </a:lnTo>
                  <a:lnTo>
                    <a:pt x="665" y="998"/>
                  </a:lnTo>
                  <a:cubicBezTo>
                    <a:pt x="583" y="1121"/>
                    <a:pt x="524" y="1260"/>
                    <a:pt x="493" y="1410"/>
                  </a:cubicBezTo>
                  <a:lnTo>
                    <a:pt x="0" y="1410"/>
                  </a:lnTo>
                  <a:lnTo>
                    <a:pt x="0" y="1879"/>
                  </a:lnTo>
                  <a:lnTo>
                    <a:pt x="494" y="1879"/>
                  </a:lnTo>
                  <a:lnTo>
                    <a:pt x="494" y="1879"/>
                  </a:lnTo>
                  <a:cubicBezTo>
                    <a:pt x="526" y="2034"/>
                    <a:pt x="588" y="2179"/>
                    <a:pt x="674" y="2306"/>
                  </a:cubicBezTo>
                  <a:lnTo>
                    <a:pt x="327" y="2653"/>
                  </a:lnTo>
                  <a:lnTo>
                    <a:pt x="660" y="2985"/>
                  </a:lnTo>
                  <a:lnTo>
                    <a:pt x="1012" y="2633"/>
                  </a:lnTo>
                  <a:lnTo>
                    <a:pt x="1012" y="2633"/>
                  </a:lnTo>
                  <a:cubicBezTo>
                    <a:pt x="1132" y="2709"/>
                    <a:pt x="1266" y="2766"/>
                    <a:pt x="1410" y="2796"/>
                  </a:cubicBezTo>
                  <a:lnTo>
                    <a:pt x="1410" y="3289"/>
                  </a:lnTo>
                  <a:lnTo>
                    <a:pt x="1880" y="3289"/>
                  </a:lnTo>
                  <a:lnTo>
                    <a:pt x="1880" y="2796"/>
                  </a:lnTo>
                  <a:lnTo>
                    <a:pt x="1880" y="2796"/>
                  </a:lnTo>
                  <a:cubicBezTo>
                    <a:pt x="2030" y="2765"/>
                    <a:pt x="2169" y="2706"/>
                    <a:pt x="2292" y="2624"/>
                  </a:cubicBezTo>
                  <a:lnTo>
                    <a:pt x="2654" y="2985"/>
                  </a:lnTo>
                  <a:lnTo>
                    <a:pt x="2986" y="2653"/>
                  </a:lnTo>
                  <a:lnTo>
                    <a:pt x="2625" y="2292"/>
                  </a:lnTo>
                  <a:lnTo>
                    <a:pt x="2625" y="2292"/>
                  </a:lnTo>
                  <a:cubicBezTo>
                    <a:pt x="2706" y="2168"/>
                    <a:pt x="2766" y="2029"/>
                    <a:pt x="2796" y="1879"/>
                  </a:cubicBezTo>
                  <a:lnTo>
                    <a:pt x="3289" y="187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8" name="Freeform 20">
              <a:extLst>
                <a:ext uri="{FF2B5EF4-FFF2-40B4-BE49-F238E27FC236}">
                  <a16:creationId xmlns:a16="http://schemas.microsoft.com/office/drawing/2014/main" id="{62981FC2-AD6A-4248-855E-53C174480A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05513" y="1287463"/>
              <a:ext cx="542925" cy="542925"/>
            </a:xfrm>
            <a:custGeom>
              <a:avLst/>
              <a:gdLst>
                <a:gd name="T0" fmla="*/ 753 w 1506"/>
                <a:gd name="T1" fmla="*/ 1074 h 1506"/>
                <a:gd name="T2" fmla="*/ 753 w 1506"/>
                <a:gd name="T3" fmla="*/ 1074 h 1506"/>
                <a:gd name="T4" fmla="*/ 430 w 1506"/>
                <a:gd name="T5" fmla="*/ 752 h 1506"/>
                <a:gd name="T6" fmla="*/ 430 w 1506"/>
                <a:gd name="T7" fmla="*/ 752 h 1506"/>
                <a:gd name="T8" fmla="*/ 753 w 1506"/>
                <a:gd name="T9" fmla="*/ 429 h 1506"/>
                <a:gd name="T10" fmla="*/ 753 w 1506"/>
                <a:gd name="T11" fmla="*/ 429 h 1506"/>
                <a:gd name="T12" fmla="*/ 1075 w 1506"/>
                <a:gd name="T13" fmla="*/ 752 h 1506"/>
                <a:gd name="T14" fmla="*/ 1075 w 1506"/>
                <a:gd name="T15" fmla="*/ 752 h 1506"/>
                <a:gd name="T16" fmla="*/ 753 w 1506"/>
                <a:gd name="T17" fmla="*/ 1074 h 1506"/>
                <a:gd name="T18" fmla="*/ 1505 w 1506"/>
                <a:gd name="T19" fmla="*/ 859 h 1506"/>
                <a:gd name="T20" fmla="*/ 1505 w 1506"/>
                <a:gd name="T21" fmla="*/ 644 h 1506"/>
                <a:gd name="T22" fmla="*/ 1280 w 1506"/>
                <a:gd name="T23" fmla="*/ 644 h 1506"/>
                <a:gd name="T24" fmla="*/ 1280 w 1506"/>
                <a:gd name="T25" fmla="*/ 644 h 1506"/>
                <a:gd name="T26" fmla="*/ 1205 w 1506"/>
                <a:gd name="T27" fmla="*/ 463 h 1506"/>
                <a:gd name="T28" fmla="*/ 1366 w 1506"/>
                <a:gd name="T29" fmla="*/ 301 h 1506"/>
                <a:gd name="T30" fmla="*/ 1214 w 1506"/>
                <a:gd name="T31" fmla="*/ 149 h 1506"/>
                <a:gd name="T32" fmla="*/ 1055 w 1506"/>
                <a:gd name="T33" fmla="*/ 308 h 1506"/>
                <a:gd name="T34" fmla="*/ 1055 w 1506"/>
                <a:gd name="T35" fmla="*/ 308 h 1506"/>
                <a:gd name="T36" fmla="*/ 860 w 1506"/>
                <a:gd name="T37" fmla="*/ 226 h 1506"/>
                <a:gd name="T38" fmla="*/ 860 w 1506"/>
                <a:gd name="T39" fmla="*/ 0 h 1506"/>
                <a:gd name="T40" fmla="*/ 645 w 1506"/>
                <a:gd name="T41" fmla="*/ 0 h 1506"/>
                <a:gd name="T42" fmla="*/ 645 w 1506"/>
                <a:gd name="T43" fmla="*/ 226 h 1506"/>
                <a:gd name="T44" fmla="*/ 645 w 1506"/>
                <a:gd name="T45" fmla="*/ 226 h 1506"/>
                <a:gd name="T46" fmla="*/ 457 w 1506"/>
                <a:gd name="T47" fmla="*/ 304 h 1506"/>
                <a:gd name="T48" fmla="*/ 302 w 1506"/>
                <a:gd name="T49" fmla="*/ 149 h 1506"/>
                <a:gd name="T50" fmla="*/ 150 w 1506"/>
                <a:gd name="T51" fmla="*/ 301 h 1506"/>
                <a:gd name="T52" fmla="*/ 304 w 1506"/>
                <a:gd name="T53" fmla="*/ 456 h 1506"/>
                <a:gd name="T54" fmla="*/ 304 w 1506"/>
                <a:gd name="T55" fmla="*/ 456 h 1506"/>
                <a:gd name="T56" fmla="*/ 226 w 1506"/>
                <a:gd name="T57" fmla="*/ 644 h 1506"/>
                <a:gd name="T58" fmla="*/ 0 w 1506"/>
                <a:gd name="T59" fmla="*/ 644 h 1506"/>
                <a:gd name="T60" fmla="*/ 0 w 1506"/>
                <a:gd name="T61" fmla="*/ 860 h 1506"/>
                <a:gd name="T62" fmla="*/ 226 w 1506"/>
                <a:gd name="T63" fmla="*/ 860 h 1506"/>
                <a:gd name="T64" fmla="*/ 226 w 1506"/>
                <a:gd name="T65" fmla="*/ 860 h 1506"/>
                <a:gd name="T66" fmla="*/ 309 w 1506"/>
                <a:gd name="T67" fmla="*/ 1055 h 1506"/>
                <a:gd name="T68" fmla="*/ 150 w 1506"/>
                <a:gd name="T69" fmla="*/ 1214 h 1506"/>
                <a:gd name="T70" fmla="*/ 302 w 1506"/>
                <a:gd name="T71" fmla="*/ 1366 h 1506"/>
                <a:gd name="T72" fmla="*/ 463 w 1506"/>
                <a:gd name="T73" fmla="*/ 1204 h 1506"/>
                <a:gd name="T74" fmla="*/ 463 w 1506"/>
                <a:gd name="T75" fmla="*/ 1204 h 1506"/>
                <a:gd name="T76" fmla="*/ 645 w 1506"/>
                <a:gd name="T77" fmla="*/ 1279 h 1506"/>
                <a:gd name="T78" fmla="*/ 645 w 1506"/>
                <a:gd name="T79" fmla="*/ 1505 h 1506"/>
                <a:gd name="T80" fmla="*/ 860 w 1506"/>
                <a:gd name="T81" fmla="*/ 1505 h 1506"/>
                <a:gd name="T82" fmla="*/ 860 w 1506"/>
                <a:gd name="T83" fmla="*/ 1279 h 1506"/>
                <a:gd name="T84" fmla="*/ 860 w 1506"/>
                <a:gd name="T85" fmla="*/ 1279 h 1506"/>
                <a:gd name="T86" fmla="*/ 1049 w 1506"/>
                <a:gd name="T87" fmla="*/ 1200 h 1506"/>
                <a:gd name="T88" fmla="*/ 1214 w 1506"/>
                <a:gd name="T89" fmla="*/ 1366 h 1506"/>
                <a:gd name="T90" fmla="*/ 1366 w 1506"/>
                <a:gd name="T91" fmla="*/ 1214 h 1506"/>
                <a:gd name="T92" fmla="*/ 1201 w 1506"/>
                <a:gd name="T93" fmla="*/ 1048 h 1506"/>
                <a:gd name="T94" fmla="*/ 1201 w 1506"/>
                <a:gd name="T95" fmla="*/ 1048 h 1506"/>
                <a:gd name="T96" fmla="*/ 1280 w 1506"/>
                <a:gd name="T97" fmla="*/ 859 h 1506"/>
                <a:gd name="T98" fmla="*/ 1505 w 1506"/>
                <a:gd name="T99" fmla="*/ 859 h 1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506" h="1506">
                  <a:moveTo>
                    <a:pt x="753" y="1074"/>
                  </a:moveTo>
                  <a:lnTo>
                    <a:pt x="753" y="1074"/>
                  </a:lnTo>
                  <a:cubicBezTo>
                    <a:pt x="575" y="1074"/>
                    <a:pt x="431" y="930"/>
                    <a:pt x="430" y="752"/>
                  </a:cubicBezTo>
                  <a:lnTo>
                    <a:pt x="430" y="752"/>
                  </a:lnTo>
                  <a:cubicBezTo>
                    <a:pt x="431" y="574"/>
                    <a:pt x="575" y="430"/>
                    <a:pt x="753" y="429"/>
                  </a:cubicBezTo>
                  <a:lnTo>
                    <a:pt x="753" y="429"/>
                  </a:lnTo>
                  <a:cubicBezTo>
                    <a:pt x="930" y="430"/>
                    <a:pt x="1075" y="574"/>
                    <a:pt x="1075" y="752"/>
                  </a:cubicBezTo>
                  <a:lnTo>
                    <a:pt x="1075" y="752"/>
                  </a:lnTo>
                  <a:cubicBezTo>
                    <a:pt x="1075" y="931"/>
                    <a:pt x="930" y="1074"/>
                    <a:pt x="753" y="1074"/>
                  </a:cubicBezTo>
                  <a:close/>
                  <a:moveTo>
                    <a:pt x="1505" y="859"/>
                  </a:moveTo>
                  <a:lnTo>
                    <a:pt x="1505" y="644"/>
                  </a:lnTo>
                  <a:lnTo>
                    <a:pt x="1280" y="644"/>
                  </a:lnTo>
                  <a:lnTo>
                    <a:pt x="1280" y="644"/>
                  </a:lnTo>
                  <a:cubicBezTo>
                    <a:pt x="1266" y="579"/>
                    <a:pt x="1240" y="518"/>
                    <a:pt x="1205" y="463"/>
                  </a:cubicBezTo>
                  <a:lnTo>
                    <a:pt x="1366" y="301"/>
                  </a:lnTo>
                  <a:lnTo>
                    <a:pt x="1214" y="149"/>
                  </a:lnTo>
                  <a:lnTo>
                    <a:pt x="1055" y="308"/>
                  </a:lnTo>
                  <a:lnTo>
                    <a:pt x="1055" y="308"/>
                  </a:lnTo>
                  <a:cubicBezTo>
                    <a:pt x="998" y="268"/>
                    <a:pt x="931" y="240"/>
                    <a:pt x="860" y="226"/>
                  </a:cubicBezTo>
                  <a:lnTo>
                    <a:pt x="860" y="0"/>
                  </a:lnTo>
                  <a:lnTo>
                    <a:pt x="645" y="0"/>
                  </a:lnTo>
                  <a:lnTo>
                    <a:pt x="645" y="226"/>
                  </a:lnTo>
                  <a:lnTo>
                    <a:pt x="645" y="226"/>
                  </a:lnTo>
                  <a:cubicBezTo>
                    <a:pt x="576" y="240"/>
                    <a:pt x="513" y="267"/>
                    <a:pt x="457" y="304"/>
                  </a:cubicBezTo>
                  <a:lnTo>
                    <a:pt x="302" y="149"/>
                  </a:lnTo>
                  <a:lnTo>
                    <a:pt x="150" y="301"/>
                  </a:lnTo>
                  <a:lnTo>
                    <a:pt x="304" y="456"/>
                  </a:lnTo>
                  <a:lnTo>
                    <a:pt x="304" y="456"/>
                  </a:lnTo>
                  <a:cubicBezTo>
                    <a:pt x="267" y="512"/>
                    <a:pt x="240" y="576"/>
                    <a:pt x="226" y="644"/>
                  </a:cubicBezTo>
                  <a:lnTo>
                    <a:pt x="0" y="644"/>
                  </a:lnTo>
                  <a:lnTo>
                    <a:pt x="0" y="860"/>
                  </a:lnTo>
                  <a:lnTo>
                    <a:pt x="226" y="860"/>
                  </a:lnTo>
                  <a:lnTo>
                    <a:pt x="226" y="860"/>
                  </a:lnTo>
                  <a:cubicBezTo>
                    <a:pt x="240" y="931"/>
                    <a:pt x="269" y="997"/>
                    <a:pt x="309" y="1055"/>
                  </a:cubicBezTo>
                  <a:lnTo>
                    <a:pt x="150" y="1214"/>
                  </a:lnTo>
                  <a:lnTo>
                    <a:pt x="302" y="1366"/>
                  </a:lnTo>
                  <a:lnTo>
                    <a:pt x="463" y="1204"/>
                  </a:lnTo>
                  <a:lnTo>
                    <a:pt x="463" y="1204"/>
                  </a:lnTo>
                  <a:cubicBezTo>
                    <a:pt x="518" y="1239"/>
                    <a:pt x="579" y="1265"/>
                    <a:pt x="645" y="1279"/>
                  </a:cubicBezTo>
                  <a:lnTo>
                    <a:pt x="645" y="1505"/>
                  </a:lnTo>
                  <a:lnTo>
                    <a:pt x="860" y="1505"/>
                  </a:lnTo>
                  <a:lnTo>
                    <a:pt x="860" y="1279"/>
                  </a:lnTo>
                  <a:lnTo>
                    <a:pt x="860" y="1279"/>
                  </a:lnTo>
                  <a:cubicBezTo>
                    <a:pt x="929" y="1265"/>
                    <a:pt x="993" y="1238"/>
                    <a:pt x="1049" y="1200"/>
                  </a:cubicBezTo>
                  <a:lnTo>
                    <a:pt x="1214" y="1366"/>
                  </a:lnTo>
                  <a:lnTo>
                    <a:pt x="1366" y="1214"/>
                  </a:lnTo>
                  <a:lnTo>
                    <a:pt x="1201" y="1048"/>
                  </a:lnTo>
                  <a:lnTo>
                    <a:pt x="1201" y="1048"/>
                  </a:lnTo>
                  <a:cubicBezTo>
                    <a:pt x="1238" y="992"/>
                    <a:pt x="1265" y="928"/>
                    <a:pt x="1280" y="859"/>
                  </a:cubicBezTo>
                  <a:lnTo>
                    <a:pt x="1505" y="859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9" name="Freeform 21">
              <a:extLst>
                <a:ext uri="{FF2B5EF4-FFF2-40B4-BE49-F238E27FC236}">
                  <a16:creationId xmlns:a16="http://schemas.microsoft.com/office/drawing/2014/main" id="{F3D502D8-6B29-6842-B164-635AB9B79F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00400" y="739775"/>
              <a:ext cx="690563" cy="690563"/>
            </a:xfrm>
            <a:custGeom>
              <a:avLst/>
              <a:gdLst>
                <a:gd name="T0" fmla="*/ 1384 w 1918"/>
                <a:gd name="T1" fmla="*/ 959 h 1918"/>
                <a:gd name="T2" fmla="*/ 954 w 1918"/>
                <a:gd name="T3" fmla="*/ 1389 h 1918"/>
                <a:gd name="T4" fmla="*/ 523 w 1918"/>
                <a:gd name="T5" fmla="*/ 959 h 1918"/>
                <a:gd name="T6" fmla="*/ 954 w 1918"/>
                <a:gd name="T7" fmla="*/ 528 h 1918"/>
                <a:gd name="T8" fmla="*/ 1887 w 1918"/>
                <a:gd name="T9" fmla="*/ 1171 h 1918"/>
                <a:gd name="T10" fmla="*/ 1917 w 1918"/>
                <a:gd name="T11" fmla="*/ 1141 h 1918"/>
                <a:gd name="T12" fmla="*/ 1917 w 1918"/>
                <a:gd name="T13" fmla="*/ 756 h 1918"/>
                <a:gd name="T14" fmla="*/ 1646 w 1918"/>
                <a:gd name="T15" fmla="*/ 756 h 1918"/>
                <a:gd name="T16" fmla="*/ 1588 w 1918"/>
                <a:gd name="T17" fmla="*/ 616 h 1918"/>
                <a:gd name="T18" fmla="*/ 1779 w 1918"/>
                <a:gd name="T19" fmla="*/ 424 h 1918"/>
                <a:gd name="T20" fmla="*/ 1508 w 1918"/>
                <a:gd name="T21" fmla="*/ 152 h 1918"/>
                <a:gd name="T22" fmla="*/ 1465 w 1918"/>
                <a:gd name="T23" fmla="*/ 152 h 1918"/>
                <a:gd name="T24" fmla="*/ 1294 w 1918"/>
                <a:gd name="T25" fmla="*/ 323 h 1918"/>
                <a:gd name="T26" fmla="*/ 1161 w 1918"/>
                <a:gd name="T27" fmla="*/ 30 h 1918"/>
                <a:gd name="T28" fmla="*/ 1130 w 1918"/>
                <a:gd name="T29" fmla="*/ 0 h 1918"/>
                <a:gd name="T30" fmla="*/ 746 w 1918"/>
                <a:gd name="T31" fmla="*/ 0 h 1918"/>
                <a:gd name="T32" fmla="*/ 746 w 1918"/>
                <a:gd name="T33" fmla="*/ 268 h 1918"/>
                <a:gd name="T34" fmla="*/ 620 w 1918"/>
                <a:gd name="T35" fmla="*/ 319 h 1918"/>
                <a:gd name="T36" fmla="*/ 431 w 1918"/>
                <a:gd name="T37" fmla="*/ 130 h 1918"/>
                <a:gd name="T38" fmla="*/ 159 w 1918"/>
                <a:gd name="T39" fmla="*/ 402 h 1918"/>
                <a:gd name="T40" fmla="*/ 159 w 1918"/>
                <a:gd name="T41" fmla="*/ 445 h 1918"/>
                <a:gd name="T42" fmla="*/ 323 w 1918"/>
                <a:gd name="T43" fmla="*/ 609 h 1918"/>
                <a:gd name="T44" fmla="*/ 31 w 1918"/>
                <a:gd name="T45" fmla="*/ 745 h 1918"/>
                <a:gd name="T46" fmla="*/ 0 w 1918"/>
                <a:gd name="T47" fmla="*/ 776 h 1918"/>
                <a:gd name="T48" fmla="*/ 0 w 1918"/>
                <a:gd name="T49" fmla="*/ 1161 h 1918"/>
                <a:gd name="T50" fmla="*/ 262 w 1918"/>
                <a:gd name="T51" fmla="*/ 1161 h 1918"/>
                <a:gd name="T52" fmla="*/ 323 w 1918"/>
                <a:gd name="T53" fmla="*/ 1308 h 1918"/>
                <a:gd name="T54" fmla="*/ 137 w 1918"/>
                <a:gd name="T55" fmla="*/ 1493 h 1918"/>
                <a:gd name="T56" fmla="*/ 410 w 1918"/>
                <a:gd name="T57" fmla="*/ 1765 h 1918"/>
                <a:gd name="T58" fmla="*/ 453 w 1918"/>
                <a:gd name="T59" fmla="*/ 1765 h 1918"/>
                <a:gd name="T60" fmla="*/ 620 w 1918"/>
                <a:gd name="T61" fmla="*/ 1598 h 1918"/>
                <a:gd name="T62" fmla="*/ 756 w 1918"/>
                <a:gd name="T63" fmla="*/ 1887 h 1918"/>
                <a:gd name="T64" fmla="*/ 786 w 1918"/>
                <a:gd name="T65" fmla="*/ 1917 h 1918"/>
                <a:gd name="T66" fmla="*/ 1171 w 1918"/>
                <a:gd name="T67" fmla="*/ 1917 h 1918"/>
                <a:gd name="T68" fmla="*/ 1171 w 1918"/>
                <a:gd name="T69" fmla="*/ 1646 h 1918"/>
                <a:gd name="T70" fmla="*/ 1294 w 1918"/>
                <a:gd name="T71" fmla="*/ 1594 h 1918"/>
                <a:gd name="T72" fmla="*/ 1486 w 1918"/>
                <a:gd name="T73" fmla="*/ 1787 h 1918"/>
                <a:gd name="T74" fmla="*/ 1758 w 1918"/>
                <a:gd name="T75" fmla="*/ 1514 h 1918"/>
                <a:gd name="T76" fmla="*/ 1758 w 1918"/>
                <a:gd name="T77" fmla="*/ 1471 h 1918"/>
                <a:gd name="T78" fmla="*/ 1588 w 1918"/>
                <a:gd name="T79" fmla="*/ 1301 h 1918"/>
                <a:gd name="T80" fmla="*/ 1887 w 1918"/>
                <a:gd name="T81" fmla="*/ 1171 h 19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918" h="1918">
                  <a:moveTo>
                    <a:pt x="1384" y="959"/>
                  </a:moveTo>
                  <a:lnTo>
                    <a:pt x="1384" y="959"/>
                  </a:lnTo>
                  <a:cubicBezTo>
                    <a:pt x="1384" y="1196"/>
                    <a:pt x="1191" y="1389"/>
                    <a:pt x="954" y="1389"/>
                  </a:cubicBezTo>
                  <a:lnTo>
                    <a:pt x="954" y="1389"/>
                  </a:lnTo>
                  <a:cubicBezTo>
                    <a:pt x="716" y="1389"/>
                    <a:pt x="523" y="1196"/>
                    <a:pt x="523" y="959"/>
                  </a:cubicBezTo>
                  <a:lnTo>
                    <a:pt x="523" y="959"/>
                  </a:lnTo>
                  <a:cubicBezTo>
                    <a:pt x="523" y="721"/>
                    <a:pt x="716" y="528"/>
                    <a:pt x="954" y="528"/>
                  </a:cubicBezTo>
                  <a:lnTo>
                    <a:pt x="954" y="528"/>
                  </a:lnTo>
                  <a:cubicBezTo>
                    <a:pt x="1191" y="528"/>
                    <a:pt x="1384" y="721"/>
                    <a:pt x="1384" y="959"/>
                  </a:cubicBezTo>
                  <a:close/>
                  <a:moveTo>
                    <a:pt x="1887" y="1171"/>
                  </a:moveTo>
                  <a:lnTo>
                    <a:pt x="1917" y="1171"/>
                  </a:lnTo>
                  <a:lnTo>
                    <a:pt x="1917" y="1141"/>
                  </a:lnTo>
                  <a:lnTo>
                    <a:pt x="1917" y="786"/>
                  </a:lnTo>
                  <a:lnTo>
                    <a:pt x="1917" y="756"/>
                  </a:lnTo>
                  <a:lnTo>
                    <a:pt x="1887" y="756"/>
                  </a:lnTo>
                  <a:lnTo>
                    <a:pt x="1646" y="756"/>
                  </a:lnTo>
                  <a:lnTo>
                    <a:pt x="1646" y="756"/>
                  </a:lnTo>
                  <a:cubicBezTo>
                    <a:pt x="1632" y="707"/>
                    <a:pt x="1612" y="660"/>
                    <a:pt x="1588" y="616"/>
                  </a:cubicBezTo>
                  <a:lnTo>
                    <a:pt x="1758" y="445"/>
                  </a:lnTo>
                  <a:lnTo>
                    <a:pt x="1779" y="424"/>
                  </a:lnTo>
                  <a:lnTo>
                    <a:pt x="1758" y="402"/>
                  </a:lnTo>
                  <a:lnTo>
                    <a:pt x="1508" y="152"/>
                  </a:lnTo>
                  <a:lnTo>
                    <a:pt x="1486" y="130"/>
                  </a:lnTo>
                  <a:lnTo>
                    <a:pt x="1465" y="152"/>
                  </a:lnTo>
                  <a:lnTo>
                    <a:pt x="1294" y="323"/>
                  </a:lnTo>
                  <a:lnTo>
                    <a:pt x="1294" y="323"/>
                  </a:lnTo>
                  <a:cubicBezTo>
                    <a:pt x="1251" y="300"/>
                    <a:pt x="1207" y="281"/>
                    <a:pt x="1161" y="268"/>
                  </a:cubicBezTo>
                  <a:lnTo>
                    <a:pt x="1161" y="30"/>
                  </a:lnTo>
                  <a:lnTo>
                    <a:pt x="1161" y="0"/>
                  </a:lnTo>
                  <a:lnTo>
                    <a:pt x="1130" y="0"/>
                  </a:lnTo>
                  <a:lnTo>
                    <a:pt x="776" y="0"/>
                  </a:lnTo>
                  <a:lnTo>
                    <a:pt x="746" y="0"/>
                  </a:lnTo>
                  <a:lnTo>
                    <a:pt x="746" y="30"/>
                  </a:lnTo>
                  <a:lnTo>
                    <a:pt x="746" y="268"/>
                  </a:lnTo>
                  <a:lnTo>
                    <a:pt x="746" y="268"/>
                  </a:lnTo>
                  <a:cubicBezTo>
                    <a:pt x="702" y="281"/>
                    <a:pt x="661" y="298"/>
                    <a:pt x="620" y="319"/>
                  </a:cubicBezTo>
                  <a:lnTo>
                    <a:pt x="453" y="152"/>
                  </a:lnTo>
                  <a:lnTo>
                    <a:pt x="431" y="130"/>
                  </a:lnTo>
                  <a:lnTo>
                    <a:pt x="410" y="152"/>
                  </a:lnTo>
                  <a:lnTo>
                    <a:pt x="159" y="402"/>
                  </a:lnTo>
                  <a:lnTo>
                    <a:pt x="137" y="424"/>
                  </a:lnTo>
                  <a:lnTo>
                    <a:pt x="159" y="445"/>
                  </a:lnTo>
                  <a:lnTo>
                    <a:pt x="323" y="609"/>
                  </a:lnTo>
                  <a:lnTo>
                    <a:pt x="323" y="609"/>
                  </a:lnTo>
                  <a:cubicBezTo>
                    <a:pt x="299" y="653"/>
                    <a:pt x="279" y="699"/>
                    <a:pt x="265" y="745"/>
                  </a:cubicBezTo>
                  <a:lnTo>
                    <a:pt x="31" y="745"/>
                  </a:lnTo>
                  <a:lnTo>
                    <a:pt x="0" y="745"/>
                  </a:lnTo>
                  <a:lnTo>
                    <a:pt x="0" y="776"/>
                  </a:lnTo>
                  <a:lnTo>
                    <a:pt x="0" y="1131"/>
                  </a:lnTo>
                  <a:lnTo>
                    <a:pt x="0" y="1161"/>
                  </a:lnTo>
                  <a:lnTo>
                    <a:pt x="31" y="1161"/>
                  </a:lnTo>
                  <a:lnTo>
                    <a:pt x="262" y="1161"/>
                  </a:lnTo>
                  <a:lnTo>
                    <a:pt x="262" y="1161"/>
                  </a:lnTo>
                  <a:cubicBezTo>
                    <a:pt x="277" y="1212"/>
                    <a:pt x="297" y="1261"/>
                    <a:pt x="323" y="1308"/>
                  </a:cubicBezTo>
                  <a:lnTo>
                    <a:pt x="159" y="1471"/>
                  </a:lnTo>
                  <a:lnTo>
                    <a:pt x="137" y="1493"/>
                  </a:lnTo>
                  <a:lnTo>
                    <a:pt x="159" y="1514"/>
                  </a:lnTo>
                  <a:lnTo>
                    <a:pt x="410" y="1765"/>
                  </a:lnTo>
                  <a:lnTo>
                    <a:pt x="431" y="1787"/>
                  </a:lnTo>
                  <a:lnTo>
                    <a:pt x="453" y="1765"/>
                  </a:lnTo>
                  <a:lnTo>
                    <a:pt x="620" y="1598"/>
                  </a:lnTo>
                  <a:lnTo>
                    <a:pt x="620" y="1598"/>
                  </a:lnTo>
                  <a:cubicBezTo>
                    <a:pt x="664" y="1620"/>
                    <a:pt x="709" y="1638"/>
                    <a:pt x="756" y="1652"/>
                  </a:cubicBezTo>
                  <a:lnTo>
                    <a:pt x="756" y="1887"/>
                  </a:lnTo>
                  <a:lnTo>
                    <a:pt x="756" y="1917"/>
                  </a:lnTo>
                  <a:lnTo>
                    <a:pt x="786" y="1917"/>
                  </a:lnTo>
                  <a:lnTo>
                    <a:pt x="1141" y="1917"/>
                  </a:lnTo>
                  <a:lnTo>
                    <a:pt x="1171" y="1917"/>
                  </a:lnTo>
                  <a:lnTo>
                    <a:pt x="1171" y="1887"/>
                  </a:lnTo>
                  <a:lnTo>
                    <a:pt x="1171" y="1646"/>
                  </a:lnTo>
                  <a:lnTo>
                    <a:pt x="1171" y="1646"/>
                  </a:lnTo>
                  <a:cubicBezTo>
                    <a:pt x="1213" y="1632"/>
                    <a:pt x="1254" y="1615"/>
                    <a:pt x="1294" y="1594"/>
                  </a:cubicBezTo>
                  <a:lnTo>
                    <a:pt x="1465" y="1765"/>
                  </a:lnTo>
                  <a:lnTo>
                    <a:pt x="1486" y="1787"/>
                  </a:lnTo>
                  <a:lnTo>
                    <a:pt x="1508" y="1765"/>
                  </a:lnTo>
                  <a:lnTo>
                    <a:pt x="1758" y="1514"/>
                  </a:lnTo>
                  <a:lnTo>
                    <a:pt x="1779" y="1493"/>
                  </a:lnTo>
                  <a:lnTo>
                    <a:pt x="1758" y="1471"/>
                  </a:lnTo>
                  <a:lnTo>
                    <a:pt x="1588" y="1301"/>
                  </a:lnTo>
                  <a:lnTo>
                    <a:pt x="1588" y="1301"/>
                  </a:lnTo>
                  <a:cubicBezTo>
                    <a:pt x="1610" y="1259"/>
                    <a:pt x="1629" y="1216"/>
                    <a:pt x="1643" y="1171"/>
                  </a:cubicBezTo>
                  <a:lnTo>
                    <a:pt x="1887" y="117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0" name="Freeform 22">
              <a:extLst>
                <a:ext uri="{FF2B5EF4-FFF2-40B4-BE49-F238E27FC236}">
                  <a16:creationId xmlns:a16="http://schemas.microsoft.com/office/drawing/2014/main" id="{BDEBDF01-7DD7-6849-87ED-FE49832AD3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7288" y="2111375"/>
              <a:ext cx="403225" cy="403225"/>
            </a:xfrm>
            <a:custGeom>
              <a:avLst/>
              <a:gdLst>
                <a:gd name="T0" fmla="*/ 808 w 1121"/>
                <a:gd name="T1" fmla="*/ 559 h 1121"/>
                <a:gd name="T2" fmla="*/ 557 w 1121"/>
                <a:gd name="T3" fmla="*/ 811 h 1121"/>
                <a:gd name="T4" fmla="*/ 305 w 1121"/>
                <a:gd name="T5" fmla="*/ 559 h 1121"/>
                <a:gd name="T6" fmla="*/ 557 w 1121"/>
                <a:gd name="T7" fmla="*/ 308 h 1121"/>
                <a:gd name="T8" fmla="*/ 1101 w 1121"/>
                <a:gd name="T9" fmla="*/ 684 h 1121"/>
                <a:gd name="T10" fmla="*/ 1120 w 1121"/>
                <a:gd name="T11" fmla="*/ 666 h 1121"/>
                <a:gd name="T12" fmla="*/ 1120 w 1121"/>
                <a:gd name="T13" fmla="*/ 441 h 1121"/>
                <a:gd name="T14" fmla="*/ 961 w 1121"/>
                <a:gd name="T15" fmla="*/ 441 h 1121"/>
                <a:gd name="T16" fmla="*/ 927 w 1121"/>
                <a:gd name="T17" fmla="*/ 359 h 1121"/>
                <a:gd name="T18" fmla="*/ 1039 w 1121"/>
                <a:gd name="T19" fmla="*/ 247 h 1121"/>
                <a:gd name="T20" fmla="*/ 880 w 1121"/>
                <a:gd name="T21" fmla="*/ 88 h 1121"/>
                <a:gd name="T22" fmla="*/ 855 w 1121"/>
                <a:gd name="T23" fmla="*/ 88 h 1121"/>
                <a:gd name="T24" fmla="*/ 755 w 1121"/>
                <a:gd name="T25" fmla="*/ 188 h 1121"/>
                <a:gd name="T26" fmla="*/ 678 w 1121"/>
                <a:gd name="T27" fmla="*/ 17 h 1121"/>
                <a:gd name="T28" fmla="*/ 661 w 1121"/>
                <a:gd name="T29" fmla="*/ 0 h 1121"/>
                <a:gd name="T30" fmla="*/ 436 w 1121"/>
                <a:gd name="T31" fmla="*/ 0 h 1121"/>
                <a:gd name="T32" fmla="*/ 436 w 1121"/>
                <a:gd name="T33" fmla="*/ 156 h 1121"/>
                <a:gd name="T34" fmla="*/ 362 w 1121"/>
                <a:gd name="T35" fmla="*/ 186 h 1121"/>
                <a:gd name="T36" fmla="*/ 252 w 1121"/>
                <a:gd name="T37" fmla="*/ 75 h 1121"/>
                <a:gd name="T38" fmla="*/ 93 w 1121"/>
                <a:gd name="T39" fmla="*/ 235 h 1121"/>
                <a:gd name="T40" fmla="*/ 93 w 1121"/>
                <a:gd name="T41" fmla="*/ 260 h 1121"/>
                <a:gd name="T42" fmla="*/ 188 w 1121"/>
                <a:gd name="T43" fmla="*/ 356 h 1121"/>
                <a:gd name="T44" fmla="*/ 17 w 1121"/>
                <a:gd name="T45" fmla="*/ 435 h 1121"/>
                <a:gd name="T46" fmla="*/ 0 w 1121"/>
                <a:gd name="T47" fmla="*/ 453 h 1121"/>
                <a:gd name="T48" fmla="*/ 0 w 1121"/>
                <a:gd name="T49" fmla="*/ 678 h 1121"/>
                <a:gd name="T50" fmla="*/ 153 w 1121"/>
                <a:gd name="T51" fmla="*/ 678 h 1121"/>
                <a:gd name="T52" fmla="*/ 188 w 1121"/>
                <a:gd name="T53" fmla="*/ 764 h 1121"/>
                <a:gd name="T54" fmla="*/ 80 w 1121"/>
                <a:gd name="T55" fmla="*/ 872 h 1121"/>
                <a:gd name="T56" fmla="*/ 239 w 1121"/>
                <a:gd name="T57" fmla="*/ 1030 h 1121"/>
                <a:gd name="T58" fmla="*/ 264 w 1121"/>
                <a:gd name="T59" fmla="*/ 1030 h 1121"/>
                <a:gd name="T60" fmla="*/ 362 w 1121"/>
                <a:gd name="T61" fmla="*/ 933 h 1121"/>
                <a:gd name="T62" fmla="*/ 441 w 1121"/>
                <a:gd name="T63" fmla="*/ 1101 h 1121"/>
                <a:gd name="T64" fmla="*/ 459 w 1121"/>
                <a:gd name="T65" fmla="*/ 1120 h 1121"/>
                <a:gd name="T66" fmla="*/ 684 w 1121"/>
                <a:gd name="T67" fmla="*/ 1120 h 1121"/>
                <a:gd name="T68" fmla="*/ 684 w 1121"/>
                <a:gd name="T69" fmla="*/ 961 h 1121"/>
                <a:gd name="T70" fmla="*/ 755 w 1121"/>
                <a:gd name="T71" fmla="*/ 931 h 1121"/>
                <a:gd name="T72" fmla="*/ 868 w 1121"/>
                <a:gd name="T73" fmla="*/ 1043 h 1121"/>
                <a:gd name="T74" fmla="*/ 1027 w 1121"/>
                <a:gd name="T75" fmla="*/ 884 h 1121"/>
                <a:gd name="T76" fmla="*/ 1027 w 1121"/>
                <a:gd name="T77" fmla="*/ 859 h 1121"/>
                <a:gd name="T78" fmla="*/ 927 w 1121"/>
                <a:gd name="T79" fmla="*/ 760 h 1121"/>
                <a:gd name="T80" fmla="*/ 1101 w 1121"/>
                <a:gd name="T81" fmla="*/ 684 h 1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21" h="1121">
                  <a:moveTo>
                    <a:pt x="808" y="559"/>
                  </a:moveTo>
                  <a:lnTo>
                    <a:pt x="808" y="559"/>
                  </a:lnTo>
                  <a:cubicBezTo>
                    <a:pt x="808" y="698"/>
                    <a:pt x="695" y="811"/>
                    <a:pt x="557" y="811"/>
                  </a:cubicBezTo>
                  <a:lnTo>
                    <a:pt x="557" y="811"/>
                  </a:lnTo>
                  <a:cubicBezTo>
                    <a:pt x="418" y="811"/>
                    <a:pt x="305" y="698"/>
                    <a:pt x="305" y="559"/>
                  </a:cubicBezTo>
                  <a:lnTo>
                    <a:pt x="305" y="559"/>
                  </a:lnTo>
                  <a:cubicBezTo>
                    <a:pt x="305" y="421"/>
                    <a:pt x="418" y="308"/>
                    <a:pt x="557" y="308"/>
                  </a:cubicBezTo>
                  <a:lnTo>
                    <a:pt x="557" y="308"/>
                  </a:lnTo>
                  <a:cubicBezTo>
                    <a:pt x="695" y="308"/>
                    <a:pt x="808" y="421"/>
                    <a:pt x="808" y="559"/>
                  </a:cubicBezTo>
                  <a:close/>
                  <a:moveTo>
                    <a:pt x="1101" y="684"/>
                  </a:moveTo>
                  <a:lnTo>
                    <a:pt x="1120" y="684"/>
                  </a:lnTo>
                  <a:lnTo>
                    <a:pt x="1120" y="666"/>
                  </a:lnTo>
                  <a:lnTo>
                    <a:pt x="1120" y="459"/>
                  </a:lnTo>
                  <a:lnTo>
                    <a:pt x="1120" y="441"/>
                  </a:lnTo>
                  <a:lnTo>
                    <a:pt x="1101" y="441"/>
                  </a:lnTo>
                  <a:lnTo>
                    <a:pt x="961" y="441"/>
                  </a:lnTo>
                  <a:lnTo>
                    <a:pt x="961" y="441"/>
                  </a:lnTo>
                  <a:cubicBezTo>
                    <a:pt x="952" y="412"/>
                    <a:pt x="941" y="386"/>
                    <a:pt x="927" y="359"/>
                  </a:cubicBezTo>
                  <a:lnTo>
                    <a:pt x="1027" y="260"/>
                  </a:lnTo>
                  <a:lnTo>
                    <a:pt x="1039" y="247"/>
                  </a:lnTo>
                  <a:lnTo>
                    <a:pt x="1027" y="235"/>
                  </a:lnTo>
                  <a:lnTo>
                    <a:pt x="880" y="88"/>
                  </a:lnTo>
                  <a:lnTo>
                    <a:pt x="868" y="75"/>
                  </a:lnTo>
                  <a:lnTo>
                    <a:pt x="855" y="88"/>
                  </a:lnTo>
                  <a:lnTo>
                    <a:pt x="755" y="188"/>
                  </a:lnTo>
                  <a:lnTo>
                    <a:pt x="755" y="188"/>
                  </a:lnTo>
                  <a:cubicBezTo>
                    <a:pt x="730" y="175"/>
                    <a:pt x="704" y="164"/>
                    <a:pt x="678" y="156"/>
                  </a:cubicBezTo>
                  <a:lnTo>
                    <a:pt x="678" y="17"/>
                  </a:lnTo>
                  <a:lnTo>
                    <a:pt x="678" y="0"/>
                  </a:lnTo>
                  <a:lnTo>
                    <a:pt x="661" y="0"/>
                  </a:lnTo>
                  <a:lnTo>
                    <a:pt x="453" y="0"/>
                  </a:lnTo>
                  <a:lnTo>
                    <a:pt x="436" y="0"/>
                  </a:lnTo>
                  <a:lnTo>
                    <a:pt x="436" y="17"/>
                  </a:lnTo>
                  <a:lnTo>
                    <a:pt x="436" y="156"/>
                  </a:lnTo>
                  <a:lnTo>
                    <a:pt x="436" y="156"/>
                  </a:lnTo>
                  <a:cubicBezTo>
                    <a:pt x="410" y="164"/>
                    <a:pt x="386" y="174"/>
                    <a:pt x="362" y="186"/>
                  </a:cubicBezTo>
                  <a:lnTo>
                    <a:pt x="264" y="88"/>
                  </a:lnTo>
                  <a:lnTo>
                    <a:pt x="252" y="75"/>
                  </a:lnTo>
                  <a:lnTo>
                    <a:pt x="239" y="88"/>
                  </a:lnTo>
                  <a:lnTo>
                    <a:pt x="93" y="235"/>
                  </a:lnTo>
                  <a:lnTo>
                    <a:pt x="80" y="247"/>
                  </a:lnTo>
                  <a:lnTo>
                    <a:pt x="93" y="260"/>
                  </a:lnTo>
                  <a:lnTo>
                    <a:pt x="188" y="356"/>
                  </a:lnTo>
                  <a:lnTo>
                    <a:pt x="188" y="356"/>
                  </a:lnTo>
                  <a:cubicBezTo>
                    <a:pt x="174" y="381"/>
                    <a:pt x="162" y="408"/>
                    <a:pt x="154" y="435"/>
                  </a:cubicBezTo>
                  <a:lnTo>
                    <a:pt x="17" y="435"/>
                  </a:lnTo>
                  <a:lnTo>
                    <a:pt x="0" y="435"/>
                  </a:lnTo>
                  <a:lnTo>
                    <a:pt x="0" y="453"/>
                  </a:lnTo>
                  <a:lnTo>
                    <a:pt x="0" y="660"/>
                  </a:lnTo>
                  <a:lnTo>
                    <a:pt x="0" y="678"/>
                  </a:lnTo>
                  <a:lnTo>
                    <a:pt x="17" y="678"/>
                  </a:lnTo>
                  <a:lnTo>
                    <a:pt x="153" y="678"/>
                  </a:lnTo>
                  <a:lnTo>
                    <a:pt x="153" y="678"/>
                  </a:lnTo>
                  <a:cubicBezTo>
                    <a:pt x="161" y="707"/>
                    <a:pt x="173" y="736"/>
                    <a:pt x="188" y="764"/>
                  </a:cubicBezTo>
                  <a:lnTo>
                    <a:pt x="93" y="859"/>
                  </a:lnTo>
                  <a:lnTo>
                    <a:pt x="80" y="872"/>
                  </a:lnTo>
                  <a:lnTo>
                    <a:pt x="93" y="884"/>
                  </a:lnTo>
                  <a:lnTo>
                    <a:pt x="239" y="1030"/>
                  </a:lnTo>
                  <a:lnTo>
                    <a:pt x="252" y="1043"/>
                  </a:lnTo>
                  <a:lnTo>
                    <a:pt x="264" y="1030"/>
                  </a:lnTo>
                  <a:lnTo>
                    <a:pt x="362" y="933"/>
                  </a:lnTo>
                  <a:lnTo>
                    <a:pt x="362" y="933"/>
                  </a:lnTo>
                  <a:cubicBezTo>
                    <a:pt x="387" y="946"/>
                    <a:pt x="414" y="957"/>
                    <a:pt x="441" y="965"/>
                  </a:cubicBezTo>
                  <a:lnTo>
                    <a:pt x="441" y="1101"/>
                  </a:lnTo>
                  <a:lnTo>
                    <a:pt x="441" y="1120"/>
                  </a:lnTo>
                  <a:lnTo>
                    <a:pt x="459" y="1120"/>
                  </a:lnTo>
                  <a:lnTo>
                    <a:pt x="666" y="1120"/>
                  </a:lnTo>
                  <a:lnTo>
                    <a:pt x="684" y="1120"/>
                  </a:lnTo>
                  <a:lnTo>
                    <a:pt x="684" y="1101"/>
                  </a:lnTo>
                  <a:lnTo>
                    <a:pt x="684" y="961"/>
                  </a:lnTo>
                  <a:lnTo>
                    <a:pt x="684" y="961"/>
                  </a:lnTo>
                  <a:cubicBezTo>
                    <a:pt x="709" y="954"/>
                    <a:pt x="733" y="943"/>
                    <a:pt x="755" y="931"/>
                  </a:cubicBezTo>
                  <a:lnTo>
                    <a:pt x="855" y="1030"/>
                  </a:lnTo>
                  <a:lnTo>
                    <a:pt x="868" y="1043"/>
                  </a:lnTo>
                  <a:lnTo>
                    <a:pt x="880" y="1030"/>
                  </a:lnTo>
                  <a:lnTo>
                    <a:pt x="1027" y="884"/>
                  </a:lnTo>
                  <a:lnTo>
                    <a:pt x="1039" y="872"/>
                  </a:lnTo>
                  <a:lnTo>
                    <a:pt x="1027" y="859"/>
                  </a:lnTo>
                  <a:lnTo>
                    <a:pt x="927" y="760"/>
                  </a:lnTo>
                  <a:lnTo>
                    <a:pt x="927" y="760"/>
                  </a:lnTo>
                  <a:cubicBezTo>
                    <a:pt x="941" y="735"/>
                    <a:pt x="951" y="710"/>
                    <a:pt x="959" y="684"/>
                  </a:cubicBezTo>
                  <a:lnTo>
                    <a:pt x="1101" y="684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1" name="Freeform 23">
              <a:extLst>
                <a:ext uri="{FF2B5EF4-FFF2-40B4-BE49-F238E27FC236}">
                  <a16:creationId xmlns:a16="http://schemas.microsoft.com/office/drawing/2014/main" id="{118D839D-5549-6E40-99A6-A991D39847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29238" y="508000"/>
              <a:ext cx="403225" cy="403225"/>
            </a:xfrm>
            <a:custGeom>
              <a:avLst/>
              <a:gdLst>
                <a:gd name="T0" fmla="*/ 809 w 1121"/>
                <a:gd name="T1" fmla="*/ 560 h 1121"/>
                <a:gd name="T2" fmla="*/ 557 w 1121"/>
                <a:gd name="T3" fmla="*/ 811 h 1121"/>
                <a:gd name="T4" fmla="*/ 305 w 1121"/>
                <a:gd name="T5" fmla="*/ 560 h 1121"/>
                <a:gd name="T6" fmla="*/ 557 w 1121"/>
                <a:gd name="T7" fmla="*/ 308 h 1121"/>
                <a:gd name="T8" fmla="*/ 1103 w 1121"/>
                <a:gd name="T9" fmla="*/ 684 h 1121"/>
                <a:gd name="T10" fmla="*/ 1120 w 1121"/>
                <a:gd name="T11" fmla="*/ 666 h 1121"/>
                <a:gd name="T12" fmla="*/ 1120 w 1121"/>
                <a:gd name="T13" fmla="*/ 442 h 1121"/>
                <a:gd name="T14" fmla="*/ 962 w 1121"/>
                <a:gd name="T15" fmla="*/ 442 h 1121"/>
                <a:gd name="T16" fmla="*/ 928 w 1121"/>
                <a:gd name="T17" fmla="*/ 360 h 1121"/>
                <a:gd name="T18" fmla="*/ 1040 w 1121"/>
                <a:gd name="T19" fmla="*/ 247 h 1121"/>
                <a:gd name="T20" fmla="*/ 881 w 1121"/>
                <a:gd name="T21" fmla="*/ 89 h 1121"/>
                <a:gd name="T22" fmla="*/ 856 w 1121"/>
                <a:gd name="T23" fmla="*/ 89 h 1121"/>
                <a:gd name="T24" fmla="*/ 756 w 1121"/>
                <a:gd name="T25" fmla="*/ 189 h 1121"/>
                <a:gd name="T26" fmla="*/ 678 w 1121"/>
                <a:gd name="T27" fmla="*/ 18 h 1121"/>
                <a:gd name="T28" fmla="*/ 661 w 1121"/>
                <a:gd name="T29" fmla="*/ 0 h 1121"/>
                <a:gd name="T30" fmla="*/ 436 w 1121"/>
                <a:gd name="T31" fmla="*/ 0 h 1121"/>
                <a:gd name="T32" fmla="*/ 436 w 1121"/>
                <a:gd name="T33" fmla="*/ 156 h 1121"/>
                <a:gd name="T34" fmla="*/ 362 w 1121"/>
                <a:gd name="T35" fmla="*/ 186 h 1121"/>
                <a:gd name="T36" fmla="*/ 252 w 1121"/>
                <a:gd name="T37" fmla="*/ 76 h 1121"/>
                <a:gd name="T38" fmla="*/ 93 w 1121"/>
                <a:gd name="T39" fmla="*/ 235 h 1121"/>
                <a:gd name="T40" fmla="*/ 93 w 1121"/>
                <a:gd name="T41" fmla="*/ 260 h 1121"/>
                <a:gd name="T42" fmla="*/ 188 w 1121"/>
                <a:gd name="T43" fmla="*/ 356 h 1121"/>
                <a:gd name="T44" fmla="*/ 18 w 1121"/>
                <a:gd name="T45" fmla="*/ 436 h 1121"/>
                <a:gd name="T46" fmla="*/ 0 w 1121"/>
                <a:gd name="T47" fmla="*/ 454 h 1121"/>
                <a:gd name="T48" fmla="*/ 0 w 1121"/>
                <a:gd name="T49" fmla="*/ 679 h 1121"/>
                <a:gd name="T50" fmla="*/ 153 w 1121"/>
                <a:gd name="T51" fmla="*/ 679 h 1121"/>
                <a:gd name="T52" fmla="*/ 188 w 1121"/>
                <a:gd name="T53" fmla="*/ 764 h 1121"/>
                <a:gd name="T54" fmla="*/ 81 w 1121"/>
                <a:gd name="T55" fmla="*/ 872 h 1121"/>
                <a:gd name="T56" fmla="*/ 240 w 1121"/>
                <a:gd name="T57" fmla="*/ 1031 h 1121"/>
                <a:gd name="T58" fmla="*/ 265 w 1121"/>
                <a:gd name="T59" fmla="*/ 1031 h 1121"/>
                <a:gd name="T60" fmla="*/ 362 w 1121"/>
                <a:gd name="T61" fmla="*/ 934 h 1121"/>
                <a:gd name="T62" fmla="*/ 442 w 1121"/>
                <a:gd name="T63" fmla="*/ 1102 h 1121"/>
                <a:gd name="T64" fmla="*/ 459 w 1121"/>
                <a:gd name="T65" fmla="*/ 1120 h 1121"/>
                <a:gd name="T66" fmla="*/ 684 w 1121"/>
                <a:gd name="T67" fmla="*/ 1120 h 1121"/>
                <a:gd name="T68" fmla="*/ 684 w 1121"/>
                <a:gd name="T69" fmla="*/ 962 h 1121"/>
                <a:gd name="T70" fmla="*/ 756 w 1121"/>
                <a:gd name="T71" fmla="*/ 931 h 1121"/>
                <a:gd name="T72" fmla="*/ 868 w 1121"/>
                <a:gd name="T73" fmla="*/ 1044 h 1121"/>
                <a:gd name="T74" fmla="*/ 1027 w 1121"/>
                <a:gd name="T75" fmla="*/ 885 h 1121"/>
                <a:gd name="T76" fmla="*/ 1027 w 1121"/>
                <a:gd name="T77" fmla="*/ 860 h 1121"/>
                <a:gd name="T78" fmla="*/ 928 w 1121"/>
                <a:gd name="T79" fmla="*/ 760 h 1121"/>
                <a:gd name="T80" fmla="*/ 1103 w 1121"/>
                <a:gd name="T81" fmla="*/ 684 h 1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21" h="1121">
                  <a:moveTo>
                    <a:pt x="809" y="560"/>
                  </a:moveTo>
                  <a:lnTo>
                    <a:pt x="809" y="560"/>
                  </a:lnTo>
                  <a:cubicBezTo>
                    <a:pt x="809" y="699"/>
                    <a:pt x="696" y="811"/>
                    <a:pt x="557" y="811"/>
                  </a:cubicBezTo>
                  <a:lnTo>
                    <a:pt x="557" y="811"/>
                  </a:lnTo>
                  <a:cubicBezTo>
                    <a:pt x="419" y="811"/>
                    <a:pt x="305" y="699"/>
                    <a:pt x="305" y="560"/>
                  </a:cubicBezTo>
                  <a:lnTo>
                    <a:pt x="305" y="560"/>
                  </a:lnTo>
                  <a:cubicBezTo>
                    <a:pt x="305" y="421"/>
                    <a:pt x="419" y="308"/>
                    <a:pt x="557" y="308"/>
                  </a:cubicBezTo>
                  <a:lnTo>
                    <a:pt x="557" y="308"/>
                  </a:lnTo>
                  <a:cubicBezTo>
                    <a:pt x="696" y="308"/>
                    <a:pt x="809" y="421"/>
                    <a:pt x="809" y="560"/>
                  </a:cubicBezTo>
                  <a:close/>
                  <a:moveTo>
                    <a:pt x="1103" y="684"/>
                  </a:moveTo>
                  <a:lnTo>
                    <a:pt x="1120" y="684"/>
                  </a:lnTo>
                  <a:lnTo>
                    <a:pt x="1120" y="666"/>
                  </a:lnTo>
                  <a:lnTo>
                    <a:pt x="1120" y="459"/>
                  </a:lnTo>
                  <a:lnTo>
                    <a:pt x="1120" y="442"/>
                  </a:lnTo>
                  <a:lnTo>
                    <a:pt x="1103" y="442"/>
                  </a:lnTo>
                  <a:lnTo>
                    <a:pt x="962" y="442"/>
                  </a:lnTo>
                  <a:lnTo>
                    <a:pt x="962" y="442"/>
                  </a:lnTo>
                  <a:cubicBezTo>
                    <a:pt x="953" y="413"/>
                    <a:pt x="942" y="386"/>
                    <a:pt x="928" y="360"/>
                  </a:cubicBezTo>
                  <a:lnTo>
                    <a:pt x="1027" y="260"/>
                  </a:lnTo>
                  <a:lnTo>
                    <a:pt x="1040" y="247"/>
                  </a:lnTo>
                  <a:lnTo>
                    <a:pt x="1027" y="235"/>
                  </a:lnTo>
                  <a:lnTo>
                    <a:pt x="881" y="89"/>
                  </a:lnTo>
                  <a:lnTo>
                    <a:pt x="868" y="76"/>
                  </a:lnTo>
                  <a:lnTo>
                    <a:pt x="856" y="89"/>
                  </a:lnTo>
                  <a:lnTo>
                    <a:pt x="756" y="189"/>
                  </a:lnTo>
                  <a:lnTo>
                    <a:pt x="756" y="189"/>
                  </a:lnTo>
                  <a:cubicBezTo>
                    <a:pt x="731" y="175"/>
                    <a:pt x="705" y="165"/>
                    <a:pt x="678" y="156"/>
                  </a:cubicBezTo>
                  <a:lnTo>
                    <a:pt x="678" y="18"/>
                  </a:lnTo>
                  <a:lnTo>
                    <a:pt x="678" y="0"/>
                  </a:lnTo>
                  <a:lnTo>
                    <a:pt x="661" y="0"/>
                  </a:lnTo>
                  <a:lnTo>
                    <a:pt x="453" y="0"/>
                  </a:lnTo>
                  <a:lnTo>
                    <a:pt x="436" y="0"/>
                  </a:lnTo>
                  <a:lnTo>
                    <a:pt x="436" y="18"/>
                  </a:lnTo>
                  <a:lnTo>
                    <a:pt x="436" y="156"/>
                  </a:lnTo>
                  <a:lnTo>
                    <a:pt x="436" y="156"/>
                  </a:lnTo>
                  <a:cubicBezTo>
                    <a:pt x="410" y="164"/>
                    <a:pt x="386" y="174"/>
                    <a:pt x="362" y="186"/>
                  </a:cubicBezTo>
                  <a:lnTo>
                    <a:pt x="265" y="89"/>
                  </a:lnTo>
                  <a:lnTo>
                    <a:pt x="252" y="76"/>
                  </a:lnTo>
                  <a:lnTo>
                    <a:pt x="240" y="89"/>
                  </a:lnTo>
                  <a:lnTo>
                    <a:pt x="93" y="235"/>
                  </a:lnTo>
                  <a:lnTo>
                    <a:pt x="81" y="247"/>
                  </a:lnTo>
                  <a:lnTo>
                    <a:pt x="93" y="260"/>
                  </a:lnTo>
                  <a:lnTo>
                    <a:pt x="188" y="356"/>
                  </a:lnTo>
                  <a:lnTo>
                    <a:pt x="188" y="356"/>
                  </a:lnTo>
                  <a:cubicBezTo>
                    <a:pt x="174" y="381"/>
                    <a:pt x="163" y="408"/>
                    <a:pt x="154" y="436"/>
                  </a:cubicBezTo>
                  <a:lnTo>
                    <a:pt x="18" y="436"/>
                  </a:lnTo>
                  <a:lnTo>
                    <a:pt x="0" y="436"/>
                  </a:lnTo>
                  <a:lnTo>
                    <a:pt x="0" y="454"/>
                  </a:lnTo>
                  <a:lnTo>
                    <a:pt x="0" y="660"/>
                  </a:lnTo>
                  <a:lnTo>
                    <a:pt x="0" y="679"/>
                  </a:lnTo>
                  <a:lnTo>
                    <a:pt x="18" y="679"/>
                  </a:lnTo>
                  <a:lnTo>
                    <a:pt x="153" y="679"/>
                  </a:lnTo>
                  <a:lnTo>
                    <a:pt x="153" y="679"/>
                  </a:lnTo>
                  <a:cubicBezTo>
                    <a:pt x="162" y="708"/>
                    <a:pt x="174" y="737"/>
                    <a:pt x="188" y="764"/>
                  </a:cubicBezTo>
                  <a:lnTo>
                    <a:pt x="93" y="860"/>
                  </a:lnTo>
                  <a:lnTo>
                    <a:pt x="81" y="872"/>
                  </a:lnTo>
                  <a:lnTo>
                    <a:pt x="93" y="885"/>
                  </a:lnTo>
                  <a:lnTo>
                    <a:pt x="240" y="1031"/>
                  </a:lnTo>
                  <a:lnTo>
                    <a:pt x="252" y="1044"/>
                  </a:lnTo>
                  <a:lnTo>
                    <a:pt x="265" y="1031"/>
                  </a:lnTo>
                  <a:lnTo>
                    <a:pt x="362" y="934"/>
                  </a:lnTo>
                  <a:lnTo>
                    <a:pt x="362" y="934"/>
                  </a:lnTo>
                  <a:cubicBezTo>
                    <a:pt x="388" y="946"/>
                    <a:pt x="414" y="957"/>
                    <a:pt x="442" y="965"/>
                  </a:cubicBezTo>
                  <a:lnTo>
                    <a:pt x="442" y="1102"/>
                  </a:lnTo>
                  <a:lnTo>
                    <a:pt x="442" y="1120"/>
                  </a:lnTo>
                  <a:lnTo>
                    <a:pt x="459" y="1120"/>
                  </a:lnTo>
                  <a:lnTo>
                    <a:pt x="667" y="1120"/>
                  </a:lnTo>
                  <a:lnTo>
                    <a:pt x="684" y="1120"/>
                  </a:lnTo>
                  <a:lnTo>
                    <a:pt x="684" y="1102"/>
                  </a:lnTo>
                  <a:lnTo>
                    <a:pt x="684" y="962"/>
                  </a:lnTo>
                  <a:lnTo>
                    <a:pt x="684" y="962"/>
                  </a:lnTo>
                  <a:cubicBezTo>
                    <a:pt x="709" y="954"/>
                    <a:pt x="733" y="944"/>
                    <a:pt x="756" y="931"/>
                  </a:cubicBezTo>
                  <a:lnTo>
                    <a:pt x="856" y="1031"/>
                  </a:lnTo>
                  <a:lnTo>
                    <a:pt x="868" y="1044"/>
                  </a:lnTo>
                  <a:lnTo>
                    <a:pt x="881" y="1031"/>
                  </a:lnTo>
                  <a:lnTo>
                    <a:pt x="1027" y="885"/>
                  </a:lnTo>
                  <a:lnTo>
                    <a:pt x="1040" y="872"/>
                  </a:lnTo>
                  <a:lnTo>
                    <a:pt x="1027" y="860"/>
                  </a:lnTo>
                  <a:lnTo>
                    <a:pt x="928" y="760"/>
                  </a:lnTo>
                  <a:lnTo>
                    <a:pt x="928" y="760"/>
                  </a:lnTo>
                  <a:cubicBezTo>
                    <a:pt x="941" y="736"/>
                    <a:pt x="952" y="710"/>
                    <a:pt x="960" y="684"/>
                  </a:cubicBezTo>
                  <a:lnTo>
                    <a:pt x="1103" y="68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2" name="Freeform 24">
              <a:extLst>
                <a:ext uri="{FF2B5EF4-FFF2-40B4-BE49-F238E27FC236}">
                  <a16:creationId xmlns:a16="http://schemas.microsoft.com/office/drawing/2014/main" id="{8420203D-F379-2C4B-9CFC-713F0BC6E0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30813" y="1828800"/>
              <a:ext cx="300037" cy="300038"/>
            </a:xfrm>
            <a:custGeom>
              <a:avLst/>
              <a:gdLst>
                <a:gd name="T0" fmla="*/ 601 w 833"/>
                <a:gd name="T1" fmla="*/ 416 h 832"/>
                <a:gd name="T2" fmla="*/ 414 w 833"/>
                <a:gd name="T3" fmla="*/ 603 h 832"/>
                <a:gd name="T4" fmla="*/ 227 w 833"/>
                <a:gd name="T5" fmla="*/ 416 h 832"/>
                <a:gd name="T6" fmla="*/ 414 w 833"/>
                <a:gd name="T7" fmla="*/ 229 h 832"/>
                <a:gd name="T8" fmla="*/ 819 w 833"/>
                <a:gd name="T9" fmla="*/ 508 h 832"/>
                <a:gd name="T10" fmla="*/ 832 w 833"/>
                <a:gd name="T11" fmla="*/ 494 h 832"/>
                <a:gd name="T12" fmla="*/ 832 w 833"/>
                <a:gd name="T13" fmla="*/ 328 h 832"/>
                <a:gd name="T14" fmla="*/ 714 w 833"/>
                <a:gd name="T15" fmla="*/ 328 h 832"/>
                <a:gd name="T16" fmla="*/ 689 w 833"/>
                <a:gd name="T17" fmla="*/ 267 h 832"/>
                <a:gd name="T18" fmla="*/ 772 w 833"/>
                <a:gd name="T19" fmla="*/ 184 h 832"/>
                <a:gd name="T20" fmla="*/ 654 w 833"/>
                <a:gd name="T21" fmla="*/ 66 h 832"/>
                <a:gd name="T22" fmla="*/ 636 w 833"/>
                <a:gd name="T23" fmla="*/ 66 h 832"/>
                <a:gd name="T24" fmla="*/ 561 w 833"/>
                <a:gd name="T25" fmla="*/ 140 h 832"/>
                <a:gd name="T26" fmla="*/ 504 w 833"/>
                <a:gd name="T27" fmla="*/ 13 h 832"/>
                <a:gd name="T28" fmla="*/ 491 w 833"/>
                <a:gd name="T29" fmla="*/ 0 h 832"/>
                <a:gd name="T30" fmla="*/ 324 w 833"/>
                <a:gd name="T31" fmla="*/ 0 h 832"/>
                <a:gd name="T32" fmla="*/ 324 w 833"/>
                <a:gd name="T33" fmla="*/ 116 h 832"/>
                <a:gd name="T34" fmla="*/ 270 w 833"/>
                <a:gd name="T35" fmla="*/ 138 h 832"/>
                <a:gd name="T36" fmla="*/ 187 w 833"/>
                <a:gd name="T37" fmla="*/ 56 h 832"/>
                <a:gd name="T38" fmla="*/ 70 w 833"/>
                <a:gd name="T39" fmla="*/ 174 h 832"/>
                <a:gd name="T40" fmla="*/ 70 w 833"/>
                <a:gd name="T41" fmla="*/ 193 h 832"/>
                <a:gd name="T42" fmla="*/ 141 w 833"/>
                <a:gd name="T43" fmla="*/ 264 h 832"/>
                <a:gd name="T44" fmla="*/ 13 w 833"/>
                <a:gd name="T45" fmla="*/ 323 h 832"/>
                <a:gd name="T46" fmla="*/ 0 w 833"/>
                <a:gd name="T47" fmla="*/ 336 h 832"/>
                <a:gd name="T48" fmla="*/ 0 w 833"/>
                <a:gd name="T49" fmla="*/ 503 h 832"/>
                <a:gd name="T50" fmla="*/ 114 w 833"/>
                <a:gd name="T51" fmla="*/ 503 h 832"/>
                <a:gd name="T52" fmla="*/ 141 w 833"/>
                <a:gd name="T53" fmla="*/ 567 h 832"/>
                <a:gd name="T54" fmla="*/ 60 w 833"/>
                <a:gd name="T55" fmla="*/ 648 h 832"/>
                <a:gd name="T56" fmla="*/ 178 w 833"/>
                <a:gd name="T57" fmla="*/ 766 h 832"/>
                <a:gd name="T58" fmla="*/ 197 w 833"/>
                <a:gd name="T59" fmla="*/ 766 h 832"/>
                <a:gd name="T60" fmla="*/ 270 w 833"/>
                <a:gd name="T61" fmla="*/ 693 h 832"/>
                <a:gd name="T62" fmla="*/ 328 w 833"/>
                <a:gd name="T63" fmla="*/ 818 h 832"/>
                <a:gd name="T64" fmla="*/ 341 w 833"/>
                <a:gd name="T65" fmla="*/ 831 h 832"/>
                <a:gd name="T66" fmla="*/ 509 w 833"/>
                <a:gd name="T67" fmla="*/ 831 h 832"/>
                <a:gd name="T68" fmla="*/ 509 w 833"/>
                <a:gd name="T69" fmla="*/ 714 h 832"/>
                <a:gd name="T70" fmla="*/ 561 w 833"/>
                <a:gd name="T71" fmla="*/ 691 h 832"/>
                <a:gd name="T72" fmla="*/ 645 w 833"/>
                <a:gd name="T73" fmla="*/ 775 h 832"/>
                <a:gd name="T74" fmla="*/ 763 w 833"/>
                <a:gd name="T75" fmla="*/ 656 h 832"/>
                <a:gd name="T76" fmla="*/ 763 w 833"/>
                <a:gd name="T77" fmla="*/ 638 h 832"/>
                <a:gd name="T78" fmla="*/ 689 w 833"/>
                <a:gd name="T79" fmla="*/ 564 h 832"/>
                <a:gd name="T80" fmla="*/ 819 w 833"/>
                <a:gd name="T81" fmla="*/ 508 h 8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33" h="832">
                  <a:moveTo>
                    <a:pt x="601" y="416"/>
                  </a:moveTo>
                  <a:lnTo>
                    <a:pt x="601" y="416"/>
                  </a:lnTo>
                  <a:cubicBezTo>
                    <a:pt x="601" y="519"/>
                    <a:pt x="517" y="603"/>
                    <a:pt x="414" y="603"/>
                  </a:cubicBezTo>
                  <a:lnTo>
                    <a:pt x="414" y="603"/>
                  </a:lnTo>
                  <a:cubicBezTo>
                    <a:pt x="311" y="603"/>
                    <a:pt x="227" y="519"/>
                    <a:pt x="227" y="416"/>
                  </a:cubicBezTo>
                  <a:lnTo>
                    <a:pt x="227" y="416"/>
                  </a:lnTo>
                  <a:cubicBezTo>
                    <a:pt x="227" y="312"/>
                    <a:pt x="311" y="229"/>
                    <a:pt x="414" y="229"/>
                  </a:cubicBezTo>
                  <a:lnTo>
                    <a:pt x="414" y="229"/>
                  </a:lnTo>
                  <a:cubicBezTo>
                    <a:pt x="517" y="229"/>
                    <a:pt x="601" y="312"/>
                    <a:pt x="601" y="416"/>
                  </a:cubicBezTo>
                  <a:close/>
                  <a:moveTo>
                    <a:pt x="819" y="508"/>
                  </a:moveTo>
                  <a:lnTo>
                    <a:pt x="832" y="508"/>
                  </a:lnTo>
                  <a:lnTo>
                    <a:pt x="832" y="494"/>
                  </a:lnTo>
                  <a:lnTo>
                    <a:pt x="832" y="340"/>
                  </a:lnTo>
                  <a:lnTo>
                    <a:pt x="832" y="328"/>
                  </a:lnTo>
                  <a:lnTo>
                    <a:pt x="819" y="328"/>
                  </a:lnTo>
                  <a:lnTo>
                    <a:pt x="714" y="328"/>
                  </a:lnTo>
                  <a:lnTo>
                    <a:pt x="714" y="328"/>
                  </a:lnTo>
                  <a:cubicBezTo>
                    <a:pt x="708" y="307"/>
                    <a:pt x="700" y="286"/>
                    <a:pt x="689" y="267"/>
                  </a:cubicBezTo>
                  <a:lnTo>
                    <a:pt x="763" y="193"/>
                  </a:lnTo>
                  <a:lnTo>
                    <a:pt x="772" y="184"/>
                  </a:lnTo>
                  <a:lnTo>
                    <a:pt x="763" y="174"/>
                  </a:lnTo>
                  <a:lnTo>
                    <a:pt x="654" y="66"/>
                  </a:lnTo>
                  <a:lnTo>
                    <a:pt x="645" y="56"/>
                  </a:lnTo>
                  <a:lnTo>
                    <a:pt x="636" y="66"/>
                  </a:lnTo>
                  <a:lnTo>
                    <a:pt x="561" y="140"/>
                  </a:lnTo>
                  <a:lnTo>
                    <a:pt x="561" y="140"/>
                  </a:lnTo>
                  <a:cubicBezTo>
                    <a:pt x="543" y="130"/>
                    <a:pt x="524" y="122"/>
                    <a:pt x="504" y="116"/>
                  </a:cubicBezTo>
                  <a:lnTo>
                    <a:pt x="504" y="13"/>
                  </a:lnTo>
                  <a:lnTo>
                    <a:pt x="504" y="0"/>
                  </a:lnTo>
                  <a:lnTo>
                    <a:pt x="491" y="0"/>
                  </a:lnTo>
                  <a:lnTo>
                    <a:pt x="337" y="0"/>
                  </a:lnTo>
                  <a:lnTo>
                    <a:pt x="324" y="0"/>
                  </a:lnTo>
                  <a:lnTo>
                    <a:pt x="324" y="13"/>
                  </a:lnTo>
                  <a:lnTo>
                    <a:pt x="324" y="116"/>
                  </a:lnTo>
                  <a:lnTo>
                    <a:pt x="324" y="116"/>
                  </a:lnTo>
                  <a:cubicBezTo>
                    <a:pt x="305" y="121"/>
                    <a:pt x="287" y="129"/>
                    <a:pt x="270" y="138"/>
                  </a:cubicBezTo>
                  <a:lnTo>
                    <a:pt x="197" y="66"/>
                  </a:lnTo>
                  <a:lnTo>
                    <a:pt x="187" y="56"/>
                  </a:lnTo>
                  <a:lnTo>
                    <a:pt x="178" y="66"/>
                  </a:lnTo>
                  <a:lnTo>
                    <a:pt x="70" y="174"/>
                  </a:lnTo>
                  <a:lnTo>
                    <a:pt x="60" y="184"/>
                  </a:lnTo>
                  <a:lnTo>
                    <a:pt x="70" y="193"/>
                  </a:lnTo>
                  <a:lnTo>
                    <a:pt x="141" y="264"/>
                  </a:lnTo>
                  <a:lnTo>
                    <a:pt x="141" y="264"/>
                  </a:lnTo>
                  <a:cubicBezTo>
                    <a:pt x="130" y="283"/>
                    <a:pt x="122" y="303"/>
                    <a:pt x="115" y="323"/>
                  </a:cubicBezTo>
                  <a:lnTo>
                    <a:pt x="13" y="323"/>
                  </a:lnTo>
                  <a:lnTo>
                    <a:pt x="0" y="323"/>
                  </a:lnTo>
                  <a:lnTo>
                    <a:pt x="0" y="336"/>
                  </a:lnTo>
                  <a:lnTo>
                    <a:pt x="0" y="490"/>
                  </a:lnTo>
                  <a:lnTo>
                    <a:pt x="0" y="503"/>
                  </a:lnTo>
                  <a:lnTo>
                    <a:pt x="13" y="503"/>
                  </a:lnTo>
                  <a:lnTo>
                    <a:pt x="114" y="503"/>
                  </a:lnTo>
                  <a:lnTo>
                    <a:pt x="114" y="503"/>
                  </a:lnTo>
                  <a:cubicBezTo>
                    <a:pt x="121" y="525"/>
                    <a:pt x="129" y="547"/>
                    <a:pt x="141" y="567"/>
                  </a:cubicBezTo>
                  <a:lnTo>
                    <a:pt x="70" y="638"/>
                  </a:lnTo>
                  <a:lnTo>
                    <a:pt x="60" y="648"/>
                  </a:lnTo>
                  <a:lnTo>
                    <a:pt x="70" y="656"/>
                  </a:lnTo>
                  <a:lnTo>
                    <a:pt x="178" y="766"/>
                  </a:lnTo>
                  <a:lnTo>
                    <a:pt x="187" y="775"/>
                  </a:lnTo>
                  <a:lnTo>
                    <a:pt x="197" y="766"/>
                  </a:lnTo>
                  <a:lnTo>
                    <a:pt x="270" y="693"/>
                  </a:lnTo>
                  <a:lnTo>
                    <a:pt x="270" y="693"/>
                  </a:lnTo>
                  <a:cubicBezTo>
                    <a:pt x="288" y="703"/>
                    <a:pt x="308" y="711"/>
                    <a:pt x="328" y="716"/>
                  </a:cubicBezTo>
                  <a:lnTo>
                    <a:pt x="328" y="818"/>
                  </a:lnTo>
                  <a:lnTo>
                    <a:pt x="328" y="831"/>
                  </a:lnTo>
                  <a:lnTo>
                    <a:pt x="341" y="831"/>
                  </a:lnTo>
                  <a:lnTo>
                    <a:pt x="495" y="831"/>
                  </a:lnTo>
                  <a:lnTo>
                    <a:pt x="509" y="831"/>
                  </a:lnTo>
                  <a:lnTo>
                    <a:pt x="509" y="818"/>
                  </a:lnTo>
                  <a:lnTo>
                    <a:pt x="509" y="714"/>
                  </a:lnTo>
                  <a:lnTo>
                    <a:pt x="509" y="714"/>
                  </a:lnTo>
                  <a:cubicBezTo>
                    <a:pt x="527" y="708"/>
                    <a:pt x="545" y="701"/>
                    <a:pt x="561" y="691"/>
                  </a:cubicBezTo>
                  <a:lnTo>
                    <a:pt x="636" y="766"/>
                  </a:lnTo>
                  <a:lnTo>
                    <a:pt x="645" y="775"/>
                  </a:lnTo>
                  <a:lnTo>
                    <a:pt x="654" y="766"/>
                  </a:lnTo>
                  <a:lnTo>
                    <a:pt x="763" y="656"/>
                  </a:lnTo>
                  <a:lnTo>
                    <a:pt x="772" y="648"/>
                  </a:lnTo>
                  <a:lnTo>
                    <a:pt x="763" y="638"/>
                  </a:lnTo>
                  <a:lnTo>
                    <a:pt x="689" y="564"/>
                  </a:lnTo>
                  <a:lnTo>
                    <a:pt x="689" y="564"/>
                  </a:lnTo>
                  <a:cubicBezTo>
                    <a:pt x="699" y="546"/>
                    <a:pt x="707" y="527"/>
                    <a:pt x="713" y="508"/>
                  </a:cubicBezTo>
                  <a:lnTo>
                    <a:pt x="819" y="50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3" name="Freeform 25">
              <a:extLst>
                <a:ext uri="{FF2B5EF4-FFF2-40B4-BE49-F238E27FC236}">
                  <a16:creationId xmlns:a16="http://schemas.microsoft.com/office/drawing/2014/main" id="{E3F0FD1E-642D-CA40-9DC7-72FE5CA5F1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35250" y="2673350"/>
              <a:ext cx="236538" cy="236538"/>
            </a:xfrm>
            <a:custGeom>
              <a:avLst/>
              <a:gdLst>
                <a:gd name="T0" fmla="*/ 473 w 656"/>
                <a:gd name="T1" fmla="*/ 328 h 657"/>
                <a:gd name="T2" fmla="*/ 326 w 656"/>
                <a:gd name="T3" fmla="*/ 475 h 657"/>
                <a:gd name="T4" fmla="*/ 179 w 656"/>
                <a:gd name="T5" fmla="*/ 328 h 657"/>
                <a:gd name="T6" fmla="*/ 326 w 656"/>
                <a:gd name="T7" fmla="*/ 181 h 657"/>
                <a:gd name="T8" fmla="*/ 645 w 656"/>
                <a:gd name="T9" fmla="*/ 401 h 657"/>
                <a:gd name="T10" fmla="*/ 655 w 656"/>
                <a:gd name="T11" fmla="*/ 391 h 657"/>
                <a:gd name="T12" fmla="*/ 655 w 656"/>
                <a:gd name="T13" fmla="*/ 259 h 657"/>
                <a:gd name="T14" fmla="*/ 563 w 656"/>
                <a:gd name="T15" fmla="*/ 259 h 657"/>
                <a:gd name="T16" fmla="*/ 543 w 656"/>
                <a:gd name="T17" fmla="*/ 211 h 657"/>
                <a:gd name="T18" fmla="*/ 609 w 656"/>
                <a:gd name="T19" fmla="*/ 145 h 657"/>
                <a:gd name="T20" fmla="*/ 516 w 656"/>
                <a:gd name="T21" fmla="*/ 53 h 657"/>
                <a:gd name="T22" fmla="*/ 501 w 656"/>
                <a:gd name="T23" fmla="*/ 53 h 657"/>
                <a:gd name="T24" fmla="*/ 442 w 656"/>
                <a:gd name="T25" fmla="*/ 111 h 657"/>
                <a:gd name="T26" fmla="*/ 397 w 656"/>
                <a:gd name="T27" fmla="*/ 11 h 657"/>
                <a:gd name="T28" fmla="*/ 387 w 656"/>
                <a:gd name="T29" fmla="*/ 0 h 657"/>
                <a:gd name="T30" fmla="*/ 255 w 656"/>
                <a:gd name="T31" fmla="*/ 0 h 657"/>
                <a:gd name="T32" fmla="*/ 255 w 656"/>
                <a:gd name="T33" fmla="*/ 92 h 657"/>
                <a:gd name="T34" fmla="*/ 212 w 656"/>
                <a:gd name="T35" fmla="*/ 109 h 657"/>
                <a:gd name="T36" fmla="*/ 147 w 656"/>
                <a:gd name="T37" fmla="*/ 45 h 657"/>
                <a:gd name="T38" fmla="*/ 54 w 656"/>
                <a:gd name="T39" fmla="*/ 138 h 657"/>
                <a:gd name="T40" fmla="*/ 54 w 656"/>
                <a:gd name="T41" fmla="*/ 153 h 657"/>
                <a:gd name="T42" fmla="*/ 110 w 656"/>
                <a:gd name="T43" fmla="*/ 209 h 657"/>
                <a:gd name="T44" fmla="*/ 10 w 656"/>
                <a:gd name="T45" fmla="*/ 256 h 657"/>
                <a:gd name="T46" fmla="*/ 0 w 656"/>
                <a:gd name="T47" fmla="*/ 266 h 657"/>
                <a:gd name="T48" fmla="*/ 0 w 656"/>
                <a:gd name="T49" fmla="*/ 398 h 657"/>
                <a:gd name="T50" fmla="*/ 89 w 656"/>
                <a:gd name="T51" fmla="*/ 398 h 657"/>
                <a:gd name="T52" fmla="*/ 110 w 656"/>
                <a:gd name="T53" fmla="*/ 448 h 657"/>
                <a:gd name="T54" fmla="*/ 47 w 656"/>
                <a:gd name="T55" fmla="*/ 511 h 657"/>
                <a:gd name="T56" fmla="*/ 140 w 656"/>
                <a:gd name="T57" fmla="*/ 604 h 657"/>
                <a:gd name="T58" fmla="*/ 155 w 656"/>
                <a:gd name="T59" fmla="*/ 604 h 657"/>
                <a:gd name="T60" fmla="*/ 212 w 656"/>
                <a:gd name="T61" fmla="*/ 547 h 657"/>
                <a:gd name="T62" fmla="*/ 258 w 656"/>
                <a:gd name="T63" fmla="*/ 646 h 657"/>
                <a:gd name="T64" fmla="*/ 269 w 656"/>
                <a:gd name="T65" fmla="*/ 656 h 657"/>
                <a:gd name="T66" fmla="*/ 401 w 656"/>
                <a:gd name="T67" fmla="*/ 656 h 657"/>
                <a:gd name="T68" fmla="*/ 401 w 656"/>
                <a:gd name="T69" fmla="*/ 563 h 657"/>
                <a:gd name="T70" fmla="*/ 442 w 656"/>
                <a:gd name="T71" fmla="*/ 546 h 657"/>
                <a:gd name="T72" fmla="*/ 508 w 656"/>
                <a:gd name="T73" fmla="*/ 612 h 657"/>
                <a:gd name="T74" fmla="*/ 601 w 656"/>
                <a:gd name="T75" fmla="*/ 519 h 657"/>
                <a:gd name="T76" fmla="*/ 601 w 656"/>
                <a:gd name="T77" fmla="*/ 504 h 657"/>
                <a:gd name="T78" fmla="*/ 543 w 656"/>
                <a:gd name="T79" fmla="*/ 445 h 657"/>
                <a:gd name="T80" fmla="*/ 645 w 656"/>
                <a:gd name="T81" fmla="*/ 401 h 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656" h="657">
                  <a:moveTo>
                    <a:pt x="473" y="328"/>
                  </a:moveTo>
                  <a:lnTo>
                    <a:pt x="473" y="328"/>
                  </a:lnTo>
                  <a:cubicBezTo>
                    <a:pt x="473" y="409"/>
                    <a:pt x="407" y="475"/>
                    <a:pt x="326" y="475"/>
                  </a:cubicBezTo>
                  <a:lnTo>
                    <a:pt x="326" y="475"/>
                  </a:lnTo>
                  <a:cubicBezTo>
                    <a:pt x="245" y="475"/>
                    <a:pt x="179" y="409"/>
                    <a:pt x="179" y="328"/>
                  </a:cubicBezTo>
                  <a:lnTo>
                    <a:pt x="179" y="328"/>
                  </a:lnTo>
                  <a:cubicBezTo>
                    <a:pt x="179" y="247"/>
                    <a:pt x="245" y="181"/>
                    <a:pt x="326" y="181"/>
                  </a:cubicBezTo>
                  <a:lnTo>
                    <a:pt x="326" y="181"/>
                  </a:lnTo>
                  <a:cubicBezTo>
                    <a:pt x="407" y="181"/>
                    <a:pt x="473" y="247"/>
                    <a:pt x="473" y="328"/>
                  </a:cubicBezTo>
                  <a:close/>
                  <a:moveTo>
                    <a:pt x="645" y="401"/>
                  </a:moveTo>
                  <a:lnTo>
                    <a:pt x="655" y="401"/>
                  </a:lnTo>
                  <a:lnTo>
                    <a:pt x="655" y="391"/>
                  </a:lnTo>
                  <a:lnTo>
                    <a:pt x="655" y="269"/>
                  </a:lnTo>
                  <a:lnTo>
                    <a:pt x="655" y="259"/>
                  </a:lnTo>
                  <a:lnTo>
                    <a:pt x="645" y="259"/>
                  </a:lnTo>
                  <a:lnTo>
                    <a:pt x="563" y="259"/>
                  </a:lnTo>
                  <a:lnTo>
                    <a:pt x="563" y="259"/>
                  </a:lnTo>
                  <a:cubicBezTo>
                    <a:pt x="558" y="242"/>
                    <a:pt x="551" y="226"/>
                    <a:pt x="543" y="211"/>
                  </a:cubicBezTo>
                  <a:lnTo>
                    <a:pt x="601" y="153"/>
                  </a:lnTo>
                  <a:lnTo>
                    <a:pt x="609" y="145"/>
                  </a:lnTo>
                  <a:lnTo>
                    <a:pt x="601" y="138"/>
                  </a:lnTo>
                  <a:lnTo>
                    <a:pt x="516" y="53"/>
                  </a:lnTo>
                  <a:lnTo>
                    <a:pt x="508" y="45"/>
                  </a:lnTo>
                  <a:lnTo>
                    <a:pt x="501" y="53"/>
                  </a:lnTo>
                  <a:lnTo>
                    <a:pt x="442" y="111"/>
                  </a:lnTo>
                  <a:lnTo>
                    <a:pt x="442" y="111"/>
                  </a:lnTo>
                  <a:cubicBezTo>
                    <a:pt x="428" y="103"/>
                    <a:pt x="412" y="97"/>
                    <a:pt x="397" y="92"/>
                  </a:cubicBezTo>
                  <a:lnTo>
                    <a:pt x="397" y="11"/>
                  </a:lnTo>
                  <a:lnTo>
                    <a:pt x="397" y="0"/>
                  </a:lnTo>
                  <a:lnTo>
                    <a:pt x="387" y="0"/>
                  </a:lnTo>
                  <a:lnTo>
                    <a:pt x="266" y="0"/>
                  </a:lnTo>
                  <a:lnTo>
                    <a:pt x="255" y="0"/>
                  </a:lnTo>
                  <a:lnTo>
                    <a:pt x="255" y="11"/>
                  </a:lnTo>
                  <a:lnTo>
                    <a:pt x="255" y="92"/>
                  </a:lnTo>
                  <a:lnTo>
                    <a:pt x="255" y="92"/>
                  </a:lnTo>
                  <a:cubicBezTo>
                    <a:pt x="240" y="96"/>
                    <a:pt x="226" y="102"/>
                    <a:pt x="212" y="109"/>
                  </a:cubicBezTo>
                  <a:lnTo>
                    <a:pt x="155" y="53"/>
                  </a:lnTo>
                  <a:lnTo>
                    <a:pt x="147" y="45"/>
                  </a:lnTo>
                  <a:lnTo>
                    <a:pt x="140" y="53"/>
                  </a:lnTo>
                  <a:lnTo>
                    <a:pt x="54" y="138"/>
                  </a:lnTo>
                  <a:lnTo>
                    <a:pt x="47" y="145"/>
                  </a:lnTo>
                  <a:lnTo>
                    <a:pt x="54" y="153"/>
                  </a:lnTo>
                  <a:lnTo>
                    <a:pt x="110" y="209"/>
                  </a:lnTo>
                  <a:lnTo>
                    <a:pt x="110" y="209"/>
                  </a:lnTo>
                  <a:cubicBezTo>
                    <a:pt x="102" y="224"/>
                    <a:pt x="95" y="239"/>
                    <a:pt x="90" y="256"/>
                  </a:cubicBezTo>
                  <a:lnTo>
                    <a:pt x="10" y="256"/>
                  </a:lnTo>
                  <a:lnTo>
                    <a:pt x="0" y="256"/>
                  </a:lnTo>
                  <a:lnTo>
                    <a:pt x="0" y="266"/>
                  </a:lnTo>
                  <a:lnTo>
                    <a:pt x="0" y="387"/>
                  </a:lnTo>
                  <a:lnTo>
                    <a:pt x="0" y="398"/>
                  </a:lnTo>
                  <a:lnTo>
                    <a:pt x="10" y="398"/>
                  </a:lnTo>
                  <a:lnTo>
                    <a:pt x="89" y="398"/>
                  </a:lnTo>
                  <a:lnTo>
                    <a:pt x="89" y="398"/>
                  </a:lnTo>
                  <a:cubicBezTo>
                    <a:pt x="95" y="415"/>
                    <a:pt x="102" y="432"/>
                    <a:pt x="110" y="448"/>
                  </a:cubicBezTo>
                  <a:lnTo>
                    <a:pt x="54" y="504"/>
                  </a:lnTo>
                  <a:lnTo>
                    <a:pt x="47" y="511"/>
                  </a:lnTo>
                  <a:lnTo>
                    <a:pt x="54" y="519"/>
                  </a:lnTo>
                  <a:lnTo>
                    <a:pt x="140" y="604"/>
                  </a:lnTo>
                  <a:lnTo>
                    <a:pt x="147" y="612"/>
                  </a:lnTo>
                  <a:lnTo>
                    <a:pt x="155" y="604"/>
                  </a:lnTo>
                  <a:lnTo>
                    <a:pt x="212" y="547"/>
                  </a:lnTo>
                  <a:lnTo>
                    <a:pt x="212" y="547"/>
                  </a:lnTo>
                  <a:cubicBezTo>
                    <a:pt x="227" y="554"/>
                    <a:pt x="242" y="561"/>
                    <a:pt x="258" y="566"/>
                  </a:cubicBezTo>
                  <a:lnTo>
                    <a:pt x="258" y="646"/>
                  </a:lnTo>
                  <a:lnTo>
                    <a:pt x="258" y="656"/>
                  </a:lnTo>
                  <a:lnTo>
                    <a:pt x="269" y="656"/>
                  </a:lnTo>
                  <a:lnTo>
                    <a:pt x="390" y="656"/>
                  </a:lnTo>
                  <a:lnTo>
                    <a:pt x="401" y="656"/>
                  </a:lnTo>
                  <a:lnTo>
                    <a:pt x="401" y="646"/>
                  </a:lnTo>
                  <a:lnTo>
                    <a:pt x="401" y="563"/>
                  </a:lnTo>
                  <a:lnTo>
                    <a:pt x="401" y="563"/>
                  </a:lnTo>
                  <a:cubicBezTo>
                    <a:pt x="415" y="559"/>
                    <a:pt x="429" y="553"/>
                    <a:pt x="442" y="546"/>
                  </a:cubicBezTo>
                  <a:lnTo>
                    <a:pt x="501" y="604"/>
                  </a:lnTo>
                  <a:lnTo>
                    <a:pt x="508" y="612"/>
                  </a:lnTo>
                  <a:lnTo>
                    <a:pt x="516" y="604"/>
                  </a:lnTo>
                  <a:lnTo>
                    <a:pt x="601" y="519"/>
                  </a:lnTo>
                  <a:lnTo>
                    <a:pt x="609" y="511"/>
                  </a:lnTo>
                  <a:lnTo>
                    <a:pt x="601" y="504"/>
                  </a:lnTo>
                  <a:lnTo>
                    <a:pt x="543" y="445"/>
                  </a:lnTo>
                  <a:lnTo>
                    <a:pt x="543" y="445"/>
                  </a:lnTo>
                  <a:cubicBezTo>
                    <a:pt x="551" y="431"/>
                    <a:pt x="557" y="417"/>
                    <a:pt x="562" y="401"/>
                  </a:cubicBezTo>
                  <a:lnTo>
                    <a:pt x="645" y="40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4" name="Freeform 26">
              <a:extLst>
                <a:ext uri="{FF2B5EF4-FFF2-40B4-BE49-F238E27FC236}">
                  <a16:creationId xmlns:a16="http://schemas.microsoft.com/office/drawing/2014/main" id="{A11687A1-A052-4245-8C2A-C275831431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40275" y="4972050"/>
              <a:ext cx="292100" cy="292100"/>
            </a:xfrm>
            <a:custGeom>
              <a:avLst/>
              <a:gdLst>
                <a:gd name="T0" fmla="*/ 584 w 810"/>
                <a:gd name="T1" fmla="*/ 404 h 810"/>
                <a:gd name="T2" fmla="*/ 403 w 810"/>
                <a:gd name="T3" fmla="*/ 586 h 810"/>
                <a:gd name="T4" fmla="*/ 221 w 810"/>
                <a:gd name="T5" fmla="*/ 404 h 810"/>
                <a:gd name="T6" fmla="*/ 403 w 810"/>
                <a:gd name="T7" fmla="*/ 223 h 810"/>
                <a:gd name="T8" fmla="*/ 796 w 810"/>
                <a:gd name="T9" fmla="*/ 494 h 810"/>
                <a:gd name="T10" fmla="*/ 809 w 810"/>
                <a:gd name="T11" fmla="*/ 481 h 810"/>
                <a:gd name="T12" fmla="*/ 809 w 810"/>
                <a:gd name="T13" fmla="*/ 319 h 810"/>
                <a:gd name="T14" fmla="*/ 694 w 810"/>
                <a:gd name="T15" fmla="*/ 319 h 810"/>
                <a:gd name="T16" fmla="*/ 670 w 810"/>
                <a:gd name="T17" fmla="*/ 260 h 810"/>
                <a:gd name="T18" fmla="*/ 751 w 810"/>
                <a:gd name="T19" fmla="*/ 179 h 810"/>
                <a:gd name="T20" fmla="*/ 636 w 810"/>
                <a:gd name="T21" fmla="*/ 64 h 810"/>
                <a:gd name="T22" fmla="*/ 618 w 810"/>
                <a:gd name="T23" fmla="*/ 64 h 810"/>
                <a:gd name="T24" fmla="*/ 546 w 810"/>
                <a:gd name="T25" fmla="*/ 136 h 810"/>
                <a:gd name="T26" fmla="*/ 490 w 810"/>
                <a:gd name="T27" fmla="*/ 13 h 810"/>
                <a:gd name="T28" fmla="*/ 477 w 810"/>
                <a:gd name="T29" fmla="*/ 0 h 810"/>
                <a:gd name="T30" fmla="*/ 314 w 810"/>
                <a:gd name="T31" fmla="*/ 0 h 810"/>
                <a:gd name="T32" fmla="*/ 314 w 810"/>
                <a:gd name="T33" fmla="*/ 113 h 810"/>
                <a:gd name="T34" fmla="*/ 262 w 810"/>
                <a:gd name="T35" fmla="*/ 135 h 810"/>
                <a:gd name="T36" fmla="*/ 182 w 810"/>
                <a:gd name="T37" fmla="*/ 55 h 810"/>
                <a:gd name="T38" fmla="*/ 67 w 810"/>
                <a:gd name="T39" fmla="*/ 170 h 810"/>
                <a:gd name="T40" fmla="*/ 67 w 810"/>
                <a:gd name="T41" fmla="*/ 188 h 810"/>
                <a:gd name="T42" fmla="*/ 136 w 810"/>
                <a:gd name="T43" fmla="*/ 257 h 810"/>
                <a:gd name="T44" fmla="*/ 13 w 810"/>
                <a:gd name="T45" fmla="*/ 314 h 810"/>
                <a:gd name="T46" fmla="*/ 0 w 810"/>
                <a:gd name="T47" fmla="*/ 327 h 810"/>
                <a:gd name="T48" fmla="*/ 0 w 810"/>
                <a:gd name="T49" fmla="*/ 490 h 810"/>
                <a:gd name="T50" fmla="*/ 111 w 810"/>
                <a:gd name="T51" fmla="*/ 490 h 810"/>
                <a:gd name="T52" fmla="*/ 136 w 810"/>
                <a:gd name="T53" fmla="*/ 552 h 810"/>
                <a:gd name="T54" fmla="*/ 58 w 810"/>
                <a:gd name="T55" fmla="*/ 630 h 810"/>
                <a:gd name="T56" fmla="*/ 173 w 810"/>
                <a:gd name="T57" fmla="*/ 745 h 810"/>
                <a:gd name="T58" fmla="*/ 191 w 810"/>
                <a:gd name="T59" fmla="*/ 745 h 810"/>
                <a:gd name="T60" fmla="*/ 262 w 810"/>
                <a:gd name="T61" fmla="*/ 674 h 810"/>
                <a:gd name="T62" fmla="*/ 319 w 810"/>
                <a:gd name="T63" fmla="*/ 796 h 810"/>
                <a:gd name="T64" fmla="*/ 332 w 810"/>
                <a:gd name="T65" fmla="*/ 809 h 810"/>
                <a:gd name="T66" fmla="*/ 494 w 810"/>
                <a:gd name="T67" fmla="*/ 809 h 810"/>
                <a:gd name="T68" fmla="*/ 494 w 810"/>
                <a:gd name="T69" fmla="*/ 694 h 810"/>
                <a:gd name="T70" fmla="*/ 546 w 810"/>
                <a:gd name="T71" fmla="*/ 673 h 810"/>
                <a:gd name="T72" fmla="*/ 627 w 810"/>
                <a:gd name="T73" fmla="*/ 754 h 810"/>
                <a:gd name="T74" fmla="*/ 742 w 810"/>
                <a:gd name="T75" fmla="*/ 639 h 810"/>
                <a:gd name="T76" fmla="*/ 742 w 810"/>
                <a:gd name="T77" fmla="*/ 621 h 810"/>
                <a:gd name="T78" fmla="*/ 670 w 810"/>
                <a:gd name="T79" fmla="*/ 549 h 810"/>
                <a:gd name="T80" fmla="*/ 796 w 810"/>
                <a:gd name="T81" fmla="*/ 494 h 8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10" h="810">
                  <a:moveTo>
                    <a:pt x="584" y="404"/>
                  </a:moveTo>
                  <a:lnTo>
                    <a:pt x="584" y="404"/>
                  </a:lnTo>
                  <a:cubicBezTo>
                    <a:pt x="584" y="505"/>
                    <a:pt x="502" y="586"/>
                    <a:pt x="403" y="586"/>
                  </a:cubicBezTo>
                  <a:lnTo>
                    <a:pt x="403" y="586"/>
                  </a:lnTo>
                  <a:cubicBezTo>
                    <a:pt x="302" y="586"/>
                    <a:pt x="221" y="505"/>
                    <a:pt x="221" y="404"/>
                  </a:cubicBezTo>
                  <a:lnTo>
                    <a:pt x="221" y="404"/>
                  </a:lnTo>
                  <a:cubicBezTo>
                    <a:pt x="221" y="304"/>
                    <a:pt x="302" y="223"/>
                    <a:pt x="403" y="223"/>
                  </a:cubicBezTo>
                  <a:lnTo>
                    <a:pt x="403" y="223"/>
                  </a:lnTo>
                  <a:cubicBezTo>
                    <a:pt x="502" y="223"/>
                    <a:pt x="584" y="304"/>
                    <a:pt x="584" y="404"/>
                  </a:cubicBezTo>
                  <a:close/>
                  <a:moveTo>
                    <a:pt x="796" y="494"/>
                  </a:moveTo>
                  <a:lnTo>
                    <a:pt x="809" y="494"/>
                  </a:lnTo>
                  <a:lnTo>
                    <a:pt x="809" y="481"/>
                  </a:lnTo>
                  <a:lnTo>
                    <a:pt x="809" y="332"/>
                  </a:lnTo>
                  <a:lnTo>
                    <a:pt x="809" y="319"/>
                  </a:lnTo>
                  <a:lnTo>
                    <a:pt x="796" y="319"/>
                  </a:lnTo>
                  <a:lnTo>
                    <a:pt x="694" y="319"/>
                  </a:lnTo>
                  <a:lnTo>
                    <a:pt x="694" y="319"/>
                  </a:lnTo>
                  <a:cubicBezTo>
                    <a:pt x="688" y="299"/>
                    <a:pt x="680" y="279"/>
                    <a:pt x="670" y="260"/>
                  </a:cubicBezTo>
                  <a:lnTo>
                    <a:pt x="742" y="188"/>
                  </a:lnTo>
                  <a:lnTo>
                    <a:pt x="751" y="179"/>
                  </a:lnTo>
                  <a:lnTo>
                    <a:pt x="742" y="170"/>
                  </a:lnTo>
                  <a:lnTo>
                    <a:pt x="636" y="64"/>
                  </a:lnTo>
                  <a:lnTo>
                    <a:pt x="627" y="55"/>
                  </a:lnTo>
                  <a:lnTo>
                    <a:pt x="618" y="64"/>
                  </a:lnTo>
                  <a:lnTo>
                    <a:pt x="546" y="136"/>
                  </a:lnTo>
                  <a:lnTo>
                    <a:pt x="546" y="136"/>
                  </a:lnTo>
                  <a:cubicBezTo>
                    <a:pt x="528" y="126"/>
                    <a:pt x="509" y="119"/>
                    <a:pt x="490" y="113"/>
                  </a:cubicBezTo>
                  <a:lnTo>
                    <a:pt x="490" y="13"/>
                  </a:lnTo>
                  <a:lnTo>
                    <a:pt x="490" y="0"/>
                  </a:lnTo>
                  <a:lnTo>
                    <a:pt x="477" y="0"/>
                  </a:lnTo>
                  <a:lnTo>
                    <a:pt x="327" y="0"/>
                  </a:lnTo>
                  <a:lnTo>
                    <a:pt x="314" y="0"/>
                  </a:lnTo>
                  <a:lnTo>
                    <a:pt x="314" y="13"/>
                  </a:lnTo>
                  <a:lnTo>
                    <a:pt x="314" y="113"/>
                  </a:lnTo>
                  <a:lnTo>
                    <a:pt x="314" y="113"/>
                  </a:lnTo>
                  <a:cubicBezTo>
                    <a:pt x="296" y="119"/>
                    <a:pt x="279" y="126"/>
                    <a:pt x="262" y="135"/>
                  </a:cubicBezTo>
                  <a:lnTo>
                    <a:pt x="191" y="64"/>
                  </a:lnTo>
                  <a:lnTo>
                    <a:pt x="182" y="55"/>
                  </a:lnTo>
                  <a:lnTo>
                    <a:pt x="173" y="64"/>
                  </a:lnTo>
                  <a:lnTo>
                    <a:pt x="67" y="170"/>
                  </a:lnTo>
                  <a:lnTo>
                    <a:pt x="58" y="179"/>
                  </a:lnTo>
                  <a:lnTo>
                    <a:pt x="67" y="188"/>
                  </a:lnTo>
                  <a:lnTo>
                    <a:pt x="136" y="257"/>
                  </a:lnTo>
                  <a:lnTo>
                    <a:pt x="136" y="257"/>
                  </a:lnTo>
                  <a:cubicBezTo>
                    <a:pt x="126" y="276"/>
                    <a:pt x="118" y="294"/>
                    <a:pt x="112" y="314"/>
                  </a:cubicBezTo>
                  <a:lnTo>
                    <a:pt x="13" y="314"/>
                  </a:lnTo>
                  <a:lnTo>
                    <a:pt x="0" y="314"/>
                  </a:lnTo>
                  <a:lnTo>
                    <a:pt x="0" y="327"/>
                  </a:lnTo>
                  <a:lnTo>
                    <a:pt x="0" y="477"/>
                  </a:lnTo>
                  <a:lnTo>
                    <a:pt x="0" y="490"/>
                  </a:lnTo>
                  <a:lnTo>
                    <a:pt x="13" y="490"/>
                  </a:lnTo>
                  <a:lnTo>
                    <a:pt x="111" y="490"/>
                  </a:lnTo>
                  <a:lnTo>
                    <a:pt x="111" y="490"/>
                  </a:lnTo>
                  <a:cubicBezTo>
                    <a:pt x="117" y="511"/>
                    <a:pt x="125" y="532"/>
                    <a:pt x="136" y="552"/>
                  </a:cubicBezTo>
                  <a:lnTo>
                    <a:pt x="67" y="621"/>
                  </a:lnTo>
                  <a:lnTo>
                    <a:pt x="58" y="630"/>
                  </a:lnTo>
                  <a:lnTo>
                    <a:pt x="67" y="639"/>
                  </a:lnTo>
                  <a:lnTo>
                    <a:pt x="173" y="745"/>
                  </a:lnTo>
                  <a:lnTo>
                    <a:pt x="182" y="754"/>
                  </a:lnTo>
                  <a:lnTo>
                    <a:pt x="191" y="745"/>
                  </a:lnTo>
                  <a:lnTo>
                    <a:pt x="262" y="674"/>
                  </a:lnTo>
                  <a:lnTo>
                    <a:pt x="262" y="674"/>
                  </a:lnTo>
                  <a:cubicBezTo>
                    <a:pt x="280" y="684"/>
                    <a:pt x="299" y="692"/>
                    <a:pt x="319" y="697"/>
                  </a:cubicBezTo>
                  <a:lnTo>
                    <a:pt x="319" y="796"/>
                  </a:lnTo>
                  <a:lnTo>
                    <a:pt x="319" y="809"/>
                  </a:lnTo>
                  <a:lnTo>
                    <a:pt x="332" y="809"/>
                  </a:lnTo>
                  <a:lnTo>
                    <a:pt x="481" y="809"/>
                  </a:lnTo>
                  <a:lnTo>
                    <a:pt x="494" y="809"/>
                  </a:lnTo>
                  <a:lnTo>
                    <a:pt x="494" y="796"/>
                  </a:lnTo>
                  <a:lnTo>
                    <a:pt x="494" y="694"/>
                  </a:lnTo>
                  <a:lnTo>
                    <a:pt x="494" y="694"/>
                  </a:lnTo>
                  <a:cubicBezTo>
                    <a:pt x="512" y="688"/>
                    <a:pt x="529" y="682"/>
                    <a:pt x="546" y="673"/>
                  </a:cubicBezTo>
                  <a:lnTo>
                    <a:pt x="618" y="745"/>
                  </a:lnTo>
                  <a:lnTo>
                    <a:pt x="627" y="754"/>
                  </a:lnTo>
                  <a:lnTo>
                    <a:pt x="636" y="745"/>
                  </a:lnTo>
                  <a:lnTo>
                    <a:pt x="742" y="639"/>
                  </a:lnTo>
                  <a:lnTo>
                    <a:pt x="751" y="630"/>
                  </a:lnTo>
                  <a:lnTo>
                    <a:pt x="742" y="621"/>
                  </a:lnTo>
                  <a:lnTo>
                    <a:pt x="670" y="549"/>
                  </a:lnTo>
                  <a:lnTo>
                    <a:pt x="670" y="549"/>
                  </a:lnTo>
                  <a:cubicBezTo>
                    <a:pt x="680" y="532"/>
                    <a:pt x="687" y="513"/>
                    <a:pt x="693" y="494"/>
                  </a:cubicBezTo>
                  <a:lnTo>
                    <a:pt x="796" y="49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5" name="Freeform 27">
              <a:extLst>
                <a:ext uri="{FF2B5EF4-FFF2-40B4-BE49-F238E27FC236}">
                  <a16:creationId xmlns:a16="http://schemas.microsoft.com/office/drawing/2014/main" id="{8EB223F3-8A5B-6C49-92B0-C0C2ACCD69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78325" y="4244975"/>
              <a:ext cx="661988" cy="661988"/>
            </a:xfrm>
            <a:custGeom>
              <a:avLst/>
              <a:gdLst>
                <a:gd name="T0" fmla="*/ 1328 w 1841"/>
                <a:gd name="T1" fmla="*/ 920 h 1841"/>
                <a:gd name="T2" fmla="*/ 915 w 1841"/>
                <a:gd name="T3" fmla="*/ 1333 h 1841"/>
                <a:gd name="T4" fmla="*/ 502 w 1841"/>
                <a:gd name="T5" fmla="*/ 920 h 1841"/>
                <a:gd name="T6" fmla="*/ 915 w 1841"/>
                <a:gd name="T7" fmla="*/ 507 h 1841"/>
                <a:gd name="T8" fmla="*/ 1810 w 1841"/>
                <a:gd name="T9" fmla="*/ 1124 h 1841"/>
                <a:gd name="T10" fmla="*/ 1840 w 1841"/>
                <a:gd name="T11" fmla="*/ 1095 h 1841"/>
                <a:gd name="T12" fmla="*/ 1840 w 1841"/>
                <a:gd name="T13" fmla="*/ 725 h 1841"/>
                <a:gd name="T14" fmla="*/ 1579 w 1841"/>
                <a:gd name="T15" fmla="*/ 725 h 1841"/>
                <a:gd name="T16" fmla="*/ 1523 w 1841"/>
                <a:gd name="T17" fmla="*/ 590 h 1841"/>
                <a:gd name="T18" fmla="*/ 1708 w 1841"/>
                <a:gd name="T19" fmla="*/ 407 h 1841"/>
                <a:gd name="T20" fmla="*/ 1446 w 1841"/>
                <a:gd name="T21" fmla="*/ 145 h 1841"/>
                <a:gd name="T22" fmla="*/ 1405 w 1841"/>
                <a:gd name="T23" fmla="*/ 145 h 1841"/>
                <a:gd name="T24" fmla="*/ 1241 w 1841"/>
                <a:gd name="T25" fmla="*/ 309 h 1841"/>
                <a:gd name="T26" fmla="*/ 1114 w 1841"/>
                <a:gd name="T27" fmla="*/ 29 h 1841"/>
                <a:gd name="T28" fmla="*/ 1085 w 1841"/>
                <a:gd name="T29" fmla="*/ 0 h 1841"/>
                <a:gd name="T30" fmla="*/ 716 w 1841"/>
                <a:gd name="T31" fmla="*/ 0 h 1841"/>
                <a:gd name="T32" fmla="*/ 716 w 1841"/>
                <a:gd name="T33" fmla="*/ 257 h 1841"/>
                <a:gd name="T34" fmla="*/ 596 w 1841"/>
                <a:gd name="T35" fmla="*/ 306 h 1841"/>
                <a:gd name="T36" fmla="*/ 414 w 1841"/>
                <a:gd name="T37" fmla="*/ 125 h 1841"/>
                <a:gd name="T38" fmla="*/ 153 w 1841"/>
                <a:gd name="T39" fmla="*/ 386 h 1841"/>
                <a:gd name="T40" fmla="*/ 153 w 1841"/>
                <a:gd name="T41" fmla="*/ 427 h 1841"/>
                <a:gd name="T42" fmla="*/ 310 w 1841"/>
                <a:gd name="T43" fmla="*/ 585 h 1841"/>
                <a:gd name="T44" fmla="*/ 30 w 1841"/>
                <a:gd name="T45" fmla="*/ 716 h 1841"/>
                <a:gd name="T46" fmla="*/ 0 w 1841"/>
                <a:gd name="T47" fmla="*/ 744 h 1841"/>
                <a:gd name="T48" fmla="*/ 0 w 1841"/>
                <a:gd name="T49" fmla="*/ 1114 h 1841"/>
                <a:gd name="T50" fmla="*/ 251 w 1841"/>
                <a:gd name="T51" fmla="*/ 1114 h 1841"/>
                <a:gd name="T52" fmla="*/ 310 w 1841"/>
                <a:gd name="T53" fmla="*/ 1255 h 1841"/>
                <a:gd name="T54" fmla="*/ 132 w 1841"/>
                <a:gd name="T55" fmla="*/ 1433 h 1841"/>
                <a:gd name="T56" fmla="*/ 394 w 1841"/>
                <a:gd name="T57" fmla="*/ 1694 h 1841"/>
                <a:gd name="T58" fmla="*/ 435 w 1841"/>
                <a:gd name="T59" fmla="*/ 1694 h 1841"/>
                <a:gd name="T60" fmla="*/ 596 w 1841"/>
                <a:gd name="T61" fmla="*/ 1533 h 1841"/>
                <a:gd name="T62" fmla="*/ 726 w 1841"/>
                <a:gd name="T63" fmla="*/ 1811 h 1841"/>
                <a:gd name="T64" fmla="*/ 755 w 1841"/>
                <a:gd name="T65" fmla="*/ 1840 h 1841"/>
                <a:gd name="T66" fmla="*/ 1124 w 1841"/>
                <a:gd name="T67" fmla="*/ 1840 h 1841"/>
                <a:gd name="T68" fmla="*/ 1124 w 1841"/>
                <a:gd name="T69" fmla="*/ 1580 h 1841"/>
                <a:gd name="T70" fmla="*/ 1241 w 1841"/>
                <a:gd name="T71" fmla="*/ 1530 h 1841"/>
                <a:gd name="T72" fmla="*/ 1426 w 1841"/>
                <a:gd name="T73" fmla="*/ 1715 h 1841"/>
                <a:gd name="T74" fmla="*/ 1687 w 1841"/>
                <a:gd name="T75" fmla="*/ 1453 h 1841"/>
                <a:gd name="T76" fmla="*/ 1687 w 1841"/>
                <a:gd name="T77" fmla="*/ 1412 h 1841"/>
                <a:gd name="T78" fmla="*/ 1523 w 1841"/>
                <a:gd name="T79" fmla="*/ 1249 h 1841"/>
                <a:gd name="T80" fmla="*/ 1810 w 1841"/>
                <a:gd name="T81" fmla="*/ 1124 h 18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841" h="1841">
                  <a:moveTo>
                    <a:pt x="1328" y="920"/>
                  </a:moveTo>
                  <a:lnTo>
                    <a:pt x="1328" y="920"/>
                  </a:lnTo>
                  <a:cubicBezTo>
                    <a:pt x="1328" y="1147"/>
                    <a:pt x="1143" y="1333"/>
                    <a:pt x="915" y="1333"/>
                  </a:cubicBezTo>
                  <a:lnTo>
                    <a:pt x="915" y="1333"/>
                  </a:lnTo>
                  <a:cubicBezTo>
                    <a:pt x="688" y="1333"/>
                    <a:pt x="502" y="1147"/>
                    <a:pt x="502" y="920"/>
                  </a:cubicBezTo>
                  <a:lnTo>
                    <a:pt x="502" y="920"/>
                  </a:lnTo>
                  <a:cubicBezTo>
                    <a:pt x="502" y="692"/>
                    <a:pt x="688" y="507"/>
                    <a:pt x="915" y="507"/>
                  </a:cubicBezTo>
                  <a:lnTo>
                    <a:pt x="915" y="507"/>
                  </a:lnTo>
                  <a:cubicBezTo>
                    <a:pt x="1143" y="507"/>
                    <a:pt x="1328" y="692"/>
                    <a:pt x="1328" y="920"/>
                  </a:cubicBezTo>
                  <a:close/>
                  <a:moveTo>
                    <a:pt x="1810" y="1124"/>
                  </a:moveTo>
                  <a:lnTo>
                    <a:pt x="1840" y="1124"/>
                  </a:lnTo>
                  <a:lnTo>
                    <a:pt x="1840" y="1095"/>
                  </a:lnTo>
                  <a:lnTo>
                    <a:pt x="1840" y="754"/>
                  </a:lnTo>
                  <a:lnTo>
                    <a:pt x="1840" y="725"/>
                  </a:lnTo>
                  <a:lnTo>
                    <a:pt x="1810" y="725"/>
                  </a:lnTo>
                  <a:lnTo>
                    <a:pt x="1579" y="725"/>
                  </a:lnTo>
                  <a:lnTo>
                    <a:pt x="1579" y="725"/>
                  </a:lnTo>
                  <a:cubicBezTo>
                    <a:pt x="1565" y="679"/>
                    <a:pt x="1547" y="633"/>
                    <a:pt x="1523" y="590"/>
                  </a:cubicBezTo>
                  <a:lnTo>
                    <a:pt x="1687" y="427"/>
                  </a:lnTo>
                  <a:lnTo>
                    <a:pt x="1708" y="407"/>
                  </a:lnTo>
                  <a:lnTo>
                    <a:pt x="1687" y="386"/>
                  </a:lnTo>
                  <a:lnTo>
                    <a:pt x="1446" y="145"/>
                  </a:lnTo>
                  <a:lnTo>
                    <a:pt x="1426" y="125"/>
                  </a:lnTo>
                  <a:lnTo>
                    <a:pt x="1405" y="145"/>
                  </a:lnTo>
                  <a:lnTo>
                    <a:pt x="1241" y="309"/>
                  </a:lnTo>
                  <a:lnTo>
                    <a:pt x="1241" y="309"/>
                  </a:lnTo>
                  <a:cubicBezTo>
                    <a:pt x="1200" y="287"/>
                    <a:pt x="1158" y="270"/>
                    <a:pt x="1114" y="257"/>
                  </a:cubicBezTo>
                  <a:lnTo>
                    <a:pt x="1114" y="29"/>
                  </a:lnTo>
                  <a:lnTo>
                    <a:pt x="1114" y="0"/>
                  </a:lnTo>
                  <a:lnTo>
                    <a:pt x="1085" y="0"/>
                  </a:lnTo>
                  <a:lnTo>
                    <a:pt x="745" y="0"/>
                  </a:lnTo>
                  <a:lnTo>
                    <a:pt x="716" y="0"/>
                  </a:lnTo>
                  <a:lnTo>
                    <a:pt x="716" y="29"/>
                  </a:lnTo>
                  <a:lnTo>
                    <a:pt x="716" y="257"/>
                  </a:lnTo>
                  <a:lnTo>
                    <a:pt x="716" y="257"/>
                  </a:lnTo>
                  <a:cubicBezTo>
                    <a:pt x="674" y="269"/>
                    <a:pt x="634" y="286"/>
                    <a:pt x="596" y="306"/>
                  </a:cubicBezTo>
                  <a:lnTo>
                    <a:pt x="435" y="145"/>
                  </a:lnTo>
                  <a:lnTo>
                    <a:pt x="414" y="125"/>
                  </a:lnTo>
                  <a:lnTo>
                    <a:pt x="394" y="145"/>
                  </a:lnTo>
                  <a:lnTo>
                    <a:pt x="153" y="386"/>
                  </a:lnTo>
                  <a:lnTo>
                    <a:pt x="132" y="407"/>
                  </a:lnTo>
                  <a:lnTo>
                    <a:pt x="153" y="427"/>
                  </a:lnTo>
                  <a:lnTo>
                    <a:pt x="310" y="585"/>
                  </a:lnTo>
                  <a:lnTo>
                    <a:pt x="310" y="585"/>
                  </a:lnTo>
                  <a:cubicBezTo>
                    <a:pt x="287" y="627"/>
                    <a:pt x="268" y="670"/>
                    <a:pt x="254" y="716"/>
                  </a:cubicBezTo>
                  <a:lnTo>
                    <a:pt x="30" y="716"/>
                  </a:lnTo>
                  <a:lnTo>
                    <a:pt x="0" y="716"/>
                  </a:lnTo>
                  <a:lnTo>
                    <a:pt x="0" y="744"/>
                  </a:lnTo>
                  <a:lnTo>
                    <a:pt x="0" y="1085"/>
                  </a:lnTo>
                  <a:lnTo>
                    <a:pt x="0" y="1114"/>
                  </a:lnTo>
                  <a:lnTo>
                    <a:pt x="30" y="1114"/>
                  </a:lnTo>
                  <a:lnTo>
                    <a:pt x="251" y="1114"/>
                  </a:lnTo>
                  <a:lnTo>
                    <a:pt x="251" y="1114"/>
                  </a:lnTo>
                  <a:cubicBezTo>
                    <a:pt x="266" y="1163"/>
                    <a:pt x="286" y="1210"/>
                    <a:pt x="310" y="1255"/>
                  </a:cubicBezTo>
                  <a:lnTo>
                    <a:pt x="153" y="1412"/>
                  </a:lnTo>
                  <a:lnTo>
                    <a:pt x="132" y="1433"/>
                  </a:lnTo>
                  <a:lnTo>
                    <a:pt x="153" y="1453"/>
                  </a:lnTo>
                  <a:lnTo>
                    <a:pt x="394" y="1694"/>
                  </a:lnTo>
                  <a:lnTo>
                    <a:pt x="414" y="1715"/>
                  </a:lnTo>
                  <a:lnTo>
                    <a:pt x="435" y="1694"/>
                  </a:lnTo>
                  <a:lnTo>
                    <a:pt x="596" y="1533"/>
                  </a:lnTo>
                  <a:lnTo>
                    <a:pt x="596" y="1533"/>
                  </a:lnTo>
                  <a:cubicBezTo>
                    <a:pt x="637" y="1555"/>
                    <a:pt x="681" y="1572"/>
                    <a:pt x="726" y="1586"/>
                  </a:cubicBezTo>
                  <a:lnTo>
                    <a:pt x="726" y="1811"/>
                  </a:lnTo>
                  <a:lnTo>
                    <a:pt x="726" y="1840"/>
                  </a:lnTo>
                  <a:lnTo>
                    <a:pt x="755" y="1840"/>
                  </a:lnTo>
                  <a:lnTo>
                    <a:pt x="1095" y="1840"/>
                  </a:lnTo>
                  <a:lnTo>
                    <a:pt x="1124" y="1840"/>
                  </a:lnTo>
                  <a:lnTo>
                    <a:pt x="1124" y="1811"/>
                  </a:lnTo>
                  <a:lnTo>
                    <a:pt x="1124" y="1580"/>
                  </a:lnTo>
                  <a:lnTo>
                    <a:pt x="1124" y="1580"/>
                  </a:lnTo>
                  <a:cubicBezTo>
                    <a:pt x="1164" y="1567"/>
                    <a:pt x="1203" y="1550"/>
                    <a:pt x="1241" y="1530"/>
                  </a:cubicBezTo>
                  <a:lnTo>
                    <a:pt x="1405" y="1694"/>
                  </a:lnTo>
                  <a:lnTo>
                    <a:pt x="1426" y="1715"/>
                  </a:lnTo>
                  <a:lnTo>
                    <a:pt x="1446" y="1694"/>
                  </a:lnTo>
                  <a:lnTo>
                    <a:pt x="1687" y="1453"/>
                  </a:lnTo>
                  <a:lnTo>
                    <a:pt x="1708" y="1433"/>
                  </a:lnTo>
                  <a:lnTo>
                    <a:pt x="1687" y="1412"/>
                  </a:lnTo>
                  <a:lnTo>
                    <a:pt x="1523" y="1249"/>
                  </a:lnTo>
                  <a:lnTo>
                    <a:pt x="1523" y="1249"/>
                  </a:lnTo>
                  <a:cubicBezTo>
                    <a:pt x="1545" y="1209"/>
                    <a:pt x="1562" y="1167"/>
                    <a:pt x="1576" y="1124"/>
                  </a:cubicBezTo>
                  <a:lnTo>
                    <a:pt x="1810" y="1124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6" name="Freeform 28">
              <a:extLst>
                <a:ext uri="{FF2B5EF4-FFF2-40B4-BE49-F238E27FC236}">
                  <a16:creationId xmlns:a16="http://schemas.microsoft.com/office/drawing/2014/main" id="{0C4C60A9-47EA-ED49-BBF7-65EA5575AE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3163" y="4732338"/>
              <a:ext cx="330200" cy="330200"/>
            </a:xfrm>
            <a:custGeom>
              <a:avLst/>
              <a:gdLst>
                <a:gd name="T0" fmla="*/ 662 w 918"/>
                <a:gd name="T1" fmla="*/ 458 h 917"/>
                <a:gd name="T2" fmla="*/ 456 w 918"/>
                <a:gd name="T3" fmla="*/ 664 h 917"/>
                <a:gd name="T4" fmla="*/ 251 w 918"/>
                <a:gd name="T5" fmla="*/ 458 h 917"/>
                <a:gd name="T6" fmla="*/ 456 w 918"/>
                <a:gd name="T7" fmla="*/ 253 h 917"/>
                <a:gd name="T8" fmla="*/ 902 w 918"/>
                <a:gd name="T9" fmla="*/ 560 h 917"/>
                <a:gd name="T10" fmla="*/ 917 w 918"/>
                <a:gd name="T11" fmla="*/ 545 h 917"/>
                <a:gd name="T12" fmla="*/ 917 w 918"/>
                <a:gd name="T13" fmla="*/ 361 h 917"/>
                <a:gd name="T14" fmla="*/ 787 w 918"/>
                <a:gd name="T15" fmla="*/ 361 h 917"/>
                <a:gd name="T16" fmla="*/ 759 w 918"/>
                <a:gd name="T17" fmla="*/ 294 h 917"/>
                <a:gd name="T18" fmla="*/ 851 w 918"/>
                <a:gd name="T19" fmla="*/ 203 h 917"/>
                <a:gd name="T20" fmla="*/ 721 w 918"/>
                <a:gd name="T21" fmla="*/ 72 h 917"/>
                <a:gd name="T22" fmla="*/ 700 w 918"/>
                <a:gd name="T23" fmla="*/ 72 h 917"/>
                <a:gd name="T24" fmla="*/ 619 w 918"/>
                <a:gd name="T25" fmla="*/ 155 h 917"/>
                <a:gd name="T26" fmla="*/ 555 w 918"/>
                <a:gd name="T27" fmla="*/ 15 h 917"/>
                <a:gd name="T28" fmla="*/ 541 w 918"/>
                <a:gd name="T29" fmla="*/ 0 h 917"/>
                <a:gd name="T30" fmla="*/ 357 w 918"/>
                <a:gd name="T31" fmla="*/ 0 h 917"/>
                <a:gd name="T32" fmla="*/ 357 w 918"/>
                <a:gd name="T33" fmla="*/ 128 h 917"/>
                <a:gd name="T34" fmla="*/ 297 w 918"/>
                <a:gd name="T35" fmla="*/ 153 h 917"/>
                <a:gd name="T36" fmla="*/ 206 w 918"/>
                <a:gd name="T37" fmla="*/ 62 h 917"/>
                <a:gd name="T38" fmla="*/ 77 w 918"/>
                <a:gd name="T39" fmla="*/ 192 h 917"/>
                <a:gd name="T40" fmla="*/ 77 w 918"/>
                <a:gd name="T41" fmla="*/ 213 h 917"/>
                <a:gd name="T42" fmla="*/ 155 w 918"/>
                <a:gd name="T43" fmla="*/ 291 h 917"/>
                <a:gd name="T44" fmla="*/ 15 w 918"/>
                <a:gd name="T45" fmla="*/ 357 h 917"/>
                <a:gd name="T46" fmla="*/ 0 w 918"/>
                <a:gd name="T47" fmla="*/ 371 h 917"/>
                <a:gd name="T48" fmla="*/ 0 w 918"/>
                <a:gd name="T49" fmla="*/ 555 h 917"/>
                <a:gd name="T50" fmla="*/ 125 w 918"/>
                <a:gd name="T51" fmla="*/ 555 h 917"/>
                <a:gd name="T52" fmla="*/ 155 w 918"/>
                <a:gd name="T53" fmla="*/ 625 h 917"/>
                <a:gd name="T54" fmla="*/ 66 w 918"/>
                <a:gd name="T55" fmla="*/ 714 h 917"/>
                <a:gd name="T56" fmla="*/ 196 w 918"/>
                <a:gd name="T57" fmla="*/ 844 h 917"/>
                <a:gd name="T58" fmla="*/ 217 w 918"/>
                <a:gd name="T59" fmla="*/ 844 h 917"/>
                <a:gd name="T60" fmla="*/ 297 w 918"/>
                <a:gd name="T61" fmla="*/ 764 h 917"/>
                <a:gd name="T62" fmla="*/ 362 w 918"/>
                <a:gd name="T63" fmla="*/ 902 h 917"/>
                <a:gd name="T64" fmla="*/ 376 w 918"/>
                <a:gd name="T65" fmla="*/ 916 h 917"/>
                <a:gd name="T66" fmla="*/ 560 w 918"/>
                <a:gd name="T67" fmla="*/ 916 h 917"/>
                <a:gd name="T68" fmla="*/ 560 w 918"/>
                <a:gd name="T69" fmla="*/ 786 h 917"/>
                <a:gd name="T70" fmla="*/ 619 w 918"/>
                <a:gd name="T71" fmla="*/ 762 h 917"/>
                <a:gd name="T72" fmla="*/ 710 w 918"/>
                <a:gd name="T73" fmla="*/ 854 h 917"/>
                <a:gd name="T74" fmla="*/ 841 w 918"/>
                <a:gd name="T75" fmla="*/ 724 h 917"/>
                <a:gd name="T76" fmla="*/ 841 w 918"/>
                <a:gd name="T77" fmla="*/ 703 h 917"/>
                <a:gd name="T78" fmla="*/ 759 w 918"/>
                <a:gd name="T79" fmla="*/ 622 h 917"/>
                <a:gd name="T80" fmla="*/ 902 w 918"/>
                <a:gd name="T81" fmla="*/ 560 h 9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918" h="917">
                  <a:moveTo>
                    <a:pt x="662" y="458"/>
                  </a:moveTo>
                  <a:lnTo>
                    <a:pt x="662" y="458"/>
                  </a:lnTo>
                  <a:cubicBezTo>
                    <a:pt x="662" y="572"/>
                    <a:pt x="569" y="664"/>
                    <a:pt x="456" y="664"/>
                  </a:cubicBezTo>
                  <a:lnTo>
                    <a:pt x="456" y="664"/>
                  </a:lnTo>
                  <a:cubicBezTo>
                    <a:pt x="343" y="664"/>
                    <a:pt x="251" y="572"/>
                    <a:pt x="251" y="458"/>
                  </a:cubicBezTo>
                  <a:lnTo>
                    <a:pt x="251" y="458"/>
                  </a:lnTo>
                  <a:cubicBezTo>
                    <a:pt x="251" y="345"/>
                    <a:pt x="343" y="253"/>
                    <a:pt x="456" y="253"/>
                  </a:cubicBezTo>
                  <a:lnTo>
                    <a:pt x="456" y="253"/>
                  </a:lnTo>
                  <a:cubicBezTo>
                    <a:pt x="569" y="253"/>
                    <a:pt x="662" y="345"/>
                    <a:pt x="662" y="458"/>
                  </a:cubicBezTo>
                  <a:close/>
                  <a:moveTo>
                    <a:pt x="902" y="560"/>
                  </a:moveTo>
                  <a:lnTo>
                    <a:pt x="917" y="560"/>
                  </a:lnTo>
                  <a:lnTo>
                    <a:pt x="917" y="545"/>
                  </a:lnTo>
                  <a:lnTo>
                    <a:pt x="917" y="376"/>
                  </a:lnTo>
                  <a:lnTo>
                    <a:pt x="917" y="361"/>
                  </a:lnTo>
                  <a:lnTo>
                    <a:pt x="902" y="361"/>
                  </a:lnTo>
                  <a:lnTo>
                    <a:pt x="787" y="361"/>
                  </a:lnTo>
                  <a:lnTo>
                    <a:pt x="787" y="361"/>
                  </a:lnTo>
                  <a:cubicBezTo>
                    <a:pt x="780" y="338"/>
                    <a:pt x="771" y="316"/>
                    <a:pt x="759" y="294"/>
                  </a:cubicBezTo>
                  <a:lnTo>
                    <a:pt x="841" y="213"/>
                  </a:lnTo>
                  <a:lnTo>
                    <a:pt x="851" y="203"/>
                  </a:lnTo>
                  <a:lnTo>
                    <a:pt x="841" y="192"/>
                  </a:lnTo>
                  <a:lnTo>
                    <a:pt x="721" y="72"/>
                  </a:lnTo>
                  <a:lnTo>
                    <a:pt x="710" y="62"/>
                  </a:lnTo>
                  <a:lnTo>
                    <a:pt x="700" y="72"/>
                  </a:lnTo>
                  <a:lnTo>
                    <a:pt x="619" y="155"/>
                  </a:lnTo>
                  <a:lnTo>
                    <a:pt x="619" y="155"/>
                  </a:lnTo>
                  <a:cubicBezTo>
                    <a:pt x="598" y="144"/>
                    <a:pt x="577" y="135"/>
                    <a:pt x="555" y="128"/>
                  </a:cubicBezTo>
                  <a:lnTo>
                    <a:pt x="555" y="15"/>
                  </a:lnTo>
                  <a:lnTo>
                    <a:pt x="555" y="0"/>
                  </a:lnTo>
                  <a:lnTo>
                    <a:pt x="541" y="0"/>
                  </a:lnTo>
                  <a:lnTo>
                    <a:pt x="372" y="0"/>
                  </a:lnTo>
                  <a:lnTo>
                    <a:pt x="357" y="0"/>
                  </a:lnTo>
                  <a:lnTo>
                    <a:pt x="357" y="15"/>
                  </a:lnTo>
                  <a:lnTo>
                    <a:pt x="357" y="128"/>
                  </a:lnTo>
                  <a:lnTo>
                    <a:pt x="357" y="128"/>
                  </a:lnTo>
                  <a:cubicBezTo>
                    <a:pt x="336" y="135"/>
                    <a:pt x="316" y="143"/>
                    <a:pt x="297" y="153"/>
                  </a:cubicBezTo>
                  <a:lnTo>
                    <a:pt x="217" y="72"/>
                  </a:lnTo>
                  <a:lnTo>
                    <a:pt x="206" y="62"/>
                  </a:lnTo>
                  <a:lnTo>
                    <a:pt x="196" y="72"/>
                  </a:lnTo>
                  <a:lnTo>
                    <a:pt x="77" y="192"/>
                  </a:lnTo>
                  <a:lnTo>
                    <a:pt x="66" y="203"/>
                  </a:lnTo>
                  <a:lnTo>
                    <a:pt x="77" y="213"/>
                  </a:lnTo>
                  <a:lnTo>
                    <a:pt x="155" y="291"/>
                  </a:lnTo>
                  <a:lnTo>
                    <a:pt x="155" y="291"/>
                  </a:lnTo>
                  <a:cubicBezTo>
                    <a:pt x="143" y="312"/>
                    <a:pt x="134" y="334"/>
                    <a:pt x="127" y="357"/>
                  </a:cubicBezTo>
                  <a:lnTo>
                    <a:pt x="15" y="357"/>
                  </a:lnTo>
                  <a:lnTo>
                    <a:pt x="0" y="357"/>
                  </a:lnTo>
                  <a:lnTo>
                    <a:pt x="0" y="371"/>
                  </a:lnTo>
                  <a:lnTo>
                    <a:pt x="0" y="540"/>
                  </a:lnTo>
                  <a:lnTo>
                    <a:pt x="0" y="555"/>
                  </a:lnTo>
                  <a:lnTo>
                    <a:pt x="15" y="555"/>
                  </a:lnTo>
                  <a:lnTo>
                    <a:pt x="125" y="555"/>
                  </a:lnTo>
                  <a:lnTo>
                    <a:pt x="125" y="555"/>
                  </a:lnTo>
                  <a:cubicBezTo>
                    <a:pt x="132" y="579"/>
                    <a:pt x="142" y="603"/>
                    <a:pt x="155" y="625"/>
                  </a:cubicBezTo>
                  <a:lnTo>
                    <a:pt x="77" y="703"/>
                  </a:lnTo>
                  <a:lnTo>
                    <a:pt x="66" y="714"/>
                  </a:lnTo>
                  <a:lnTo>
                    <a:pt x="77" y="724"/>
                  </a:lnTo>
                  <a:lnTo>
                    <a:pt x="196" y="844"/>
                  </a:lnTo>
                  <a:lnTo>
                    <a:pt x="206" y="854"/>
                  </a:lnTo>
                  <a:lnTo>
                    <a:pt x="217" y="844"/>
                  </a:lnTo>
                  <a:lnTo>
                    <a:pt x="297" y="764"/>
                  </a:lnTo>
                  <a:lnTo>
                    <a:pt x="297" y="764"/>
                  </a:lnTo>
                  <a:cubicBezTo>
                    <a:pt x="317" y="775"/>
                    <a:pt x="339" y="783"/>
                    <a:pt x="362" y="790"/>
                  </a:cubicBezTo>
                  <a:lnTo>
                    <a:pt x="362" y="902"/>
                  </a:lnTo>
                  <a:lnTo>
                    <a:pt x="362" y="916"/>
                  </a:lnTo>
                  <a:lnTo>
                    <a:pt x="376" y="916"/>
                  </a:lnTo>
                  <a:lnTo>
                    <a:pt x="546" y="916"/>
                  </a:lnTo>
                  <a:lnTo>
                    <a:pt x="560" y="916"/>
                  </a:lnTo>
                  <a:lnTo>
                    <a:pt x="560" y="902"/>
                  </a:lnTo>
                  <a:lnTo>
                    <a:pt x="560" y="786"/>
                  </a:lnTo>
                  <a:lnTo>
                    <a:pt x="560" y="786"/>
                  </a:lnTo>
                  <a:cubicBezTo>
                    <a:pt x="580" y="780"/>
                    <a:pt x="600" y="772"/>
                    <a:pt x="619" y="762"/>
                  </a:cubicBezTo>
                  <a:lnTo>
                    <a:pt x="700" y="844"/>
                  </a:lnTo>
                  <a:lnTo>
                    <a:pt x="710" y="854"/>
                  </a:lnTo>
                  <a:lnTo>
                    <a:pt x="721" y="844"/>
                  </a:lnTo>
                  <a:lnTo>
                    <a:pt x="841" y="724"/>
                  </a:lnTo>
                  <a:lnTo>
                    <a:pt x="851" y="714"/>
                  </a:lnTo>
                  <a:lnTo>
                    <a:pt x="841" y="703"/>
                  </a:lnTo>
                  <a:lnTo>
                    <a:pt x="759" y="622"/>
                  </a:lnTo>
                  <a:lnTo>
                    <a:pt x="759" y="622"/>
                  </a:lnTo>
                  <a:cubicBezTo>
                    <a:pt x="770" y="602"/>
                    <a:pt x="779" y="581"/>
                    <a:pt x="786" y="560"/>
                  </a:cubicBezTo>
                  <a:lnTo>
                    <a:pt x="902" y="56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7" name="Freeform 29">
              <a:extLst>
                <a:ext uri="{FF2B5EF4-FFF2-40B4-BE49-F238E27FC236}">
                  <a16:creationId xmlns:a16="http://schemas.microsoft.com/office/drawing/2014/main" id="{475A9358-6F22-EA4B-8E13-60E4CCC9EE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48113" y="4943475"/>
              <a:ext cx="350837" cy="350838"/>
            </a:xfrm>
            <a:custGeom>
              <a:avLst/>
              <a:gdLst>
                <a:gd name="T0" fmla="*/ 702 w 974"/>
                <a:gd name="T1" fmla="*/ 486 h 973"/>
                <a:gd name="T2" fmla="*/ 484 w 974"/>
                <a:gd name="T3" fmla="*/ 705 h 973"/>
                <a:gd name="T4" fmla="*/ 265 w 974"/>
                <a:gd name="T5" fmla="*/ 486 h 973"/>
                <a:gd name="T6" fmla="*/ 484 w 974"/>
                <a:gd name="T7" fmla="*/ 268 h 973"/>
                <a:gd name="T8" fmla="*/ 957 w 974"/>
                <a:gd name="T9" fmla="*/ 594 h 973"/>
                <a:gd name="T10" fmla="*/ 973 w 974"/>
                <a:gd name="T11" fmla="*/ 579 h 973"/>
                <a:gd name="T12" fmla="*/ 973 w 974"/>
                <a:gd name="T13" fmla="*/ 383 h 973"/>
                <a:gd name="T14" fmla="*/ 835 w 974"/>
                <a:gd name="T15" fmla="*/ 383 h 973"/>
                <a:gd name="T16" fmla="*/ 806 w 974"/>
                <a:gd name="T17" fmla="*/ 312 h 973"/>
                <a:gd name="T18" fmla="*/ 903 w 974"/>
                <a:gd name="T19" fmla="*/ 215 h 973"/>
                <a:gd name="T20" fmla="*/ 765 w 974"/>
                <a:gd name="T21" fmla="*/ 77 h 973"/>
                <a:gd name="T22" fmla="*/ 743 w 974"/>
                <a:gd name="T23" fmla="*/ 77 h 973"/>
                <a:gd name="T24" fmla="*/ 656 w 974"/>
                <a:gd name="T25" fmla="*/ 164 h 973"/>
                <a:gd name="T26" fmla="*/ 589 w 974"/>
                <a:gd name="T27" fmla="*/ 15 h 973"/>
                <a:gd name="T28" fmla="*/ 573 w 974"/>
                <a:gd name="T29" fmla="*/ 0 h 973"/>
                <a:gd name="T30" fmla="*/ 379 w 974"/>
                <a:gd name="T31" fmla="*/ 0 h 973"/>
                <a:gd name="T32" fmla="*/ 379 w 974"/>
                <a:gd name="T33" fmla="*/ 136 h 973"/>
                <a:gd name="T34" fmla="*/ 315 w 974"/>
                <a:gd name="T35" fmla="*/ 162 h 973"/>
                <a:gd name="T36" fmla="*/ 219 w 974"/>
                <a:gd name="T37" fmla="*/ 66 h 973"/>
                <a:gd name="T38" fmla="*/ 81 w 974"/>
                <a:gd name="T39" fmla="*/ 204 h 973"/>
                <a:gd name="T40" fmla="*/ 81 w 974"/>
                <a:gd name="T41" fmla="*/ 226 h 973"/>
                <a:gd name="T42" fmla="*/ 164 w 974"/>
                <a:gd name="T43" fmla="*/ 309 h 973"/>
                <a:gd name="T44" fmla="*/ 15 w 974"/>
                <a:gd name="T45" fmla="*/ 378 h 973"/>
                <a:gd name="T46" fmla="*/ 0 w 974"/>
                <a:gd name="T47" fmla="*/ 394 h 973"/>
                <a:gd name="T48" fmla="*/ 0 w 974"/>
                <a:gd name="T49" fmla="*/ 589 h 973"/>
                <a:gd name="T50" fmla="*/ 133 w 974"/>
                <a:gd name="T51" fmla="*/ 589 h 973"/>
                <a:gd name="T52" fmla="*/ 164 w 974"/>
                <a:gd name="T53" fmla="*/ 664 h 973"/>
                <a:gd name="T54" fmla="*/ 70 w 974"/>
                <a:gd name="T55" fmla="*/ 758 h 973"/>
                <a:gd name="T56" fmla="*/ 208 w 974"/>
                <a:gd name="T57" fmla="*/ 896 h 973"/>
                <a:gd name="T58" fmla="*/ 229 w 974"/>
                <a:gd name="T59" fmla="*/ 896 h 973"/>
                <a:gd name="T60" fmla="*/ 315 w 974"/>
                <a:gd name="T61" fmla="*/ 811 h 973"/>
                <a:gd name="T62" fmla="*/ 383 w 974"/>
                <a:gd name="T63" fmla="*/ 957 h 973"/>
                <a:gd name="T64" fmla="*/ 399 w 974"/>
                <a:gd name="T65" fmla="*/ 972 h 973"/>
                <a:gd name="T66" fmla="*/ 594 w 974"/>
                <a:gd name="T67" fmla="*/ 972 h 973"/>
                <a:gd name="T68" fmla="*/ 594 w 974"/>
                <a:gd name="T69" fmla="*/ 835 h 973"/>
                <a:gd name="T70" fmla="*/ 656 w 974"/>
                <a:gd name="T71" fmla="*/ 809 h 973"/>
                <a:gd name="T72" fmla="*/ 754 w 974"/>
                <a:gd name="T73" fmla="*/ 907 h 973"/>
                <a:gd name="T74" fmla="*/ 892 w 974"/>
                <a:gd name="T75" fmla="*/ 769 h 973"/>
                <a:gd name="T76" fmla="*/ 892 w 974"/>
                <a:gd name="T77" fmla="*/ 747 h 973"/>
                <a:gd name="T78" fmla="*/ 806 w 974"/>
                <a:gd name="T79" fmla="*/ 660 h 973"/>
                <a:gd name="T80" fmla="*/ 957 w 974"/>
                <a:gd name="T81" fmla="*/ 594 h 9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974" h="973">
                  <a:moveTo>
                    <a:pt x="702" y="486"/>
                  </a:moveTo>
                  <a:lnTo>
                    <a:pt x="702" y="486"/>
                  </a:lnTo>
                  <a:cubicBezTo>
                    <a:pt x="702" y="607"/>
                    <a:pt x="604" y="705"/>
                    <a:pt x="484" y="705"/>
                  </a:cubicBezTo>
                  <a:lnTo>
                    <a:pt x="484" y="705"/>
                  </a:lnTo>
                  <a:cubicBezTo>
                    <a:pt x="363" y="705"/>
                    <a:pt x="265" y="607"/>
                    <a:pt x="265" y="486"/>
                  </a:cubicBezTo>
                  <a:lnTo>
                    <a:pt x="265" y="486"/>
                  </a:lnTo>
                  <a:cubicBezTo>
                    <a:pt x="265" y="366"/>
                    <a:pt x="363" y="268"/>
                    <a:pt x="484" y="268"/>
                  </a:cubicBezTo>
                  <a:lnTo>
                    <a:pt x="484" y="268"/>
                  </a:lnTo>
                  <a:cubicBezTo>
                    <a:pt x="604" y="268"/>
                    <a:pt x="702" y="366"/>
                    <a:pt x="702" y="486"/>
                  </a:cubicBezTo>
                  <a:close/>
                  <a:moveTo>
                    <a:pt x="957" y="594"/>
                  </a:moveTo>
                  <a:lnTo>
                    <a:pt x="973" y="594"/>
                  </a:lnTo>
                  <a:lnTo>
                    <a:pt x="973" y="579"/>
                  </a:lnTo>
                  <a:lnTo>
                    <a:pt x="973" y="399"/>
                  </a:lnTo>
                  <a:lnTo>
                    <a:pt x="973" y="383"/>
                  </a:lnTo>
                  <a:lnTo>
                    <a:pt x="957" y="383"/>
                  </a:lnTo>
                  <a:lnTo>
                    <a:pt x="835" y="383"/>
                  </a:lnTo>
                  <a:lnTo>
                    <a:pt x="835" y="383"/>
                  </a:lnTo>
                  <a:cubicBezTo>
                    <a:pt x="828" y="359"/>
                    <a:pt x="818" y="335"/>
                    <a:pt x="806" y="312"/>
                  </a:cubicBezTo>
                  <a:lnTo>
                    <a:pt x="892" y="226"/>
                  </a:lnTo>
                  <a:lnTo>
                    <a:pt x="903" y="215"/>
                  </a:lnTo>
                  <a:lnTo>
                    <a:pt x="892" y="204"/>
                  </a:lnTo>
                  <a:lnTo>
                    <a:pt x="765" y="77"/>
                  </a:lnTo>
                  <a:lnTo>
                    <a:pt x="754" y="66"/>
                  </a:lnTo>
                  <a:lnTo>
                    <a:pt x="743" y="77"/>
                  </a:lnTo>
                  <a:lnTo>
                    <a:pt x="656" y="164"/>
                  </a:lnTo>
                  <a:lnTo>
                    <a:pt x="656" y="164"/>
                  </a:lnTo>
                  <a:cubicBezTo>
                    <a:pt x="635" y="152"/>
                    <a:pt x="612" y="143"/>
                    <a:pt x="589" y="136"/>
                  </a:cubicBezTo>
                  <a:lnTo>
                    <a:pt x="589" y="15"/>
                  </a:lnTo>
                  <a:lnTo>
                    <a:pt x="589" y="0"/>
                  </a:lnTo>
                  <a:lnTo>
                    <a:pt x="573" y="0"/>
                  </a:lnTo>
                  <a:lnTo>
                    <a:pt x="394" y="0"/>
                  </a:lnTo>
                  <a:lnTo>
                    <a:pt x="379" y="0"/>
                  </a:lnTo>
                  <a:lnTo>
                    <a:pt x="379" y="15"/>
                  </a:lnTo>
                  <a:lnTo>
                    <a:pt x="379" y="136"/>
                  </a:lnTo>
                  <a:lnTo>
                    <a:pt x="379" y="136"/>
                  </a:lnTo>
                  <a:cubicBezTo>
                    <a:pt x="356" y="143"/>
                    <a:pt x="335" y="151"/>
                    <a:pt x="315" y="162"/>
                  </a:cubicBezTo>
                  <a:lnTo>
                    <a:pt x="229" y="77"/>
                  </a:lnTo>
                  <a:lnTo>
                    <a:pt x="219" y="66"/>
                  </a:lnTo>
                  <a:lnTo>
                    <a:pt x="208" y="77"/>
                  </a:lnTo>
                  <a:lnTo>
                    <a:pt x="81" y="204"/>
                  </a:lnTo>
                  <a:lnTo>
                    <a:pt x="70" y="215"/>
                  </a:lnTo>
                  <a:lnTo>
                    <a:pt x="81" y="226"/>
                  </a:lnTo>
                  <a:lnTo>
                    <a:pt x="164" y="309"/>
                  </a:lnTo>
                  <a:lnTo>
                    <a:pt x="164" y="309"/>
                  </a:lnTo>
                  <a:cubicBezTo>
                    <a:pt x="151" y="331"/>
                    <a:pt x="141" y="355"/>
                    <a:pt x="134" y="378"/>
                  </a:cubicBezTo>
                  <a:lnTo>
                    <a:pt x="15" y="378"/>
                  </a:lnTo>
                  <a:lnTo>
                    <a:pt x="0" y="378"/>
                  </a:lnTo>
                  <a:lnTo>
                    <a:pt x="0" y="394"/>
                  </a:lnTo>
                  <a:lnTo>
                    <a:pt x="0" y="574"/>
                  </a:lnTo>
                  <a:lnTo>
                    <a:pt x="0" y="589"/>
                  </a:lnTo>
                  <a:lnTo>
                    <a:pt x="15" y="589"/>
                  </a:lnTo>
                  <a:lnTo>
                    <a:pt x="133" y="589"/>
                  </a:lnTo>
                  <a:lnTo>
                    <a:pt x="133" y="589"/>
                  </a:lnTo>
                  <a:cubicBezTo>
                    <a:pt x="140" y="615"/>
                    <a:pt x="151" y="640"/>
                    <a:pt x="164" y="664"/>
                  </a:cubicBezTo>
                  <a:lnTo>
                    <a:pt x="81" y="747"/>
                  </a:lnTo>
                  <a:lnTo>
                    <a:pt x="70" y="758"/>
                  </a:lnTo>
                  <a:lnTo>
                    <a:pt x="81" y="769"/>
                  </a:lnTo>
                  <a:lnTo>
                    <a:pt x="208" y="896"/>
                  </a:lnTo>
                  <a:lnTo>
                    <a:pt x="219" y="907"/>
                  </a:lnTo>
                  <a:lnTo>
                    <a:pt x="229" y="896"/>
                  </a:lnTo>
                  <a:lnTo>
                    <a:pt x="315" y="811"/>
                  </a:lnTo>
                  <a:lnTo>
                    <a:pt x="315" y="811"/>
                  </a:lnTo>
                  <a:cubicBezTo>
                    <a:pt x="336" y="822"/>
                    <a:pt x="360" y="832"/>
                    <a:pt x="383" y="838"/>
                  </a:cubicBezTo>
                  <a:lnTo>
                    <a:pt x="383" y="957"/>
                  </a:lnTo>
                  <a:lnTo>
                    <a:pt x="383" y="972"/>
                  </a:lnTo>
                  <a:lnTo>
                    <a:pt x="399" y="972"/>
                  </a:lnTo>
                  <a:lnTo>
                    <a:pt x="579" y="972"/>
                  </a:lnTo>
                  <a:lnTo>
                    <a:pt x="594" y="972"/>
                  </a:lnTo>
                  <a:lnTo>
                    <a:pt x="594" y="957"/>
                  </a:lnTo>
                  <a:lnTo>
                    <a:pt x="594" y="835"/>
                  </a:lnTo>
                  <a:lnTo>
                    <a:pt x="594" y="835"/>
                  </a:lnTo>
                  <a:cubicBezTo>
                    <a:pt x="616" y="829"/>
                    <a:pt x="636" y="820"/>
                    <a:pt x="656" y="809"/>
                  </a:cubicBezTo>
                  <a:lnTo>
                    <a:pt x="743" y="896"/>
                  </a:lnTo>
                  <a:lnTo>
                    <a:pt x="754" y="907"/>
                  </a:lnTo>
                  <a:lnTo>
                    <a:pt x="765" y="896"/>
                  </a:lnTo>
                  <a:lnTo>
                    <a:pt x="892" y="769"/>
                  </a:lnTo>
                  <a:lnTo>
                    <a:pt x="903" y="758"/>
                  </a:lnTo>
                  <a:lnTo>
                    <a:pt x="892" y="747"/>
                  </a:lnTo>
                  <a:lnTo>
                    <a:pt x="806" y="660"/>
                  </a:lnTo>
                  <a:lnTo>
                    <a:pt x="806" y="660"/>
                  </a:lnTo>
                  <a:cubicBezTo>
                    <a:pt x="817" y="639"/>
                    <a:pt x="826" y="617"/>
                    <a:pt x="833" y="594"/>
                  </a:cubicBezTo>
                  <a:lnTo>
                    <a:pt x="957" y="594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8" name="Freeform 30">
              <a:extLst>
                <a:ext uri="{FF2B5EF4-FFF2-40B4-BE49-F238E27FC236}">
                  <a16:creationId xmlns:a16="http://schemas.microsoft.com/office/drawing/2014/main" id="{99EA1777-AAC0-AF44-A057-3AAEB66D20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80113" y="3197225"/>
              <a:ext cx="476250" cy="476250"/>
            </a:xfrm>
            <a:custGeom>
              <a:avLst/>
              <a:gdLst>
                <a:gd name="T0" fmla="*/ 949 w 1321"/>
                <a:gd name="T1" fmla="*/ 677 h 1321"/>
                <a:gd name="T2" fmla="*/ 639 w 1321"/>
                <a:gd name="T3" fmla="*/ 952 h 1321"/>
                <a:gd name="T4" fmla="*/ 364 w 1321"/>
                <a:gd name="T5" fmla="*/ 642 h 1321"/>
                <a:gd name="T6" fmla="*/ 674 w 1321"/>
                <a:gd name="T7" fmla="*/ 367 h 1321"/>
                <a:gd name="T8" fmla="*/ 1282 w 1321"/>
                <a:gd name="T9" fmla="*/ 842 h 1321"/>
                <a:gd name="T10" fmla="*/ 1304 w 1321"/>
                <a:gd name="T11" fmla="*/ 822 h 1321"/>
                <a:gd name="T12" fmla="*/ 1320 w 1321"/>
                <a:gd name="T13" fmla="*/ 561 h 1321"/>
                <a:gd name="T14" fmla="*/ 1134 w 1321"/>
                <a:gd name="T15" fmla="*/ 550 h 1321"/>
                <a:gd name="T16" fmla="*/ 1101 w 1321"/>
                <a:gd name="T17" fmla="*/ 452 h 1321"/>
                <a:gd name="T18" fmla="*/ 1239 w 1321"/>
                <a:gd name="T19" fmla="*/ 329 h 1321"/>
                <a:gd name="T20" fmla="*/ 1065 w 1321"/>
                <a:gd name="T21" fmla="*/ 133 h 1321"/>
                <a:gd name="T22" fmla="*/ 1037 w 1321"/>
                <a:gd name="T23" fmla="*/ 132 h 1321"/>
                <a:gd name="T24" fmla="*/ 913 w 1321"/>
                <a:gd name="T25" fmla="*/ 241 h 1321"/>
                <a:gd name="T26" fmla="*/ 835 w 1321"/>
                <a:gd name="T27" fmla="*/ 37 h 1321"/>
                <a:gd name="T28" fmla="*/ 816 w 1321"/>
                <a:gd name="T29" fmla="*/ 15 h 1321"/>
                <a:gd name="T30" fmla="*/ 554 w 1321"/>
                <a:gd name="T31" fmla="*/ 0 h 1321"/>
                <a:gd name="T32" fmla="*/ 543 w 1321"/>
                <a:gd name="T33" fmla="*/ 182 h 1321"/>
                <a:gd name="T34" fmla="*/ 455 w 1321"/>
                <a:gd name="T35" fmla="*/ 212 h 1321"/>
                <a:gd name="T36" fmla="*/ 335 w 1321"/>
                <a:gd name="T37" fmla="*/ 75 h 1321"/>
                <a:gd name="T38" fmla="*/ 139 w 1321"/>
                <a:gd name="T39" fmla="*/ 249 h 1321"/>
                <a:gd name="T40" fmla="*/ 137 w 1321"/>
                <a:gd name="T41" fmla="*/ 278 h 1321"/>
                <a:gd name="T42" fmla="*/ 242 w 1321"/>
                <a:gd name="T43" fmla="*/ 397 h 1321"/>
                <a:gd name="T44" fmla="*/ 37 w 1321"/>
                <a:gd name="T45" fmla="*/ 478 h 1321"/>
                <a:gd name="T46" fmla="*/ 16 w 1321"/>
                <a:gd name="T47" fmla="*/ 497 h 1321"/>
                <a:gd name="T48" fmla="*/ 0 w 1321"/>
                <a:gd name="T49" fmla="*/ 758 h 1321"/>
                <a:gd name="T50" fmla="*/ 178 w 1321"/>
                <a:gd name="T51" fmla="*/ 769 h 1321"/>
                <a:gd name="T52" fmla="*/ 214 w 1321"/>
                <a:gd name="T53" fmla="*/ 871 h 1321"/>
                <a:gd name="T54" fmla="*/ 80 w 1321"/>
                <a:gd name="T55" fmla="*/ 990 h 1321"/>
                <a:gd name="T56" fmla="*/ 254 w 1321"/>
                <a:gd name="T57" fmla="*/ 1185 h 1321"/>
                <a:gd name="T58" fmla="*/ 283 w 1321"/>
                <a:gd name="T59" fmla="*/ 1187 h 1321"/>
                <a:gd name="T60" fmla="*/ 404 w 1321"/>
                <a:gd name="T61" fmla="*/ 1080 h 1321"/>
                <a:gd name="T62" fmla="*/ 484 w 1321"/>
                <a:gd name="T63" fmla="*/ 1282 h 1321"/>
                <a:gd name="T64" fmla="*/ 504 w 1321"/>
                <a:gd name="T65" fmla="*/ 1304 h 1321"/>
                <a:gd name="T66" fmla="*/ 765 w 1321"/>
                <a:gd name="T67" fmla="*/ 1320 h 1321"/>
                <a:gd name="T68" fmla="*/ 776 w 1321"/>
                <a:gd name="T69" fmla="*/ 1136 h 1321"/>
                <a:gd name="T70" fmla="*/ 861 w 1321"/>
                <a:gd name="T71" fmla="*/ 1106 h 1321"/>
                <a:gd name="T72" fmla="*/ 985 w 1321"/>
                <a:gd name="T73" fmla="*/ 1243 h 1321"/>
                <a:gd name="T74" fmla="*/ 1180 w 1321"/>
                <a:gd name="T75" fmla="*/ 1069 h 1321"/>
                <a:gd name="T76" fmla="*/ 1182 w 1321"/>
                <a:gd name="T77" fmla="*/ 1041 h 1321"/>
                <a:gd name="T78" fmla="*/ 1073 w 1321"/>
                <a:gd name="T79" fmla="*/ 918 h 1321"/>
                <a:gd name="T80" fmla="*/ 1282 w 1321"/>
                <a:gd name="T81" fmla="*/ 842 h 1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321" h="1321">
                  <a:moveTo>
                    <a:pt x="949" y="677"/>
                  </a:moveTo>
                  <a:lnTo>
                    <a:pt x="949" y="677"/>
                  </a:lnTo>
                  <a:cubicBezTo>
                    <a:pt x="939" y="838"/>
                    <a:pt x="800" y="962"/>
                    <a:pt x="639" y="952"/>
                  </a:cubicBezTo>
                  <a:lnTo>
                    <a:pt x="639" y="952"/>
                  </a:lnTo>
                  <a:cubicBezTo>
                    <a:pt x="477" y="942"/>
                    <a:pt x="354" y="803"/>
                    <a:pt x="364" y="642"/>
                  </a:cubicBezTo>
                  <a:lnTo>
                    <a:pt x="364" y="642"/>
                  </a:lnTo>
                  <a:cubicBezTo>
                    <a:pt x="373" y="480"/>
                    <a:pt x="513" y="357"/>
                    <a:pt x="674" y="367"/>
                  </a:cubicBezTo>
                  <a:lnTo>
                    <a:pt x="674" y="367"/>
                  </a:lnTo>
                  <a:cubicBezTo>
                    <a:pt x="835" y="377"/>
                    <a:pt x="958" y="516"/>
                    <a:pt x="949" y="677"/>
                  </a:cubicBezTo>
                  <a:close/>
                  <a:moveTo>
                    <a:pt x="1282" y="842"/>
                  </a:moveTo>
                  <a:lnTo>
                    <a:pt x="1302" y="843"/>
                  </a:lnTo>
                  <a:lnTo>
                    <a:pt x="1304" y="822"/>
                  </a:lnTo>
                  <a:lnTo>
                    <a:pt x="1318" y="581"/>
                  </a:lnTo>
                  <a:lnTo>
                    <a:pt x="1320" y="561"/>
                  </a:lnTo>
                  <a:lnTo>
                    <a:pt x="1298" y="560"/>
                  </a:lnTo>
                  <a:lnTo>
                    <a:pt x="1134" y="550"/>
                  </a:lnTo>
                  <a:lnTo>
                    <a:pt x="1134" y="550"/>
                  </a:lnTo>
                  <a:cubicBezTo>
                    <a:pt x="1127" y="516"/>
                    <a:pt x="1116" y="483"/>
                    <a:pt x="1101" y="452"/>
                  </a:cubicBezTo>
                  <a:lnTo>
                    <a:pt x="1224" y="343"/>
                  </a:lnTo>
                  <a:lnTo>
                    <a:pt x="1239" y="329"/>
                  </a:lnTo>
                  <a:lnTo>
                    <a:pt x="1225" y="314"/>
                  </a:lnTo>
                  <a:lnTo>
                    <a:pt x="1065" y="133"/>
                  </a:lnTo>
                  <a:lnTo>
                    <a:pt x="1052" y="118"/>
                  </a:lnTo>
                  <a:lnTo>
                    <a:pt x="1037" y="132"/>
                  </a:lnTo>
                  <a:lnTo>
                    <a:pt x="913" y="241"/>
                  </a:lnTo>
                  <a:lnTo>
                    <a:pt x="913" y="241"/>
                  </a:lnTo>
                  <a:cubicBezTo>
                    <a:pt x="886" y="224"/>
                    <a:pt x="856" y="210"/>
                    <a:pt x="826" y="198"/>
                  </a:cubicBezTo>
                  <a:lnTo>
                    <a:pt x="835" y="37"/>
                  </a:lnTo>
                  <a:lnTo>
                    <a:pt x="836" y="16"/>
                  </a:lnTo>
                  <a:lnTo>
                    <a:pt x="816" y="15"/>
                  </a:lnTo>
                  <a:lnTo>
                    <a:pt x="575" y="1"/>
                  </a:lnTo>
                  <a:lnTo>
                    <a:pt x="554" y="0"/>
                  </a:lnTo>
                  <a:lnTo>
                    <a:pt x="553" y="20"/>
                  </a:lnTo>
                  <a:lnTo>
                    <a:pt x="543" y="182"/>
                  </a:lnTo>
                  <a:lnTo>
                    <a:pt x="543" y="182"/>
                  </a:lnTo>
                  <a:cubicBezTo>
                    <a:pt x="513" y="188"/>
                    <a:pt x="484" y="198"/>
                    <a:pt x="455" y="212"/>
                  </a:cubicBezTo>
                  <a:lnTo>
                    <a:pt x="349" y="91"/>
                  </a:lnTo>
                  <a:lnTo>
                    <a:pt x="335" y="75"/>
                  </a:lnTo>
                  <a:lnTo>
                    <a:pt x="319" y="89"/>
                  </a:lnTo>
                  <a:lnTo>
                    <a:pt x="139" y="249"/>
                  </a:lnTo>
                  <a:lnTo>
                    <a:pt x="124" y="263"/>
                  </a:lnTo>
                  <a:lnTo>
                    <a:pt x="137" y="278"/>
                  </a:lnTo>
                  <a:lnTo>
                    <a:pt x="242" y="397"/>
                  </a:lnTo>
                  <a:lnTo>
                    <a:pt x="242" y="397"/>
                  </a:lnTo>
                  <a:cubicBezTo>
                    <a:pt x="224" y="425"/>
                    <a:pt x="208" y="455"/>
                    <a:pt x="197" y="487"/>
                  </a:cubicBezTo>
                  <a:lnTo>
                    <a:pt x="37" y="478"/>
                  </a:lnTo>
                  <a:lnTo>
                    <a:pt x="17" y="476"/>
                  </a:lnTo>
                  <a:lnTo>
                    <a:pt x="16" y="497"/>
                  </a:lnTo>
                  <a:lnTo>
                    <a:pt x="2" y="738"/>
                  </a:lnTo>
                  <a:lnTo>
                    <a:pt x="0" y="758"/>
                  </a:lnTo>
                  <a:lnTo>
                    <a:pt x="21" y="760"/>
                  </a:lnTo>
                  <a:lnTo>
                    <a:pt x="178" y="769"/>
                  </a:lnTo>
                  <a:lnTo>
                    <a:pt x="178" y="769"/>
                  </a:lnTo>
                  <a:cubicBezTo>
                    <a:pt x="186" y="804"/>
                    <a:pt x="198" y="838"/>
                    <a:pt x="214" y="871"/>
                  </a:cubicBezTo>
                  <a:lnTo>
                    <a:pt x="96" y="976"/>
                  </a:lnTo>
                  <a:lnTo>
                    <a:pt x="80" y="990"/>
                  </a:lnTo>
                  <a:lnTo>
                    <a:pt x="94" y="1005"/>
                  </a:lnTo>
                  <a:lnTo>
                    <a:pt x="254" y="1185"/>
                  </a:lnTo>
                  <a:lnTo>
                    <a:pt x="268" y="1201"/>
                  </a:lnTo>
                  <a:lnTo>
                    <a:pt x="283" y="1187"/>
                  </a:lnTo>
                  <a:lnTo>
                    <a:pt x="404" y="1080"/>
                  </a:lnTo>
                  <a:lnTo>
                    <a:pt x="404" y="1080"/>
                  </a:lnTo>
                  <a:cubicBezTo>
                    <a:pt x="432" y="1097"/>
                    <a:pt x="463" y="1111"/>
                    <a:pt x="494" y="1122"/>
                  </a:cubicBezTo>
                  <a:lnTo>
                    <a:pt x="484" y="1282"/>
                  </a:lnTo>
                  <a:lnTo>
                    <a:pt x="483" y="1303"/>
                  </a:lnTo>
                  <a:lnTo>
                    <a:pt x="504" y="1304"/>
                  </a:lnTo>
                  <a:lnTo>
                    <a:pt x="745" y="1318"/>
                  </a:lnTo>
                  <a:lnTo>
                    <a:pt x="765" y="1320"/>
                  </a:lnTo>
                  <a:lnTo>
                    <a:pt x="767" y="1299"/>
                  </a:lnTo>
                  <a:lnTo>
                    <a:pt x="776" y="1136"/>
                  </a:lnTo>
                  <a:lnTo>
                    <a:pt x="776" y="1136"/>
                  </a:lnTo>
                  <a:cubicBezTo>
                    <a:pt x="806" y="1128"/>
                    <a:pt x="834" y="1118"/>
                    <a:pt x="861" y="1106"/>
                  </a:cubicBezTo>
                  <a:lnTo>
                    <a:pt x="970" y="1228"/>
                  </a:lnTo>
                  <a:lnTo>
                    <a:pt x="985" y="1243"/>
                  </a:lnTo>
                  <a:lnTo>
                    <a:pt x="1000" y="1230"/>
                  </a:lnTo>
                  <a:lnTo>
                    <a:pt x="1180" y="1069"/>
                  </a:lnTo>
                  <a:lnTo>
                    <a:pt x="1196" y="1056"/>
                  </a:lnTo>
                  <a:lnTo>
                    <a:pt x="1182" y="1041"/>
                  </a:lnTo>
                  <a:lnTo>
                    <a:pt x="1073" y="918"/>
                  </a:lnTo>
                  <a:lnTo>
                    <a:pt x="1073" y="918"/>
                  </a:lnTo>
                  <a:cubicBezTo>
                    <a:pt x="1090" y="891"/>
                    <a:pt x="1105" y="862"/>
                    <a:pt x="1116" y="832"/>
                  </a:cubicBezTo>
                  <a:lnTo>
                    <a:pt x="1282" y="842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638C2A72-F414-4042-9302-05868FDB20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63975" y="508000"/>
              <a:ext cx="1569678" cy="1569678"/>
            </a:xfrm>
            <a:custGeom>
              <a:avLst/>
              <a:gdLst>
                <a:gd name="connsiteX0" fmla="*/ 784046 w 1569678"/>
                <a:gd name="connsiteY0" fmla="*/ 560388 h 1569678"/>
                <a:gd name="connsiteX1" fmla="*/ 1007704 w 1569678"/>
                <a:gd name="connsiteY1" fmla="*/ 784839 h 1569678"/>
                <a:gd name="connsiteX2" fmla="*/ 784046 w 1569678"/>
                <a:gd name="connsiteY2" fmla="*/ 1009290 h 1569678"/>
                <a:gd name="connsiteX3" fmla="*/ 560388 w 1569678"/>
                <a:gd name="connsiteY3" fmla="*/ 784839 h 1569678"/>
                <a:gd name="connsiteX4" fmla="*/ 784046 w 1569678"/>
                <a:gd name="connsiteY4" fmla="*/ 560388 h 1569678"/>
                <a:gd name="connsiteX5" fmla="*/ 785019 w 1569678"/>
                <a:gd name="connsiteY5" fmla="*/ 343457 h 1569678"/>
                <a:gd name="connsiteX6" fmla="*/ 343536 w 1569678"/>
                <a:gd name="connsiteY6" fmla="*/ 784839 h 1569678"/>
                <a:gd name="connsiteX7" fmla="*/ 785019 w 1569678"/>
                <a:gd name="connsiteY7" fmla="*/ 1226581 h 1569678"/>
                <a:gd name="connsiteX8" fmla="*/ 1226502 w 1569678"/>
                <a:gd name="connsiteY8" fmla="*/ 784839 h 1569678"/>
                <a:gd name="connsiteX9" fmla="*/ 785019 w 1569678"/>
                <a:gd name="connsiteY9" fmla="*/ 343457 h 1569678"/>
                <a:gd name="connsiteX10" fmla="*/ 687072 w 1569678"/>
                <a:gd name="connsiteY10" fmla="*/ 0 h 1569678"/>
                <a:gd name="connsiteX11" fmla="*/ 882967 w 1569678"/>
                <a:gd name="connsiteY11" fmla="*/ 0 h 1569678"/>
                <a:gd name="connsiteX12" fmla="*/ 882967 w 1569678"/>
                <a:gd name="connsiteY12" fmla="*/ 155528 h 1569678"/>
                <a:gd name="connsiteX13" fmla="*/ 1014763 w 1569678"/>
                <a:gd name="connsiteY13" fmla="*/ 190450 h 1569678"/>
                <a:gd name="connsiteX14" fmla="*/ 1092185 w 1569678"/>
                <a:gd name="connsiteY14" fmla="*/ 56163 h 1569678"/>
                <a:gd name="connsiteX15" fmla="*/ 1262152 w 1569678"/>
                <a:gd name="connsiteY15" fmla="*/ 154088 h 1569678"/>
                <a:gd name="connsiteX16" fmla="*/ 1184731 w 1569678"/>
                <a:gd name="connsiteY16" fmla="*/ 288374 h 1569678"/>
                <a:gd name="connsiteX17" fmla="*/ 1281238 w 1569678"/>
                <a:gd name="connsiteY17" fmla="*/ 384859 h 1569678"/>
                <a:gd name="connsiteX18" fmla="*/ 1415555 w 1569678"/>
                <a:gd name="connsiteY18" fmla="*/ 307455 h 1569678"/>
                <a:gd name="connsiteX19" fmla="*/ 1513502 w 1569678"/>
                <a:gd name="connsiteY19" fmla="*/ 477744 h 1569678"/>
                <a:gd name="connsiteX20" fmla="*/ 1379185 w 1569678"/>
                <a:gd name="connsiteY20" fmla="*/ 555148 h 1569678"/>
                <a:gd name="connsiteX21" fmla="*/ 1414475 w 1569678"/>
                <a:gd name="connsiteY21" fmla="*/ 686914 h 1569678"/>
                <a:gd name="connsiteX22" fmla="*/ 1569678 w 1569678"/>
                <a:gd name="connsiteY22" fmla="*/ 686914 h 1569678"/>
                <a:gd name="connsiteX23" fmla="*/ 1569678 w 1569678"/>
                <a:gd name="connsiteY23" fmla="*/ 883124 h 1569678"/>
                <a:gd name="connsiteX24" fmla="*/ 1414475 w 1569678"/>
                <a:gd name="connsiteY24" fmla="*/ 883124 h 1569678"/>
                <a:gd name="connsiteX25" fmla="*/ 1379185 w 1569678"/>
                <a:gd name="connsiteY25" fmla="*/ 1014891 h 1569678"/>
                <a:gd name="connsiteX26" fmla="*/ 1513502 w 1569678"/>
                <a:gd name="connsiteY26" fmla="*/ 1092294 h 1569678"/>
                <a:gd name="connsiteX27" fmla="*/ 1415555 w 1569678"/>
                <a:gd name="connsiteY27" fmla="*/ 1262223 h 1569678"/>
                <a:gd name="connsiteX28" fmla="*/ 1281238 w 1569678"/>
                <a:gd name="connsiteY28" fmla="*/ 1184819 h 1569678"/>
                <a:gd name="connsiteX29" fmla="*/ 1184731 w 1569678"/>
                <a:gd name="connsiteY29" fmla="*/ 1281304 h 1569678"/>
                <a:gd name="connsiteX30" fmla="*/ 1262152 w 1569678"/>
                <a:gd name="connsiteY30" fmla="*/ 1415590 h 1569678"/>
                <a:gd name="connsiteX31" fmla="*/ 1092185 w 1569678"/>
                <a:gd name="connsiteY31" fmla="*/ 1513515 h 1569678"/>
                <a:gd name="connsiteX32" fmla="*/ 1014763 w 1569678"/>
                <a:gd name="connsiteY32" fmla="*/ 1379229 h 1569678"/>
                <a:gd name="connsiteX33" fmla="*/ 882967 w 1569678"/>
                <a:gd name="connsiteY33" fmla="*/ 1414150 h 1569678"/>
                <a:gd name="connsiteX34" fmla="*/ 882967 w 1569678"/>
                <a:gd name="connsiteY34" fmla="*/ 1569678 h 1569678"/>
                <a:gd name="connsiteX35" fmla="*/ 687072 w 1569678"/>
                <a:gd name="connsiteY35" fmla="*/ 1569678 h 1569678"/>
                <a:gd name="connsiteX36" fmla="*/ 687072 w 1569678"/>
                <a:gd name="connsiteY36" fmla="*/ 1414150 h 1569678"/>
                <a:gd name="connsiteX37" fmla="*/ 555275 w 1569678"/>
                <a:gd name="connsiteY37" fmla="*/ 1379229 h 1569678"/>
                <a:gd name="connsiteX38" fmla="*/ 477493 w 1569678"/>
                <a:gd name="connsiteY38" fmla="*/ 1513515 h 1569678"/>
                <a:gd name="connsiteX39" fmla="*/ 307526 w 1569678"/>
                <a:gd name="connsiteY39" fmla="*/ 1415590 h 1569678"/>
                <a:gd name="connsiteX40" fmla="*/ 385308 w 1569678"/>
                <a:gd name="connsiteY40" fmla="*/ 1281304 h 1569678"/>
                <a:gd name="connsiteX41" fmla="*/ 288801 w 1569678"/>
                <a:gd name="connsiteY41" fmla="*/ 1184819 h 1569678"/>
                <a:gd name="connsiteX42" fmla="*/ 154123 w 1569678"/>
                <a:gd name="connsiteY42" fmla="*/ 1262583 h 1569678"/>
                <a:gd name="connsiteX43" fmla="*/ 56176 w 1569678"/>
                <a:gd name="connsiteY43" fmla="*/ 1092294 h 1569678"/>
                <a:gd name="connsiteX44" fmla="*/ 190853 w 1569678"/>
                <a:gd name="connsiteY44" fmla="*/ 1014891 h 1569678"/>
                <a:gd name="connsiteX45" fmla="*/ 155564 w 1569678"/>
                <a:gd name="connsiteY45" fmla="*/ 883124 h 1569678"/>
                <a:gd name="connsiteX46" fmla="*/ 0 w 1569678"/>
                <a:gd name="connsiteY46" fmla="*/ 883124 h 1569678"/>
                <a:gd name="connsiteX47" fmla="*/ 0 w 1569678"/>
                <a:gd name="connsiteY47" fmla="*/ 686914 h 1569678"/>
                <a:gd name="connsiteX48" fmla="*/ 155564 w 1569678"/>
                <a:gd name="connsiteY48" fmla="*/ 686914 h 1569678"/>
                <a:gd name="connsiteX49" fmla="*/ 190853 w 1569678"/>
                <a:gd name="connsiteY49" fmla="*/ 555148 h 1569678"/>
                <a:gd name="connsiteX50" fmla="*/ 56176 w 1569678"/>
                <a:gd name="connsiteY50" fmla="*/ 477384 h 1569678"/>
                <a:gd name="connsiteX51" fmla="*/ 154123 w 1569678"/>
                <a:gd name="connsiteY51" fmla="*/ 307455 h 1569678"/>
                <a:gd name="connsiteX52" fmla="*/ 288801 w 1569678"/>
                <a:gd name="connsiteY52" fmla="*/ 384859 h 1569678"/>
                <a:gd name="connsiteX53" fmla="*/ 384948 w 1569678"/>
                <a:gd name="connsiteY53" fmla="*/ 288374 h 1569678"/>
                <a:gd name="connsiteX54" fmla="*/ 307526 w 1569678"/>
                <a:gd name="connsiteY54" fmla="*/ 154088 h 1569678"/>
                <a:gd name="connsiteX55" fmla="*/ 477493 w 1569678"/>
                <a:gd name="connsiteY55" fmla="*/ 56163 h 1569678"/>
                <a:gd name="connsiteX56" fmla="*/ 555275 w 1569678"/>
                <a:gd name="connsiteY56" fmla="*/ 190450 h 1569678"/>
                <a:gd name="connsiteX57" fmla="*/ 687072 w 1569678"/>
                <a:gd name="connsiteY57" fmla="*/ 155528 h 1569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1569678" h="1569678">
                  <a:moveTo>
                    <a:pt x="784046" y="560388"/>
                  </a:moveTo>
                  <a:cubicBezTo>
                    <a:pt x="907381" y="560388"/>
                    <a:pt x="1007704" y="660905"/>
                    <a:pt x="1007704" y="784839"/>
                  </a:cubicBezTo>
                  <a:cubicBezTo>
                    <a:pt x="1007704" y="908773"/>
                    <a:pt x="907381" y="1009290"/>
                    <a:pt x="784046" y="1009290"/>
                  </a:cubicBezTo>
                  <a:cubicBezTo>
                    <a:pt x="660351" y="1009290"/>
                    <a:pt x="560388" y="908773"/>
                    <a:pt x="560388" y="784839"/>
                  </a:cubicBezTo>
                  <a:cubicBezTo>
                    <a:pt x="560388" y="660905"/>
                    <a:pt x="660351" y="560388"/>
                    <a:pt x="784046" y="560388"/>
                  </a:cubicBezTo>
                  <a:close/>
                  <a:moveTo>
                    <a:pt x="785019" y="343457"/>
                  </a:moveTo>
                  <a:cubicBezTo>
                    <a:pt x="541231" y="343457"/>
                    <a:pt x="343536" y="541107"/>
                    <a:pt x="343536" y="784839"/>
                  </a:cubicBezTo>
                  <a:cubicBezTo>
                    <a:pt x="343536" y="1028931"/>
                    <a:pt x="541231" y="1226581"/>
                    <a:pt x="785019" y="1226581"/>
                  </a:cubicBezTo>
                  <a:cubicBezTo>
                    <a:pt x="1028807" y="1226581"/>
                    <a:pt x="1226502" y="1028931"/>
                    <a:pt x="1226502" y="784839"/>
                  </a:cubicBezTo>
                  <a:cubicBezTo>
                    <a:pt x="1226502" y="541107"/>
                    <a:pt x="1028807" y="343457"/>
                    <a:pt x="785019" y="343457"/>
                  </a:cubicBezTo>
                  <a:close/>
                  <a:moveTo>
                    <a:pt x="687072" y="0"/>
                  </a:moveTo>
                  <a:lnTo>
                    <a:pt x="882967" y="0"/>
                  </a:lnTo>
                  <a:lnTo>
                    <a:pt x="882967" y="155528"/>
                  </a:lnTo>
                  <a:cubicBezTo>
                    <a:pt x="928699" y="162368"/>
                    <a:pt x="972632" y="174249"/>
                    <a:pt x="1014763" y="190450"/>
                  </a:cubicBezTo>
                  <a:lnTo>
                    <a:pt x="1092185" y="56163"/>
                  </a:lnTo>
                  <a:lnTo>
                    <a:pt x="1262152" y="154088"/>
                  </a:lnTo>
                  <a:lnTo>
                    <a:pt x="1184731" y="288374"/>
                  </a:lnTo>
                  <a:cubicBezTo>
                    <a:pt x="1220381" y="317176"/>
                    <a:pt x="1252430" y="349577"/>
                    <a:pt x="1281238" y="384859"/>
                  </a:cubicBezTo>
                  <a:lnTo>
                    <a:pt x="1415555" y="307455"/>
                  </a:lnTo>
                  <a:lnTo>
                    <a:pt x="1513502" y="477744"/>
                  </a:lnTo>
                  <a:lnTo>
                    <a:pt x="1379185" y="555148"/>
                  </a:lnTo>
                  <a:cubicBezTo>
                    <a:pt x="1395389" y="596910"/>
                    <a:pt x="1407273" y="641192"/>
                    <a:pt x="1414475" y="686914"/>
                  </a:cubicBezTo>
                  <a:lnTo>
                    <a:pt x="1569678" y="686914"/>
                  </a:lnTo>
                  <a:lnTo>
                    <a:pt x="1569678" y="883124"/>
                  </a:lnTo>
                  <a:lnTo>
                    <a:pt x="1414475" y="883124"/>
                  </a:lnTo>
                  <a:cubicBezTo>
                    <a:pt x="1407273" y="928846"/>
                    <a:pt x="1395389" y="972768"/>
                    <a:pt x="1379185" y="1014891"/>
                  </a:cubicBezTo>
                  <a:lnTo>
                    <a:pt x="1513502" y="1092294"/>
                  </a:lnTo>
                  <a:lnTo>
                    <a:pt x="1415555" y="1262223"/>
                  </a:lnTo>
                  <a:lnTo>
                    <a:pt x="1281238" y="1184819"/>
                  </a:lnTo>
                  <a:cubicBezTo>
                    <a:pt x="1252430" y="1220461"/>
                    <a:pt x="1220381" y="1252502"/>
                    <a:pt x="1184731" y="1281304"/>
                  </a:cubicBezTo>
                  <a:lnTo>
                    <a:pt x="1262152" y="1415590"/>
                  </a:lnTo>
                  <a:lnTo>
                    <a:pt x="1092185" y="1513515"/>
                  </a:lnTo>
                  <a:lnTo>
                    <a:pt x="1014763" y="1379229"/>
                  </a:lnTo>
                  <a:cubicBezTo>
                    <a:pt x="972632" y="1395789"/>
                    <a:pt x="928699" y="1407310"/>
                    <a:pt x="882967" y="1414150"/>
                  </a:cubicBezTo>
                  <a:lnTo>
                    <a:pt x="882967" y="1569678"/>
                  </a:lnTo>
                  <a:lnTo>
                    <a:pt x="687072" y="1569678"/>
                  </a:lnTo>
                  <a:lnTo>
                    <a:pt x="687072" y="1414150"/>
                  </a:lnTo>
                  <a:cubicBezTo>
                    <a:pt x="641339" y="1407310"/>
                    <a:pt x="597407" y="1395789"/>
                    <a:pt x="555275" y="1379229"/>
                  </a:cubicBezTo>
                  <a:lnTo>
                    <a:pt x="477493" y="1513515"/>
                  </a:lnTo>
                  <a:lnTo>
                    <a:pt x="307526" y="1415590"/>
                  </a:lnTo>
                  <a:lnTo>
                    <a:pt x="385308" y="1281304"/>
                  </a:lnTo>
                  <a:cubicBezTo>
                    <a:pt x="349658" y="1252502"/>
                    <a:pt x="317249" y="1220461"/>
                    <a:pt x="288801" y="1184819"/>
                  </a:cubicBezTo>
                  <a:lnTo>
                    <a:pt x="154123" y="1262583"/>
                  </a:lnTo>
                  <a:lnTo>
                    <a:pt x="56176" y="1092294"/>
                  </a:lnTo>
                  <a:lnTo>
                    <a:pt x="190853" y="1014891"/>
                  </a:lnTo>
                  <a:cubicBezTo>
                    <a:pt x="174649" y="972768"/>
                    <a:pt x="162766" y="928846"/>
                    <a:pt x="155564" y="883124"/>
                  </a:cubicBezTo>
                  <a:lnTo>
                    <a:pt x="0" y="883124"/>
                  </a:lnTo>
                  <a:lnTo>
                    <a:pt x="0" y="686914"/>
                  </a:lnTo>
                  <a:lnTo>
                    <a:pt x="155564" y="686914"/>
                  </a:lnTo>
                  <a:cubicBezTo>
                    <a:pt x="162766" y="641192"/>
                    <a:pt x="174649" y="596910"/>
                    <a:pt x="190853" y="555148"/>
                  </a:cubicBezTo>
                  <a:lnTo>
                    <a:pt x="56176" y="477384"/>
                  </a:lnTo>
                  <a:lnTo>
                    <a:pt x="154123" y="307455"/>
                  </a:lnTo>
                  <a:lnTo>
                    <a:pt x="288801" y="384859"/>
                  </a:lnTo>
                  <a:cubicBezTo>
                    <a:pt x="317249" y="349577"/>
                    <a:pt x="349658" y="317176"/>
                    <a:pt x="384948" y="288374"/>
                  </a:cubicBezTo>
                  <a:lnTo>
                    <a:pt x="307526" y="154088"/>
                  </a:lnTo>
                  <a:lnTo>
                    <a:pt x="477493" y="56163"/>
                  </a:lnTo>
                  <a:lnTo>
                    <a:pt x="555275" y="190450"/>
                  </a:lnTo>
                  <a:cubicBezTo>
                    <a:pt x="597407" y="174249"/>
                    <a:pt x="641339" y="162368"/>
                    <a:pt x="687072" y="155528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7502172E-9D24-0D4F-BE9C-F150A9675B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57825" y="1828800"/>
              <a:ext cx="1349015" cy="1349015"/>
            </a:xfrm>
            <a:custGeom>
              <a:avLst/>
              <a:gdLst>
                <a:gd name="connsiteX0" fmla="*/ 664852 w 1349015"/>
                <a:gd name="connsiteY0" fmla="*/ 484318 h 1349015"/>
                <a:gd name="connsiteX1" fmla="*/ 867000 w 1349015"/>
                <a:gd name="connsiteY1" fmla="*/ 664321 h 1349015"/>
                <a:gd name="connsiteX2" fmla="*/ 686472 w 1349015"/>
                <a:gd name="connsiteY2" fmla="*/ 867005 h 1349015"/>
                <a:gd name="connsiteX3" fmla="*/ 483964 w 1349015"/>
                <a:gd name="connsiteY3" fmla="*/ 686282 h 1349015"/>
                <a:gd name="connsiteX4" fmla="*/ 664852 w 1349015"/>
                <a:gd name="connsiteY4" fmla="*/ 484318 h 1349015"/>
                <a:gd name="connsiteX5" fmla="*/ 652912 w 1349015"/>
                <a:gd name="connsiteY5" fmla="*/ 297661 h 1349015"/>
                <a:gd name="connsiteX6" fmla="*/ 297661 w 1349015"/>
                <a:gd name="connsiteY6" fmla="*/ 695744 h 1349015"/>
                <a:gd name="connsiteX7" fmla="*/ 695744 w 1349015"/>
                <a:gd name="connsiteY7" fmla="*/ 1051354 h 1349015"/>
                <a:gd name="connsiteX8" fmla="*/ 1050994 w 1349015"/>
                <a:gd name="connsiteY8" fmla="*/ 653272 h 1349015"/>
                <a:gd name="connsiteX9" fmla="*/ 652912 w 1349015"/>
                <a:gd name="connsiteY9" fmla="*/ 297661 h 1349015"/>
                <a:gd name="connsiteX10" fmla="*/ 720219 w 1349015"/>
                <a:gd name="connsiteY10" fmla="*/ 0 h 1349015"/>
                <a:gd name="connsiteX11" fmla="*/ 727777 w 1349015"/>
                <a:gd name="connsiteY11" fmla="*/ 132454 h 1349015"/>
                <a:gd name="connsiteX12" fmla="*/ 841875 w 1349015"/>
                <a:gd name="connsiteY12" fmla="*/ 156209 h 1349015"/>
                <a:gd name="connsiteX13" fmla="*/ 901623 w 1349015"/>
                <a:gd name="connsiteY13" fmla="*/ 37793 h 1349015"/>
                <a:gd name="connsiteX14" fmla="*/ 1051354 w 1349015"/>
                <a:gd name="connsiteY14" fmla="*/ 113018 h 1349015"/>
                <a:gd name="connsiteX15" fmla="*/ 991605 w 1349015"/>
                <a:gd name="connsiteY15" fmla="*/ 231434 h 1349015"/>
                <a:gd name="connsiteX16" fmla="*/ 1078708 w 1349015"/>
                <a:gd name="connsiteY16" fmla="*/ 309179 h 1349015"/>
                <a:gd name="connsiteX17" fmla="*/ 1189567 w 1349015"/>
                <a:gd name="connsiteY17" fmla="*/ 236473 h 1349015"/>
                <a:gd name="connsiteX18" fmla="*/ 1281708 w 1349015"/>
                <a:gd name="connsiteY18" fmla="*/ 376846 h 1349015"/>
                <a:gd name="connsiteX19" fmla="*/ 1170490 w 1349015"/>
                <a:gd name="connsiteY19" fmla="*/ 449552 h 1349015"/>
                <a:gd name="connsiteX20" fmla="*/ 1206843 w 1349015"/>
                <a:gd name="connsiteY20" fmla="*/ 560410 h 1349015"/>
                <a:gd name="connsiteX21" fmla="*/ 1339297 w 1349015"/>
                <a:gd name="connsiteY21" fmla="*/ 552852 h 1349015"/>
                <a:gd name="connsiteX22" fmla="*/ 1349015 w 1349015"/>
                <a:gd name="connsiteY22" fmla="*/ 720219 h 1349015"/>
                <a:gd name="connsiteX23" fmla="*/ 1216561 w 1349015"/>
                <a:gd name="connsiteY23" fmla="*/ 727777 h 1349015"/>
                <a:gd name="connsiteX24" fmla="*/ 1192806 w 1349015"/>
                <a:gd name="connsiteY24" fmla="*/ 841875 h 1349015"/>
                <a:gd name="connsiteX25" fmla="*/ 1311223 w 1349015"/>
                <a:gd name="connsiteY25" fmla="*/ 901623 h 1349015"/>
                <a:gd name="connsiteX26" fmla="*/ 1235638 w 1349015"/>
                <a:gd name="connsiteY26" fmla="*/ 1051354 h 1349015"/>
                <a:gd name="connsiteX27" fmla="*/ 1117581 w 1349015"/>
                <a:gd name="connsiteY27" fmla="*/ 991605 h 1349015"/>
                <a:gd name="connsiteX28" fmla="*/ 1039476 w 1349015"/>
                <a:gd name="connsiteY28" fmla="*/ 1078708 h 1349015"/>
                <a:gd name="connsiteX29" fmla="*/ 1112182 w 1349015"/>
                <a:gd name="connsiteY29" fmla="*/ 1189567 h 1349015"/>
                <a:gd name="connsiteX30" fmla="*/ 972169 w 1349015"/>
                <a:gd name="connsiteY30" fmla="*/ 1281349 h 1349015"/>
                <a:gd name="connsiteX31" fmla="*/ 899464 w 1349015"/>
                <a:gd name="connsiteY31" fmla="*/ 1170490 h 1349015"/>
                <a:gd name="connsiteX32" fmla="*/ 788605 w 1349015"/>
                <a:gd name="connsiteY32" fmla="*/ 1206843 h 1349015"/>
                <a:gd name="connsiteX33" fmla="*/ 796164 w 1349015"/>
                <a:gd name="connsiteY33" fmla="*/ 1339657 h 1349015"/>
                <a:gd name="connsiteX34" fmla="*/ 628437 w 1349015"/>
                <a:gd name="connsiteY34" fmla="*/ 1349015 h 1349015"/>
                <a:gd name="connsiteX35" fmla="*/ 621238 w 1349015"/>
                <a:gd name="connsiteY35" fmla="*/ 1216201 h 1349015"/>
                <a:gd name="connsiteX36" fmla="*/ 506781 w 1349015"/>
                <a:gd name="connsiteY36" fmla="*/ 1192806 h 1349015"/>
                <a:gd name="connsiteX37" fmla="*/ 447392 w 1349015"/>
                <a:gd name="connsiteY37" fmla="*/ 1311223 h 1349015"/>
                <a:gd name="connsiteX38" fmla="*/ 297661 w 1349015"/>
                <a:gd name="connsiteY38" fmla="*/ 1235638 h 1349015"/>
                <a:gd name="connsiteX39" fmla="*/ 357050 w 1349015"/>
                <a:gd name="connsiteY39" fmla="*/ 1117581 h 1349015"/>
                <a:gd name="connsiteX40" fmla="*/ 270307 w 1349015"/>
                <a:gd name="connsiteY40" fmla="*/ 1039836 h 1349015"/>
                <a:gd name="connsiteX41" fmla="*/ 159089 w 1349015"/>
                <a:gd name="connsiteY41" fmla="*/ 1112542 h 1349015"/>
                <a:gd name="connsiteX42" fmla="*/ 67307 w 1349015"/>
                <a:gd name="connsiteY42" fmla="*/ 972169 h 1349015"/>
                <a:gd name="connsiteX43" fmla="*/ 178165 w 1349015"/>
                <a:gd name="connsiteY43" fmla="*/ 899464 h 1349015"/>
                <a:gd name="connsiteX44" fmla="*/ 142172 w 1349015"/>
                <a:gd name="connsiteY44" fmla="*/ 788605 h 1349015"/>
                <a:gd name="connsiteX45" fmla="*/ 9358 w 1349015"/>
                <a:gd name="connsiteY45" fmla="*/ 796164 h 1349015"/>
                <a:gd name="connsiteX46" fmla="*/ 0 w 1349015"/>
                <a:gd name="connsiteY46" fmla="*/ 628797 h 1349015"/>
                <a:gd name="connsiteX47" fmla="*/ 132454 w 1349015"/>
                <a:gd name="connsiteY47" fmla="*/ 621238 h 1349015"/>
                <a:gd name="connsiteX48" fmla="*/ 156209 w 1349015"/>
                <a:gd name="connsiteY48" fmla="*/ 507141 h 1349015"/>
                <a:gd name="connsiteX49" fmla="*/ 37432 w 1349015"/>
                <a:gd name="connsiteY49" fmla="*/ 447392 h 1349015"/>
                <a:gd name="connsiteX50" fmla="*/ 113018 w 1349015"/>
                <a:gd name="connsiteY50" fmla="*/ 297661 h 1349015"/>
                <a:gd name="connsiteX51" fmla="*/ 231434 w 1349015"/>
                <a:gd name="connsiteY51" fmla="*/ 357050 h 1349015"/>
                <a:gd name="connsiteX52" fmla="*/ 309179 w 1349015"/>
                <a:gd name="connsiteY52" fmla="*/ 269947 h 1349015"/>
                <a:gd name="connsiteX53" fmla="*/ 236473 w 1349015"/>
                <a:gd name="connsiteY53" fmla="*/ 159449 h 1349015"/>
                <a:gd name="connsiteX54" fmla="*/ 376846 w 1349015"/>
                <a:gd name="connsiteY54" fmla="*/ 67307 h 1349015"/>
                <a:gd name="connsiteX55" fmla="*/ 449551 w 1349015"/>
                <a:gd name="connsiteY55" fmla="*/ 178165 h 1349015"/>
                <a:gd name="connsiteX56" fmla="*/ 560410 w 1349015"/>
                <a:gd name="connsiteY56" fmla="*/ 141812 h 1349015"/>
                <a:gd name="connsiteX57" fmla="*/ 552492 w 1349015"/>
                <a:gd name="connsiteY57" fmla="*/ 9358 h 134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1349015" h="1349015">
                  <a:moveTo>
                    <a:pt x="664852" y="484318"/>
                  </a:moveTo>
                  <a:cubicBezTo>
                    <a:pt x="770430" y="477838"/>
                    <a:pt x="861234" y="558840"/>
                    <a:pt x="867000" y="664321"/>
                  </a:cubicBezTo>
                  <a:cubicBezTo>
                    <a:pt x="872765" y="770163"/>
                    <a:pt x="792050" y="860885"/>
                    <a:pt x="686472" y="867005"/>
                  </a:cubicBezTo>
                  <a:cubicBezTo>
                    <a:pt x="580534" y="872765"/>
                    <a:pt x="489729" y="792124"/>
                    <a:pt x="483964" y="686282"/>
                  </a:cubicBezTo>
                  <a:cubicBezTo>
                    <a:pt x="477838" y="580440"/>
                    <a:pt x="558914" y="490078"/>
                    <a:pt x="664852" y="484318"/>
                  </a:cubicBezTo>
                  <a:close/>
                  <a:moveTo>
                    <a:pt x="652912" y="297661"/>
                  </a:moveTo>
                  <a:cubicBezTo>
                    <a:pt x="444872" y="309539"/>
                    <a:pt x="285784" y="487704"/>
                    <a:pt x="297661" y="695744"/>
                  </a:cubicBezTo>
                  <a:cubicBezTo>
                    <a:pt x="309179" y="903783"/>
                    <a:pt x="487704" y="1063231"/>
                    <a:pt x="695744" y="1051354"/>
                  </a:cubicBezTo>
                  <a:cubicBezTo>
                    <a:pt x="903783" y="1039476"/>
                    <a:pt x="1062871" y="861311"/>
                    <a:pt x="1050994" y="653272"/>
                  </a:cubicBezTo>
                  <a:cubicBezTo>
                    <a:pt x="1039116" y="444872"/>
                    <a:pt x="860951" y="286144"/>
                    <a:pt x="652912" y="297661"/>
                  </a:cubicBezTo>
                  <a:close/>
                  <a:moveTo>
                    <a:pt x="720219" y="0"/>
                  </a:moveTo>
                  <a:lnTo>
                    <a:pt x="727777" y="132454"/>
                  </a:lnTo>
                  <a:cubicBezTo>
                    <a:pt x="767010" y="136413"/>
                    <a:pt x="805162" y="144332"/>
                    <a:pt x="841875" y="156209"/>
                  </a:cubicBezTo>
                  <a:lnTo>
                    <a:pt x="901623" y="37793"/>
                  </a:lnTo>
                  <a:lnTo>
                    <a:pt x="1051354" y="113018"/>
                  </a:lnTo>
                  <a:lnTo>
                    <a:pt x="991605" y="231434"/>
                  </a:lnTo>
                  <a:cubicBezTo>
                    <a:pt x="1023279" y="254110"/>
                    <a:pt x="1052434" y="280385"/>
                    <a:pt x="1078708" y="309179"/>
                  </a:cubicBezTo>
                  <a:lnTo>
                    <a:pt x="1189567" y="236473"/>
                  </a:lnTo>
                  <a:lnTo>
                    <a:pt x="1281708" y="376846"/>
                  </a:lnTo>
                  <a:lnTo>
                    <a:pt x="1170490" y="449552"/>
                  </a:lnTo>
                  <a:cubicBezTo>
                    <a:pt x="1186327" y="484465"/>
                    <a:pt x="1198565" y="521538"/>
                    <a:pt x="1206843" y="560410"/>
                  </a:cubicBezTo>
                  <a:lnTo>
                    <a:pt x="1339297" y="552852"/>
                  </a:lnTo>
                  <a:lnTo>
                    <a:pt x="1349015" y="720219"/>
                  </a:lnTo>
                  <a:lnTo>
                    <a:pt x="1216561" y="727777"/>
                  </a:lnTo>
                  <a:cubicBezTo>
                    <a:pt x="1212602" y="767010"/>
                    <a:pt x="1204684" y="805162"/>
                    <a:pt x="1192806" y="841875"/>
                  </a:cubicBezTo>
                  <a:lnTo>
                    <a:pt x="1311223" y="901623"/>
                  </a:lnTo>
                  <a:lnTo>
                    <a:pt x="1235638" y="1051354"/>
                  </a:lnTo>
                  <a:lnTo>
                    <a:pt x="1117581" y="991605"/>
                  </a:lnTo>
                  <a:cubicBezTo>
                    <a:pt x="1094545" y="1023279"/>
                    <a:pt x="1068630" y="1052793"/>
                    <a:pt x="1039476" y="1078708"/>
                  </a:cubicBezTo>
                  <a:lnTo>
                    <a:pt x="1112182" y="1189567"/>
                  </a:lnTo>
                  <a:lnTo>
                    <a:pt x="972169" y="1281349"/>
                  </a:lnTo>
                  <a:lnTo>
                    <a:pt x="899464" y="1170490"/>
                  </a:lnTo>
                  <a:cubicBezTo>
                    <a:pt x="864550" y="1186687"/>
                    <a:pt x="827118" y="1198565"/>
                    <a:pt x="788605" y="1206843"/>
                  </a:cubicBezTo>
                  <a:lnTo>
                    <a:pt x="796164" y="1339657"/>
                  </a:lnTo>
                  <a:lnTo>
                    <a:pt x="628437" y="1349015"/>
                  </a:lnTo>
                  <a:lnTo>
                    <a:pt x="621238" y="1216201"/>
                  </a:lnTo>
                  <a:cubicBezTo>
                    <a:pt x="582006" y="1212602"/>
                    <a:pt x="543493" y="1204684"/>
                    <a:pt x="506781" y="1192806"/>
                  </a:cubicBezTo>
                  <a:lnTo>
                    <a:pt x="447392" y="1311223"/>
                  </a:lnTo>
                  <a:lnTo>
                    <a:pt x="297661" y="1235638"/>
                  </a:lnTo>
                  <a:lnTo>
                    <a:pt x="357050" y="1117581"/>
                  </a:lnTo>
                  <a:cubicBezTo>
                    <a:pt x="325376" y="1094905"/>
                    <a:pt x="296222" y="1068630"/>
                    <a:pt x="270307" y="1039836"/>
                  </a:cubicBezTo>
                  <a:lnTo>
                    <a:pt x="159089" y="1112542"/>
                  </a:lnTo>
                  <a:lnTo>
                    <a:pt x="67307" y="972169"/>
                  </a:lnTo>
                  <a:lnTo>
                    <a:pt x="178165" y="899464"/>
                  </a:lnTo>
                  <a:cubicBezTo>
                    <a:pt x="162328" y="864190"/>
                    <a:pt x="150090" y="827478"/>
                    <a:pt x="142172" y="788605"/>
                  </a:cubicBezTo>
                  <a:lnTo>
                    <a:pt x="9358" y="796164"/>
                  </a:lnTo>
                  <a:lnTo>
                    <a:pt x="0" y="628797"/>
                  </a:lnTo>
                  <a:lnTo>
                    <a:pt x="132454" y="621238"/>
                  </a:lnTo>
                  <a:cubicBezTo>
                    <a:pt x="136413" y="582006"/>
                    <a:pt x="144331" y="543493"/>
                    <a:pt x="156209" y="507141"/>
                  </a:cubicBezTo>
                  <a:lnTo>
                    <a:pt x="37432" y="447392"/>
                  </a:lnTo>
                  <a:lnTo>
                    <a:pt x="113018" y="297661"/>
                  </a:lnTo>
                  <a:lnTo>
                    <a:pt x="231434" y="357050"/>
                  </a:lnTo>
                  <a:cubicBezTo>
                    <a:pt x="254110" y="325376"/>
                    <a:pt x="280025" y="296222"/>
                    <a:pt x="309179" y="269947"/>
                  </a:cubicBezTo>
                  <a:lnTo>
                    <a:pt x="236473" y="159449"/>
                  </a:lnTo>
                  <a:lnTo>
                    <a:pt x="376846" y="67307"/>
                  </a:lnTo>
                  <a:lnTo>
                    <a:pt x="449551" y="178165"/>
                  </a:lnTo>
                  <a:cubicBezTo>
                    <a:pt x="484465" y="162688"/>
                    <a:pt x="521538" y="150090"/>
                    <a:pt x="560410" y="141812"/>
                  </a:cubicBezTo>
                  <a:lnTo>
                    <a:pt x="552492" y="935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F482D16F-F096-BF4A-8150-5B0697E443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54313" y="2792413"/>
              <a:ext cx="631465" cy="631465"/>
            </a:xfrm>
            <a:custGeom>
              <a:avLst/>
              <a:gdLst>
                <a:gd name="connsiteX0" fmla="*/ 309698 w 631465"/>
                <a:gd name="connsiteY0" fmla="*/ 226728 h 631465"/>
                <a:gd name="connsiteX1" fmla="*/ 404735 w 631465"/>
                <a:gd name="connsiteY1" fmla="*/ 311286 h 631465"/>
                <a:gd name="connsiteX2" fmla="*/ 319816 w 631465"/>
                <a:gd name="connsiteY2" fmla="*/ 406323 h 631465"/>
                <a:gd name="connsiteX3" fmla="*/ 225141 w 631465"/>
                <a:gd name="connsiteY3" fmla="*/ 321404 h 631465"/>
                <a:gd name="connsiteX4" fmla="*/ 309698 w 631465"/>
                <a:gd name="connsiteY4" fmla="*/ 226728 h 631465"/>
                <a:gd name="connsiteX5" fmla="*/ 305826 w 631465"/>
                <a:gd name="connsiteY5" fmla="*/ 139405 h 631465"/>
                <a:gd name="connsiteX6" fmla="*/ 139405 w 631465"/>
                <a:gd name="connsiteY6" fmla="*/ 325639 h 631465"/>
                <a:gd name="connsiteX7" fmla="*/ 325639 w 631465"/>
                <a:gd name="connsiteY7" fmla="*/ 492060 h 631465"/>
                <a:gd name="connsiteX8" fmla="*/ 492060 w 631465"/>
                <a:gd name="connsiteY8" fmla="*/ 305826 h 631465"/>
                <a:gd name="connsiteX9" fmla="*/ 305826 w 631465"/>
                <a:gd name="connsiteY9" fmla="*/ 139405 h 631465"/>
                <a:gd name="connsiteX10" fmla="*/ 337166 w 631465"/>
                <a:gd name="connsiteY10" fmla="*/ 0 h 631465"/>
                <a:gd name="connsiteX11" fmla="*/ 340408 w 631465"/>
                <a:gd name="connsiteY11" fmla="*/ 61958 h 631465"/>
                <a:gd name="connsiteX12" fmla="*/ 394080 w 631465"/>
                <a:gd name="connsiteY12" fmla="*/ 73124 h 631465"/>
                <a:gd name="connsiteX13" fmla="*/ 422177 w 631465"/>
                <a:gd name="connsiteY13" fmla="*/ 17651 h 631465"/>
                <a:gd name="connsiteX14" fmla="*/ 492060 w 631465"/>
                <a:gd name="connsiteY14" fmla="*/ 52952 h 631465"/>
                <a:gd name="connsiteX15" fmla="*/ 463963 w 631465"/>
                <a:gd name="connsiteY15" fmla="*/ 108426 h 631465"/>
                <a:gd name="connsiteX16" fmla="*/ 505028 w 631465"/>
                <a:gd name="connsiteY16" fmla="*/ 144808 h 631465"/>
                <a:gd name="connsiteX17" fmla="*/ 556900 w 631465"/>
                <a:gd name="connsiteY17" fmla="*/ 110587 h 631465"/>
                <a:gd name="connsiteX18" fmla="*/ 599766 w 631465"/>
                <a:gd name="connsiteY18" fmla="*/ 176147 h 631465"/>
                <a:gd name="connsiteX19" fmla="*/ 547894 w 631465"/>
                <a:gd name="connsiteY19" fmla="*/ 210368 h 631465"/>
                <a:gd name="connsiteX20" fmla="*/ 565185 w 631465"/>
                <a:gd name="connsiteY20" fmla="*/ 262240 h 631465"/>
                <a:gd name="connsiteX21" fmla="*/ 627142 w 631465"/>
                <a:gd name="connsiteY21" fmla="*/ 258638 h 631465"/>
                <a:gd name="connsiteX22" fmla="*/ 631465 w 631465"/>
                <a:gd name="connsiteY22" fmla="*/ 337166 h 631465"/>
                <a:gd name="connsiteX23" fmla="*/ 569507 w 631465"/>
                <a:gd name="connsiteY23" fmla="*/ 340768 h 631465"/>
                <a:gd name="connsiteX24" fmla="*/ 558340 w 631465"/>
                <a:gd name="connsiteY24" fmla="*/ 394080 h 631465"/>
                <a:gd name="connsiteX25" fmla="*/ 613454 w 631465"/>
                <a:gd name="connsiteY25" fmla="*/ 422177 h 631465"/>
                <a:gd name="connsiteX26" fmla="*/ 578513 w 631465"/>
                <a:gd name="connsiteY26" fmla="*/ 492060 h 631465"/>
                <a:gd name="connsiteX27" fmla="*/ 523039 w 631465"/>
                <a:gd name="connsiteY27" fmla="*/ 464323 h 631465"/>
                <a:gd name="connsiteX28" fmla="*/ 486657 w 631465"/>
                <a:gd name="connsiteY28" fmla="*/ 505028 h 631465"/>
                <a:gd name="connsiteX29" fmla="*/ 520878 w 631465"/>
                <a:gd name="connsiteY29" fmla="*/ 556900 h 631465"/>
                <a:gd name="connsiteX30" fmla="*/ 454957 w 631465"/>
                <a:gd name="connsiteY30" fmla="*/ 599766 h 631465"/>
                <a:gd name="connsiteX31" fmla="*/ 420737 w 631465"/>
                <a:gd name="connsiteY31" fmla="*/ 547894 h 631465"/>
                <a:gd name="connsiteX32" fmla="*/ 369225 w 631465"/>
                <a:gd name="connsiteY32" fmla="*/ 564824 h 631465"/>
                <a:gd name="connsiteX33" fmla="*/ 372827 w 631465"/>
                <a:gd name="connsiteY33" fmla="*/ 627142 h 631465"/>
                <a:gd name="connsiteX34" fmla="*/ 294299 w 631465"/>
                <a:gd name="connsiteY34" fmla="*/ 631465 h 631465"/>
                <a:gd name="connsiteX35" fmla="*/ 290697 w 631465"/>
                <a:gd name="connsiteY35" fmla="*/ 569507 h 631465"/>
                <a:gd name="connsiteX36" fmla="*/ 237385 w 631465"/>
                <a:gd name="connsiteY36" fmla="*/ 558340 h 631465"/>
                <a:gd name="connsiteX37" fmla="*/ 209287 w 631465"/>
                <a:gd name="connsiteY37" fmla="*/ 613814 h 631465"/>
                <a:gd name="connsiteX38" fmla="*/ 139405 w 631465"/>
                <a:gd name="connsiteY38" fmla="*/ 578513 h 631465"/>
                <a:gd name="connsiteX39" fmla="*/ 167142 w 631465"/>
                <a:gd name="connsiteY39" fmla="*/ 523039 h 631465"/>
                <a:gd name="connsiteX40" fmla="*/ 126437 w 631465"/>
                <a:gd name="connsiteY40" fmla="*/ 486657 h 631465"/>
                <a:gd name="connsiteX41" fmla="*/ 74565 w 631465"/>
                <a:gd name="connsiteY41" fmla="*/ 520517 h 631465"/>
                <a:gd name="connsiteX42" fmla="*/ 31339 w 631465"/>
                <a:gd name="connsiteY42" fmla="*/ 454957 h 631465"/>
                <a:gd name="connsiteX43" fmla="*/ 83571 w 631465"/>
                <a:gd name="connsiteY43" fmla="*/ 421097 h 631465"/>
                <a:gd name="connsiteX44" fmla="*/ 66640 w 631465"/>
                <a:gd name="connsiteY44" fmla="*/ 369225 h 631465"/>
                <a:gd name="connsiteX45" fmla="*/ 4323 w 631465"/>
                <a:gd name="connsiteY45" fmla="*/ 372827 h 631465"/>
                <a:gd name="connsiteX46" fmla="*/ 0 w 631465"/>
                <a:gd name="connsiteY46" fmla="*/ 294299 h 631465"/>
                <a:gd name="connsiteX47" fmla="*/ 61958 w 631465"/>
                <a:gd name="connsiteY47" fmla="*/ 290697 h 631465"/>
                <a:gd name="connsiteX48" fmla="*/ 73124 w 631465"/>
                <a:gd name="connsiteY48" fmla="*/ 237385 h 631465"/>
                <a:gd name="connsiteX49" fmla="*/ 17651 w 631465"/>
                <a:gd name="connsiteY49" fmla="*/ 209287 h 631465"/>
                <a:gd name="connsiteX50" fmla="*/ 52952 w 631465"/>
                <a:gd name="connsiteY50" fmla="*/ 139405 h 631465"/>
                <a:gd name="connsiteX51" fmla="*/ 108426 w 631465"/>
                <a:gd name="connsiteY51" fmla="*/ 167142 h 631465"/>
                <a:gd name="connsiteX52" fmla="*/ 144808 w 631465"/>
                <a:gd name="connsiteY52" fmla="*/ 126437 h 631465"/>
                <a:gd name="connsiteX53" fmla="*/ 110587 w 631465"/>
                <a:gd name="connsiteY53" fmla="*/ 74565 h 631465"/>
                <a:gd name="connsiteX54" fmla="*/ 176147 w 631465"/>
                <a:gd name="connsiteY54" fmla="*/ 31699 h 631465"/>
                <a:gd name="connsiteX55" fmla="*/ 210368 w 631465"/>
                <a:gd name="connsiteY55" fmla="*/ 83211 h 631465"/>
                <a:gd name="connsiteX56" fmla="*/ 262240 w 631465"/>
                <a:gd name="connsiteY56" fmla="*/ 66640 h 631465"/>
                <a:gd name="connsiteX57" fmla="*/ 258638 w 631465"/>
                <a:gd name="connsiteY57" fmla="*/ 4683 h 631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31465" h="631465">
                  <a:moveTo>
                    <a:pt x="309698" y="226728"/>
                  </a:moveTo>
                  <a:cubicBezTo>
                    <a:pt x="359204" y="223837"/>
                    <a:pt x="401844" y="261780"/>
                    <a:pt x="404735" y="311286"/>
                  </a:cubicBezTo>
                  <a:cubicBezTo>
                    <a:pt x="407626" y="361153"/>
                    <a:pt x="369683" y="403432"/>
                    <a:pt x="319816" y="406323"/>
                  </a:cubicBezTo>
                  <a:cubicBezTo>
                    <a:pt x="270310" y="409214"/>
                    <a:pt x="227670" y="371271"/>
                    <a:pt x="225141" y="321404"/>
                  </a:cubicBezTo>
                  <a:cubicBezTo>
                    <a:pt x="222250" y="271898"/>
                    <a:pt x="260193" y="229619"/>
                    <a:pt x="309698" y="226728"/>
                  </a:cubicBezTo>
                  <a:close/>
                  <a:moveTo>
                    <a:pt x="305826" y="139405"/>
                  </a:moveTo>
                  <a:cubicBezTo>
                    <a:pt x="208207" y="144808"/>
                    <a:pt x="134002" y="228379"/>
                    <a:pt x="139405" y="325639"/>
                  </a:cubicBezTo>
                  <a:cubicBezTo>
                    <a:pt x="144808" y="423258"/>
                    <a:pt x="228379" y="497823"/>
                    <a:pt x="325639" y="492060"/>
                  </a:cubicBezTo>
                  <a:cubicBezTo>
                    <a:pt x="422898" y="486657"/>
                    <a:pt x="497463" y="403086"/>
                    <a:pt x="492060" y="305826"/>
                  </a:cubicBezTo>
                  <a:cubicBezTo>
                    <a:pt x="486657" y="208207"/>
                    <a:pt x="403086" y="133641"/>
                    <a:pt x="305826" y="139405"/>
                  </a:cubicBezTo>
                  <a:close/>
                  <a:moveTo>
                    <a:pt x="337166" y="0"/>
                  </a:moveTo>
                  <a:lnTo>
                    <a:pt x="340408" y="61958"/>
                  </a:lnTo>
                  <a:cubicBezTo>
                    <a:pt x="359139" y="63759"/>
                    <a:pt x="376790" y="67721"/>
                    <a:pt x="394080" y="73124"/>
                  </a:cubicBezTo>
                  <a:lnTo>
                    <a:pt x="422177" y="17651"/>
                  </a:lnTo>
                  <a:lnTo>
                    <a:pt x="492060" y="52952"/>
                  </a:lnTo>
                  <a:lnTo>
                    <a:pt x="463963" y="108426"/>
                  </a:lnTo>
                  <a:cubicBezTo>
                    <a:pt x="479092" y="118872"/>
                    <a:pt x="492780" y="131120"/>
                    <a:pt x="505028" y="144808"/>
                  </a:cubicBezTo>
                  <a:lnTo>
                    <a:pt x="556900" y="110587"/>
                  </a:lnTo>
                  <a:lnTo>
                    <a:pt x="599766" y="176147"/>
                  </a:lnTo>
                  <a:lnTo>
                    <a:pt x="547894" y="210368"/>
                  </a:lnTo>
                  <a:cubicBezTo>
                    <a:pt x="555098" y="226938"/>
                    <a:pt x="560862" y="244229"/>
                    <a:pt x="565185" y="262240"/>
                  </a:cubicBezTo>
                  <a:lnTo>
                    <a:pt x="627142" y="258638"/>
                  </a:lnTo>
                  <a:lnTo>
                    <a:pt x="631465" y="337166"/>
                  </a:lnTo>
                  <a:lnTo>
                    <a:pt x="569507" y="340768"/>
                  </a:lnTo>
                  <a:cubicBezTo>
                    <a:pt x="567706" y="359139"/>
                    <a:pt x="564104" y="377150"/>
                    <a:pt x="558340" y="394080"/>
                  </a:cubicBezTo>
                  <a:lnTo>
                    <a:pt x="613454" y="422177"/>
                  </a:lnTo>
                  <a:lnTo>
                    <a:pt x="578513" y="492060"/>
                  </a:lnTo>
                  <a:lnTo>
                    <a:pt x="523039" y="464323"/>
                  </a:lnTo>
                  <a:cubicBezTo>
                    <a:pt x="512232" y="479092"/>
                    <a:pt x="500345" y="492780"/>
                    <a:pt x="486657" y="505028"/>
                  </a:cubicBezTo>
                  <a:lnTo>
                    <a:pt x="520878" y="556900"/>
                  </a:lnTo>
                  <a:lnTo>
                    <a:pt x="454957" y="599766"/>
                  </a:lnTo>
                  <a:lnTo>
                    <a:pt x="420737" y="547894"/>
                  </a:lnTo>
                  <a:cubicBezTo>
                    <a:pt x="404527" y="555459"/>
                    <a:pt x="387236" y="561222"/>
                    <a:pt x="369225" y="564824"/>
                  </a:cubicBezTo>
                  <a:lnTo>
                    <a:pt x="372827" y="627142"/>
                  </a:lnTo>
                  <a:lnTo>
                    <a:pt x="294299" y="631465"/>
                  </a:lnTo>
                  <a:lnTo>
                    <a:pt x="290697" y="569507"/>
                  </a:lnTo>
                  <a:cubicBezTo>
                    <a:pt x="272326" y="567346"/>
                    <a:pt x="254315" y="563744"/>
                    <a:pt x="237385" y="558340"/>
                  </a:cubicBezTo>
                  <a:lnTo>
                    <a:pt x="209287" y="613814"/>
                  </a:lnTo>
                  <a:lnTo>
                    <a:pt x="139405" y="578513"/>
                  </a:lnTo>
                  <a:lnTo>
                    <a:pt x="167142" y="523039"/>
                  </a:lnTo>
                  <a:cubicBezTo>
                    <a:pt x="152373" y="512592"/>
                    <a:pt x="138684" y="500345"/>
                    <a:pt x="126437" y="486657"/>
                  </a:cubicBezTo>
                  <a:lnTo>
                    <a:pt x="74565" y="520517"/>
                  </a:lnTo>
                  <a:lnTo>
                    <a:pt x="31339" y="454957"/>
                  </a:lnTo>
                  <a:lnTo>
                    <a:pt x="83571" y="421097"/>
                  </a:lnTo>
                  <a:cubicBezTo>
                    <a:pt x="76006" y="404527"/>
                    <a:pt x="70243" y="387236"/>
                    <a:pt x="66640" y="369225"/>
                  </a:cubicBezTo>
                  <a:lnTo>
                    <a:pt x="4323" y="372827"/>
                  </a:lnTo>
                  <a:lnTo>
                    <a:pt x="0" y="294299"/>
                  </a:lnTo>
                  <a:lnTo>
                    <a:pt x="61958" y="290697"/>
                  </a:lnTo>
                  <a:cubicBezTo>
                    <a:pt x="63759" y="272326"/>
                    <a:pt x="67721" y="254675"/>
                    <a:pt x="73124" y="237385"/>
                  </a:cubicBezTo>
                  <a:lnTo>
                    <a:pt x="17651" y="209287"/>
                  </a:lnTo>
                  <a:lnTo>
                    <a:pt x="52952" y="139405"/>
                  </a:lnTo>
                  <a:lnTo>
                    <a:pt x="108426" y="167142"/>
                  </a:lnTo>
                  <a:cubicBezTo>
                    <a:pt x="118872" y="152373"/>
                    <a:pt x="131120" y="138684"/>
                    <a:pt x="144808" y="126437"/>
                  </a:cubicBezTo>
                  <a:lnTo>
                    <a:pt x="110587" y="74565"/>
                  </a:lnTo>
                  <a:lnTo>
                    <a:pt x="176147" y="31699"/>
                  </a:lnTo>
                  <a:lnTo>
                    <a:pt x="210368" y="83211"/>
                  </a:lnTo>
                  <a:cubicBezTo>
                    <a:pt x="226938" y="76006"/>
                    <a:pt x="244229" y="70243"/>
                    <a:pt x="262240" y="66640"/>
                  </a:cubicBezTo>
                  <a:lnTo>
                    <a:pt x="258638" y="4683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B8DF2AF3-1BDE-3D45-9765-6DE97D77D2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3013" y="4162425"/>
              <a:ext cx="580665" cy="580665"/>
            </a:xfrm>
            <a:custGeom>
              <a:avLst/>
              <a:gdLst>
                <a:gd name="connsiteX0" fmla="*/ 284871 w 580665"/>
                <a:gd name="connsiteY0" fmla="*/ 208894 h 580665"/>
                <a:gd name="connsiteX1" fmla="*/ 371418 w 580665"/>
                <a:gd name="connsiteY1" fmla="*/ 286628 h 580665"/>
                <a:gd name="connsiteX2" fmla="*/ 294208 w 580665"/>
                <a:gd name="connsiteY2" fmla="*/ 373359 h 580665"/>
                <a:gd name="connsiteX3" fmla="*/ 207660 w 580665"/>
                <a:gd name="connsiteY3" fmla="*/ 295625 h 580665"/>
                <a:gd name="connsiteX4" fmla="*/ 284871 w 580665"/>
                <a:gd name="connsiteY4" fmla="*/ 208894 h 580665"/>
                <a:gd name="connsiteX5" fmla="*/ 281327 w 580665"/>
                <a:gd name="connsiteY5" fmla="*/ 128236 h 580665"/>
                <a:gd name="connsiteX6" fmla="*/ 128236 w 580665"/>
                <a:gd name="connsiteY6" fmla="*/ 299698 h 580665"/>
                <a:gd name="connsiteX7" fmla="*/ 299698 w 580665"/>
                <a:gd name="connsiteY7" fmla="*/ 452069 h 580665"/>
                <a:gd name="connsiteX8" fmla="*/ 452789 w 580665"/>
                <a:gd name="connsiteY8" fmla="*/ 280967 h 580665"/>
                <a:gd name="connsiteX9" fmla="*/ 281327 w 580665"/>
                <a:gd name="connsiteY9" fmla="*/ 128236 h 580665"/>
                <a:gd name="connsiteX10" fmla="*/ 310144 w 580665"/>
                <a:gd name="connsiteY10" fmla="*/ 0 h 580665"/>
                <a:gd name="connsiteX11" fmla="*/ 313386 w 580665"/>
                <a:gd name="connsiteY11" fmla="*/ 56914 h 580665"/>
                <a:gd name="connsiteX12" fmla="*/ 362375 w 580665"/>
                <a:gd name="connsiteY12" fmla="*/ 67360 h 580665"/>
                <a:gd name="connsiteX13" fmla="*/ 387951 w 580665"/>
                <a:gd name="connsiteY13" fmla="*/ 16209 h 580665"/>
                <a:gd name="connsiteX14" fmla="*/ 452789 w 580665"/>
                <a:gd name="connsiteY14" fmla="*/ 48989 h 580665"/>
                <a:gd name="connsiteX15" fmla="*/ 426854 w 580665"/>
                <a:gd name="connsiteY15" fmla="*/ 99779 h 580665"/>
                <a:gd name="connsiteX16" fmla="*/ 464316 w 580665"/>
                <a:gd name="connsiteY16" fmla="*/ 132919 h 580665"/>
                <a:gd name="connsiteX17" fmla="*/ 511864 w 580665"/>
                <a:gd name="connsiteY17" fmla="*/ 101580 h 580665"/>
                <a:gd name="connsiteX18" fmla="*/ 551488 w 580665"/>
                <a:gd name="connsiteY18" fmla="*/ 162096 h 580665"/>
                <a:gd name="connsiteX19" fmla="*/ 503939 w 580665"/>
                <a:gd name="connsiteY19" fmla="*/ 193435 h 580665"/>
                <a:gd name="connsiteX20" fmla="*/ 519429 w 580665"/>
                <a:gd name="connsiteY20" fmla="*/ 240983 h 580665"/>
                <a:gd name="connsiteX21" fmla="*/ 576703 w 580665"/>
                <a:gd name="connsiteY21" fmla="*/ 238102 h 580665"/>
                <a:gd name="connsiteX22" fmla="*/ 580665 w 580665"/>
                <a:gd name="connsiteY22" fmla="*/ 309784 h 580665"/>
                <a:gd name="connsiteX23" fmla="*/ 523391 w 580665"/>
                <a:gd name="connsiteY23" fmla="*/ 313026 h 580665"/>
                <a:gd name="connsiteX24" fmla="*/ 513665 w 580665"/>
                <a:gd name="connsiteY24" fmla="*/ 362375 h 580665"/>
                <a:gd name="connsiteX25" fmla="*/ 564455 w 580665"/>
                <a:gd name="connsiteY25" fmla="*/ 387951 h 580665"/>
                <a:gd name="connsiteX26" fmla="*/ 532036 w 580665"/>
                <a:gd name="connsiteY26" fmla="*/ 452429 h 580665"/>
                <a:gd name="connsiteX27" fmla="*/ 480886 w 580665"/>
                <a:gd name="connsiteY27" fmla="*/ 426493 h 580665"/>
                <a:gd name="connsiteX28" fmla="*/ 447386 w 580665"/>
                <a:gd name="connsiteY28" fmla="*/ 464316 h 580665"/>
                <a:gd name="connsiteX29" fmla="*/ 478724 w 580665"/>
                <a:gd name="connsiteY29" fmla="*/ 511864 h 580665"/>
                <a:gd name="connsiteX30" fmla="*/ 418569 w 580665"/>
                <a:gd name="connsiteY30" fmla="*/ 551488 h 580665"/>
                <a:gd name="connsiteX31" fmla="*/ 387230 w 580665"/>
                <a:gd name="connsiteY31" fmla="*/ 503579 h 580665"/>
                <a:gd name="connsiteX32" fmla="*/ 339322 w 580665"/>
                <a:gd name="connsiteY32" fmla="*/ 519429 h 580665"/>
                <a:gd name="connsiteX33" fmla="*/ 342924 w 580665"/>
                <a:gd name="connsiteY33" fmla="*/ 576342 h 580665"/>
                <a:gd name="connsiteX34" fmla="*/ 270521 w 580665"/>
                <a:gd name="connsiteY34" fmla="*/ 580665 h 580665"/>
                <a:gd name="connsiteX35" fmla="*/ 267639 w 580665"/>
                <a:gd name="connsiteY35" fmla="*/ 523391 h 580665"/>
                <a:gd name="connsiteX36" fmla="*/ 218290 w 580665"/>
                <a:gd name="connsiteY36" fmla="*/ 513305 h 580665"/>
                <a:gd name="connsiteX37" fmla="*/ 192714 w 580665"/>
                <a:gd name="connsiteY37" fmla="*/ 564095 h 580665"/>
                <a:gd name="connsiteX38" fmla="*/ 128236 w 580665"/>
                <a:gd name="connsiteY38" fmla="*/ 531676 h 580665"/>
                <a:gd name="connsiteX39" fmla="*/ 153811 w 580665"/>
                <a:gd name="connsiteY39" fmla="*/ 480886 h 580665"/>
                <a:gd name="connsiteX40" fmla="*/ 116349 w 580665"/>
                <a:gd name="connsiteY40" fmla="*/ 447386 h 580665"/>
                <a:gd name="connsiteX41" fmla="*/ 68801 w 580665"/>
                <a:gd name="connsiteY41" fmla="*/ 478724 h 580665"/>
                <a:gd name="connsiteX42" fmla="*/ 29177 w 580665"/>
                <a:gd name="connsiteY42" fmla="*/ 418209 h 580665"/>
                <a:gd name="connsiteX43" fmla="*/ 76725 w 580665"/>
                <a:gd name="connsiteY43" fmla="*/ 387230 h 580665"/>
                <a:gd name="connsiteX44" fmla="*/ 61596 w 580665"/>
                <a:gd name="connsiteY44" fmla="*/ 339322 h 580665"/>
                <a:gd name="connsiteX45" fmla="*/ 4322 w 580665"/>
                <a:gd name="connsiteY45" fmla="*/ 342564 h 580665"/>
                <a:gd name="connsiteX46" fmla="*/ 0 w 580665"/>
                <a:gd name="connsiteY46" fmla="*/ 270521 h 580665"/>
                <a:gd name="connsiteX47" fmla="*/ 57274 w 580665"/>
                <a:gd name="connsiteY47" fmla="*/ 267279 h 580665"/>
                <a:gd name="connsiteX48" fmla="*/ 67360 w 580665"/>
                <a:gd name="connsiteY48" fmla="*/ 218290 h 580665"/>
                <a:gd name="connsiteX49" fmla="*/ 16209 w 580665"/>
                <a:gd name="connsiteY49" fmla="*/ 192354 h 580665"/>
                <a:gd name="connsiteX50" fmla="*/ 48989 w 580665"/>
                <a:gd name="connsiteY50" fmla="*/ 127876 h 580665"/>
                <a:gd name="connsiteX51" fmla="*/ 99779 w 580665"/>
                <a:gd name="connsiteY51" fmla="*/ 153811 h 580665"/>
                <a:gd name="connsiteX52" fmla="*/ 133279 w 580665"/>
                <a:gd name="connsiteY52" fmla="*/ 116349 h 580665"/>
                <a:gd name="connsiteX53" fmla="*/ 101940 w 580665"/>
                <a:gd name="connsiteY53" fmla="*/ 68801 h 580665"/>
                <a:gd name="connsiteX54" fmla="*/ 162456 w 580665"/>
                <a:gd name="connsiteY54" fmla="*/ 28817 h 580665"/>
                <a:gd name="connsiteX55" fmla="*/ 193795 w 580665"/>
                <a:gd name="connsiteY55" fmla="*/ 76725 h 580665"/>
                <a:gd name="connsiteX56" fmla="*/ 241344 w 580665"/>
                <a:gd name="connsiteY56" fmla="*/ 60876 h 580665"/>
                <a:gd name="connsiteX57" fmla="*/ 238102 w 580665"/>
                <a:gd name="connsiteY57" fmla="*/ 3962 h 580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580665" h="580665">
                  <a:moveTo>
                    <a:pt x="284871" y="208894"/>
                  </a:moveTo>
                  <a:cubicBezTo>
                    <a:pt x="330120" y="206375"/>
                    <a:pt x="368904" y="240924"/>
                    <a:pt x="371418" y="286628"/>
                  </a:cubicBezTo>
                  <a:cubicBezTo>
                    <a:pt x="374291" y="331973"/>
                    <a:pt x="339457" y="370840"/>
                    <a:pt x="294208" y="373359"/>
                  </a:cubicBezTo>
                  <a:cubicBezTo>
                    <a:pt x="248959" y="375878"/>
                    <a:pt x="210174" y="341330"/>
                    <a:pt x="207660" y="295625"/>
                  </a:cubicBezTo>
                  <a:cubicBezTo>
                    <a:pt x="204787" y="250281"/>
                    <a:pt x="239622" y="211414"/>
                    <a:pt x="284871" y="208894"/>
                  </a:cubicBezTo>
                  <a:close/>
                  <a:moveTo>
                    <a:pt x="281327" y="128236"/>
                  </a:moveTo>
                  <a:cubicBezTo>
                    <a:pt x="191634" y="133279"/>
                    <a:pt x="123193" y="209645"/>
                    <a:pt x="128236" y="299698"/>
                  </a:cubicBezTo>
                  <a:cubicBezTo>
                    <a:pt x="133279" y="389031"/>
                    <a:pt x="210005" y="457472"/>
                    <a:pt x="299698" y="452069"/>
                  </a:cubicBezTo>
                  <a:cubicBezTo>
                    <a:pt x="389031" y="447026"/>
                    <a:pt x="457472" y="370660"/>
                    <a:pt x="452789" y="280967"/>
                  </a:cubicBezTo>
                  <a:cubicBezTo>
                    <a:pt x="447386" y="191273"/>
                    <a:pt x="370660" y="123193"/>
                    <a:pt x="281327" y="128236"/>
                  </a:cubicBezTo>
                  <a:close/>
                  <a:moveTo>
                    <a:pt x="310144" y="0"/>
                  </a:moveTo>
                  <a:lnTo>
                    <a:pt x="313386" y="56914"/>
                  </a:lnTo>
                  <a:cubicBezTo>
                    <a:pt x="330316" y="58715"/>
                    <a:pt x="346526" y="61957"/>
                    <a:pt x="362375" y="67360"/>
                  </a:cubicBezTo>
                  <a:lnTo>
                    <a:pt x="387951" y="16209"/>
                  </a:lnTo>
                  <a:lnTo>
                    <a:pt x="452789" y="48989"/>
                  </a:lnTo>
                  <a:lnTo>
                    <a:pt x="426854" y="99779"/>
                  </a:lnTo>
                  <a:cubicBezTo>
                    <a:pt x="440542" y="109145"/>
                    <a:pt x="453149" y="120671"/>
                    <a:pt x="464316" y="132919"/>
                  </a:cubicBezTo>
                  <a:lnTo>
                    <a:pt x="511864" y="101580"/>
                  </a:lnTo>
                  <a:lnTo>
                    <a:pt x="551488" y="162096"/>
                  </a:lnTo>
                  <a:lnTo>
                    <a:pt x="503939" y="193435"/>
                  </a:lnTo>
                  <a:cubicBezTo>
                    <a:pt x="510784" y="208564"/>
                    <a:pt x="515827" y="224413"/>
                    <a:pt x="519429" y="240983"/>
                  </a:cubicBezTo>
                  <a:lnTo>
                    <a:pt x="576703" y="238102"/>
                  </a:lnTo>
                  <a:lnTo>
                    <a:pt x="580665" y="309784"/>
                  </a:lnTo>
                  <a:lnTo>
                    <a:pt x="523391" y="313026"/>
                  </a:lnTo>
                  <a:cubicBezTo>
                    <a:pt x="521950" y="329956"/>
                    <a:pt x="518708" y="346526"/>
                    <a:pt x="513665" y="362375"/>
                  </a:cubicBezTo>
                  <a:lnTo>
                    <a:pt x="564455" y="387951"/>
                  </a:lnTo>
                  <a:lnTo>
                    <a:pt x="532036" y="452429"/>
                  </a:lnTo>
                  <a:lnTo>
                    <a:pt x="480886" y="426493"/>
                  </a:lnTo>
                  <a:cubicBezTo>
                    <a:pt x="471160" y="440542"/>
                    <a:pt x="459993" y="452789"/>
                    <a:pt x="447386" y="464316"/>
                  </a:cubicBezTo>
                  <a:lnTo>
                    <a:pt x="478724" y="511864"/>
                  </a:lnTo>
                  <a:lnTo>
                    <a:pt x="418569" y="551488"/>
                  </a:lnTo>
                  <a:lnTo>
                    <a:pt x="387230" y="503579"/>
                  </a:lnTo>
                  <a:cubicBezTo>
                    <a:pt x="372101" y="510423"/>
                    <a:pt x="356252" y="515827"/>
                    <a:pt x="339322" y="519429"/>
                  </a:cubicBezTo>
                  <a:lnTo>
                    <a:pt x="342924" y="576342"/>
                  </a:lnTo>
                  <a:lnTo>
                    <a:pt x="270521" y="580665"/>
                  </a:lnTo>
                  <a:lnTo>
                    <a:pt x="267639" y="523391"/>
                  </a:lnTo>
                  <a:cubicBezTo>
                    <a:pt x="250709" y="521590"/>
                    <a:pt x="234139" y="518348"/>
                    <a:pt x="218290" y="513305"/>
                  </a:cubicBezTo>
                  <a:lnTo>
                    <a:pt x="192714" y="564095"/>
                  </a:lnTo>
                  <a:lnTo>
                    <a:pt x="128236" y="531676"/>
                  </a:lnTo>
                  <a:lnTo>
                    <a:pt x="153811" y="480886"/>
                  </a:lnTo>
                  <a:cubicBezTo>
                    <a:pt x="140123" y="471160"/>
                    <a:pt x="127515" y="459993"/>
                    <a:pt x="116349" y="447386"/>
                  </a:cubicBezTo>
                  <a:lnTo>
                    <a:pt x="68801" y="478724"/>
                  </a:lnTo>
                  <a:lnTo>
                    <a:pt x="29177" y="418209"/>
                  </a:lnTo>
                  <a:lnTo>
                    <a:pt x="76725" y="387230"/>
                  </a:lnTo>
                  <a:cubicBezTo>
                    <a:pt x="70241" y="371741"/>
                    <a:pt x="64838" y="355892"/>
                    <a:pt x="61596" y="339322"/>
                  </a:cubicBezTo>
                  <a:lnTo>
                    <a:pt x="4322" y="342564"/>
                  </a:lnTo>
                  <a:lnTo>
                    <a:pt x="0" y="270521"/>
                  </a:lnTo>
                  <a:lnTo>
                    <a:pt x="57274" y="267279"/>
                  </a:lnTo>
                  <a:cubicBezTo>
                    <a:pt x="59075" y="250349"/>
                    <a:pt x="62317" y="233779"/>
                    <a:pt x="67360" y="218290"/>
                  </a:cubicBezTo>
                  <a:lnTo>
                    <a:pt x="16209" y="192354"/>
                  </a:lnTo>
                  <a:lnTo>
                    <a:pt x="48989" y="127876"/>
                  </a:lnTo>
                  <a:lnTo>
                    <a:pt x="99779" y="153811"/>
                  </a:lnTo>
                  <a:cubicBezTo>
                    <a:pt x="109865" y="140123"/>
                    <a:pt x="121032" y="127515"/>
                    <a:pt x="133279" y="116349"/>
                  </a:cubicBezTo>
                  <a:lnTo>
                    <a:pt x="101940" y="68801"/>
                  </a:lnTo>
                  <a:lnTo>
                    <a:pt x="162456" y="28817"/>
                  </a:lnTo>
                  <a:lnTo>
                    <a:pt x="193795" y="76725"/>
                  </a:lnTo>
                  <a:cubicBezTo>
                    <a:pt x="208564" y="69881"/>
                    <a:pt x="224774" y="64478"/>
                    <a:pt x="241344" y="60876"/>
                  </a:cubicBezTo>
                  <a:lnTo>
                    <a:pt x="238102" y="396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F8C47DB7-CC94-1A4A-9719-EBFE3A6864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72125" y="4068763"/>
              <a:ext cx="239354" cy="239352"/>
            </a:xfrm>
            <a:custGeom>
              <a:avLst/>
              <a:gdLst>
                <a:gd name="connsiteX0" fmla="*/ 117093 w 239354"/>
                <a:gd name="connsiteY0" fmla="*/ 85206 h 239352"/>
                <a:gd name="connsiteX1" fmla="*/ 152555 w 239354"/>
                <a:gd name="connsiteY1" fmla="*/ 116924 h 239352"/>
                <a:gd name="connsiteX2" fmla="*/ 121033 w 239354"/>
                <a:gd name="connsiteY2" fmla="*/ 152562 h 239352"/>
                <a:gd name="connsiteX3" fmla="*/ 85213 w 239354"/>
                <a:gd name="connsiteY3" fmla="*/ 120844 h 239352"/>
                <a:gd name="connsiteX4" fmla="*/ 117093 w 239354"/>
                <a:gd name="connsiteY4" fmla="*/ 85206 h 239352"/>
                <a:gd name="connsiteX5" fmla="*/ 116083 w 239354"/>
                <a:gd name="connsiteY5" fmla="*/ 52909 h 239352"/>
                <a:gd name="connsiteX6" fmla="*/ 52830 w 239354"/>
                <a:gd name="connsiteY6" fmla="*/ 123455 h 239352"/>
                <a:gd name="connsiteX7" fmla="*/ 123271 w 239354"/>
                <a:gd name="connsiteY7" fmla="*/ 186443 h 239352"/>
                <a:gd name="connsiteX8" fmla="*/ 186524 w 239354"/>
                <a:gd name="connsiteY8" fmla="*/ 115897 h 239352"/>
                <a:gd name="connsiteX9" fmla="*/ 116083 w 239354"/>
                <a:gd name="connsiteY9" fmla="*/ 52909 h 239352"/>
                <a:gd name="connsiteX10" fmla="*/ 127943 w 239354"/>
                <a:gd name="connsiteY10" fmla="*/ 0 h 239352"/>
                <a:gd name="connsiteX11" fmla="*/ 129021 w 239354"/>
                <a:gd name="connsiteY11" fmla="*/ 23395 h 239352"/>
                <a:gd name="connsiteX12" fmla="*/ 149147 w 239354"/>
                <a:gd name="connsiteY12" fmla="*/ 27714 h 239352"/>
                <a:gd name="connsiteX13" fmla="*/ 159929 w 239354"/>
                <a:gd name="connsiteY13" fmla="*/ 6479 h 239352"/>
                <a:gd name="connsiteX14" fmla="*/ 186524 w 239354"/>
                <a:gd name="connsiteY14" fmla="*/ 20156 h 239352"/>
                <a:gd name="connsiteX15" fmla="*/ 176101 w 239354"/>
                <a:gd name="connsiteY15" fmla="*/ 41032 h 239352"/>
                <a:gd name="connsiteX16" fmla="*/ 191196 w 239354"/>
                <a:gd name="connsiteY16" fmla="*/ 54709 h 239352"/>
                <a:gd name="connsiteX17" fmla="*/ 210962 w 239354"/>
                <a:gd name="connsiteY17" fmla="*/ 41752 h 239352"/>
                <a:gd name="connsiteX18" fmla="*/ 227135 w 239354"/>
                <a:gd name="connsiteY18" fmla="*/ 66946 h 239352"/>
                <a:gd name="connsiteX19" fmla="*/ 207728 w 239354"/>
                <a:gd name="connsiteY19" fmla="*/ 79904 h 239352"/>
                <a:gd name="connsiteX20" fmla="*/ 214197 w 239354"/>
                <a:gd name="connsiteY20" fmla="*/ 99340 h 239352"/>
                <a:gd name="connsiteX21" fmla="*/ 237557 w 239354"/>
                <a:gd name="connsiteY21" fmla="*/ 98260 h 239352"/>
                <a:gd name="connsiteX22" fmla="*/ 239354 w 239354"/>
                <a:gd name="connsiteY22" fmla="*/ 127775 h 239352"/>
                <a:gd name="connsiteX23" fmla="*/ 215994 w 239354"/>
                <a:gd name="connsiteY23" fmla="*/ 129214 h 239352"/>
                <a:gd name="connsiteX24" fmla="*/ 211681 w 239354"/>
                <a:gd name="connsiteY24" fmla="*/ 149370 h 239352"/>
                <a:gd name="connsiteX25" fmla="*/ 232525 w 239354"/>
                <a:gd name="connsiteY25" fmla="*/ 160168 h 239352"/>
                <a:gd name="connsiteX26" fmla="*/ 219228 w 239354"/>
                <a:gd name="connsiteY26" fmla="*/ 186443 h 239352"/>
                <a:gd name="connsiteX27" fmla="*/ 198024 w 239354"/>
                <a:gd name="connsiteY27" fmla="*/ 176005 h 239352"/>
                <a:gd name="connsiteX28" fmla="*/ 184367 w 239354"/>
                <a:gd name="connsiteY28" fmla="*/ 191482 h 239352"/>
                <a:gd name="connsiteX29" fmla="*/ 197305 w 239354"/>
                <a:gd name="connsiteY29" fmla="*/ 210918 h 239352"/>
                <a:gd name="connsiteX30" fmla="*/ 172507 w 239354"/>
                <a:gd name="connsiteY30" fmla="*/ 227475 h 239352"/>
                <a:gd name="connsiteX31" fmla="*/ 159569 w 239354"/>
                <a:gd name="connsiteY31" fmla="*/ 207679 h 239352"/>
                <a:gd name="connsiteX32" fmla="*/ 139803 w 239354"/>
                <a:gd name="connsiteY32" fmla="*/ 214157 h 239352"/>
                <a:gd name="connsiteX33" fmla="*/ 141240 w 239354"/>
                <a:gd name="connsiteY33" fmla="*/ 237553 h 239352"/>
                <a:gd name="connsiteX34" fmla="*/ 111411 w 239354"/>
                <a:gd name="connsiteY34" fmla="*/ 239352 h 239352"/>
                <a:gd name="connsiteX35" fmla="*/ 110333 w 239354"/>
                <a:gd name="connsiteY35" fmla="*/ 215957 h 239352"/>
                <a:gd name="connsiteX36" fmla="*/ 89848 w 239354"/>
                <a:gd name="connsiteY36" fmla="*/ 211638 h 239352"/>
                <a:gd name="connsiteX37" fmla="*/ 79425 w 239354"/>
                <a:gd name="connsiteY37" fmla="*/ 232514 h 239352"/>
                <a:gd name="connsiteX38" fmla="*/ 52830 w 239354"/>
                <a:gd name="connsiteY38" fmla="*/ 219196 h 239352"/>
                <a:gd name="connsiteX39" fmla="*/ 63612 w 239354"/>
                <a:gd name="connsiteY39" fmla="*/ 198321 h 239352"/>
                <a:gd name="connsiteX40" fmla="*/ 48158 w 239354"/>
                <a:gd name="connsiteY40" fmla="*/ 184643 h 239352"/>
                <a:gd name="connsiteX41" fmla="*/ 28392 w 239354"/>
                <a:gd name="connsiteY41" fmla="*/ 197601 h 239352"/>
                <a:gd name="connsiteX42" fmla="*/ 12219 w 239354"/>
                <a:gd name="connsiteY42" fmla="*/ 172406 h 239352"/>
                <a:gd name="connsiteX43" fmla="*/ 31626 w 239354"/>
                <a:gd name="connsiteY43" fmla="*/ 159448 h 239352"/>
                <a:gd name="connsiteX44" fmla="*/ 25516 w 239354"/>
                <a:gd name="connsiteY44" fmla="*/ 140012 h 239352"/>
                <a:gd name="connsiteX45" fmla="*/ 1797 w 239354"/>
                <a:gd name="connsiteY45" fmla="*/ 141092 h 239352"/>
                <a:gd name="connsiteX46" fmla="*/ 0 w 239354"/>
                <a:gd name="connsiteY46" fmla="*/ 111578 h 239352"/>
                <a:gd name="connsiteX47" fmla="*/ 23719 w 239354"/>
                <a:gd name="connsiteY47" fmla="*/ 110138 h 239352"/>
                <a:gd name="connsiteX48" fmla="*/ 27673 w 239354"/>
                <a:gd name="connsiteY48" fmla="*/ 89982 h 239352"/>
                <a:gd name="connsiteX49" fmla="*/ 6828 w 239354"/>
                <a:gd name="connsiteY49" fmla="*/ 79184 h 239352"/>
                <a:gd name="connsiteX50" fmla="*/ 20126 w 239354"/>
                <a:gd name="connsiteY50" fmla="*/ 52909 h 239352"/>
                <a:gd name="connsiteX51" fmla="*/ 41330 w 239354"/>
                <a:gd name="connsiteY51" fmla="*/ 63347 h 239352"/>
                <a:gd name="connsiteX52" fmla="*/ 54986 w 239354"/>
                <a:gd name="connsiteY52" fmla="*/ 47870 h 239352"/>
                <a:gd name="connsiteX53" fmla="*/ 42048 w 239354"/>
                <a:gd name="connsiteY53" fmla="*/ 28434 h 239352"/>
                <a:gd name="connsiteX54" fmla="*/ 67206 w 239354"/>
                <a:gd name="connsiteY54" fmla="*/ 11877 h 239352"/>
                <a:gd name="connsiteX55" fmla="*/ 79784 w 239354"/>
                <a:gd name="connsiteY55" fmla="*/ 31674 h 239352"/>
                <a:gd name="connsiteX56" fmla="*/ 99551 w 239354"/>
                <a:gd name="connsiteY56" fmla="*/ 25195 h 239352"/>
                <a:gd name="connsiteX57" fmla="*/ 98114 w 239354"/>
                <a:gd name="connsiteY57" fmla="*/ 1800 h 239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39354" h="239352">
                  <a:moveTo>
                    <a:pt x="117093" y="85206"/>
                  </a:moveTo>
                  <a:cubicBezTo>
                    <a:pt x="135720" y="84137"/>
                    <a:pt x="151481" y="98392"/>
                    <a:pt x="152555" y="116924"/>
                  </a:cubicBezTo>
                  <a:cubicBezTo>
                    <a:pt x="153630" y="135456"/>
                    <a:pt x="139302" y="151493"/>
                    <a:pt x="121033" y="152562"/>
                  </a:cubicBezTo>
                  <a:cubicBezTo>
                    <a:pt x="102049" y="153631"/>
                    <a:pt x="86287" y="139376"/>
                    <a:pt x="85213" y="120844"/>
                  </a:cubicBezTo>
                  <a:cubicBezTo>
                    <a:pt x="84138" y="102312"/>
                    <a:pt x="98466" y="86275"/>
                    <a:pt x="117093" y="85206"/>
                  </a:cubicBezTo>
                  <a:close/>
                  <a:moveTo>
                    <a:pt x="116083" y="52909"/>
                  </a:moveTo>
                  <a:cubicBezTo>
                    <a:pt x="79066" y="55069"/>
                    <a:pt x="50674" y="86383"/>
                    <a:pt x="52830" y="123455"/>
                  </a:cubicBezTo>
                  <a:cubicBezTo>
                    <a:pt x="54986" y="160528"/>
                    <a:pt x="86613" y="188602"/>
                    <a:pt x="123271" y="186443"/>
                  </a:cubicBezTo>
                  <a:cubicBezTo>
                    <a:pt x="160288" y="184283"/>
                    <a:pt x="188680" y="152970"/>
                    <a:pt x="186524" y="115897"/>
                  </a:cubicBezTo>
                  <a:cubicBezTo>
                    <a:pt x="184367" y="78824"/>
                    <a:pt x="152741" y="50750"/>
                    <a:pt x="116083" y="52909"/>
                  </a:cubicBezTo>
                  <a:close/>
                  <a:moveTo>
                    <a:pt x="127943" y="0"/>
                  </a:moveTo>
                  <a:lnTo>
                    <a:pt x="129021" y="23395"/>
                  </a:lnTo>
                  <a:cubicBezTo>
                    <a:pt x="136209" y="24115"/>
                    <a:pt x="142678" y="25555"/>
                    <a:pt x="149147" y="27714"/>
                  </a:cubicBezTo>
                  <a:lnTo>
                    <a:pt x="159929" y="6479"/>
                  </a:lnTo>
                  <a:lnTo>
                    <a:pt x="186524" y="20156"/>
                  </a:lnTo>
                  <a:lnTo>
                    <a:pt x="176101" y="41032"/>
                  </a:lnTo>
                  <a:cubicBezTo>
                    <a:pt x="181492" y="44991"/>
                    <a:pt x="186883" y="49670"/>
                    <a:pt x="191196" y="54709"/>
                  </a:cubicBezTo>
                  <a:lnTo>
                    <a:pt x="210962" y="41752"/>
                  </a:lnTo>
                  <a:lnTo>
                    <a:pt x="227135" y="66946"/>
                  </a:lnTo>
                  <a:lnTo>
                    <a:pt x="207728" y="79904"/>
                  </a:lnTo>
                  <a:cubicBezTo>
                    <a:pt x="210243" y="86023"/>
                    <a:pt x="212759" y="92502"/>
                    <a:pt x="214197" y="99340"/>
                  </a:cubicBezTo>
                  <a:lnTo>
                    <a:pt x="237557" y="98260"/>
                  </a:lnTo>
                  <a:lnTo>
                    <a:pt x="239354" y="127775"/>
                  </a:lnTo>
                  <a:lnTo>
                    <a:pt x="215994" y="129214"/>
                  </a:lnTo>
                  <a:cubicBezTo>
                    <a:pt x="214915" y="136053"/>
                    <a:pt x="213837" y="142892"/>
                    <a:pt x="211681" y="149370"/>
                  </a:cubicBezTo>
                  <a:lnTo>
                    <a:pt x="232525" y="160168"/>
                  </a:lnTo>
                  <a:lnTo>
                    <a:pt x="219228" y="186443"/>
                  </a:lnTo>
                  <a:lnTo>
                    <a:pt x="198024" y="176005"/>
                  </a:lnTo>
                  <a:cubicBezTo>
                    <a:pt x="194071" y="181764"/>
                    <a:pt x="189758" y="186803"/>
                    <a:pt x="184367" y="191482"/>
                  </a:cubicBezTo>
                  <a:lnTo>
                    <a:pt x="197305" y="210918"/>
                  </a:lnTo>
                  <a:lnTo>
                    <a:pt x="172507" y="227475"/>
                  </a:lnTo>
                  <a:lnTo>
                    <a:pt x="159569" y="207679"/>
                  </a:lnTo>
                  <a:cubicBezTo>
                    <a:pt x="153460" y="210558"/>
                    <a:pt x="146991" y="212718"/>
                    <a:pt x="139803" y="214157"/>
                  </a:cubicBezTo>
                  <a:lnTo>
                    <a:pt x="141240" y="237553"/>
                  </a:lnTo>
                  <a:lnTo>
                    <a:pt x="111411" y="239352"/>
                  </a:lnTo>
                  <a:lnTo>
                    <a:pt x="110333" y="215957"/>
                  </a:lnTo>
                  <a:cubicBezTo>
                    <a:pt x="103505" y="215237"/>
                    <a:pt x="96676" y="213797"/>
                    <a:pt x="89848" y="211638"/>
                  </a:cubicBezTo>
                  <a:lnTo>
                    <a:pt x="79425" y="232514"/>
                  </a:lnTo>
                  <a:lnTo>
                    <a:pt x="52830" y="219196"/>
                  </a:lnTo>
                  <a:lnTo>
                    <a:pt x="63612" y="198321"/>
                  </a:lnTo>
                  <a:cubicBezTo>
                    <a:pt x="57862" y="194361"/>
                    <a:pt x="52830" y="189682"/>
                    <a:pt x="48158" y="184643"/>
                  </a:cubicBezTo>
                  <a:lnTo>
                    <a:pt x="28392" y="197601"/>
                  </a:lnTo>
                  <a:lnTo>
                    <a:pt x="12219" y="172406"/>
                  </a:lnTo>
                  <a:lnTo>
                    <a:pt x="31626" y="159448"/>
                  </a:lnTo>
                  <a:cubicBezTo>
                    <a:pt x="29110" y="153330"/>
                    <a:pt x="26954" y="146851"/>
                    <a:pt x="25516" y="140012"/>
                  </a:cubicBezTo>
                  <a:lnTo>
                    <a:pt x="1797" y="141092"/>
                  </a:lnTo>
                  <a:lnTo>
                    <a:pt x="0" y="111578"/>
                  </a:lnTo>
                  <a:lnTo>
                    <a:pt x="23719" y="110138"/>
                  </a:lnTo>
                  <a:cubicBezTo>
                    <a:pt x="24438" y="103299"/>
                    <a:pt x="25876" y="96461"/>
                    <a:pt x="27673" y="89982"/>
                  </a:cubicBezTo>
                  <a:lnTo>
                    <a:pt x="6828" y="79184"/>
                  </a:lnTo>
                  <a:lnTo>
                    <a:pt x="20126" y="52909"/>
                  </a:lnTo>
                  <a:lnTo>
                    <a:pt x="41330" y="63347"/>
                  </a:lnTo>
                  <a:cubicBezTo>
                    <a:pt x="45283" y="57588"/>
                    <a:pt x="49955" y="52549"/>
                    <a:pt x="54986" y="47870"/>
                  </a:cubicBezTo>
                  <a:lnTo>
                    <a:pt x="42048" y="28434"/>
                  </a:lnTo>
                  <a:lnTo>
                    <a:pt x="67206" y="11877"/>
                  </a:lnTo>
                  <a:lnTo>
                    <a:pt x="79784" y="31674"/>
                  </a:lnTo>
                  <a:cubicBezTo>
                    <a:pt x="85894" y="28794"/>
                    <a:pt x="92723" y="26635"/>
                    <a:pt x="99551" y="25195"/>
                  </a:cubicBezTo>
                  <a:lnTo>
                    <a:pt x="98114" y="180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7E717057-907F-FD42-8854-583649A5D2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78425" y="5027612"/>
              <a:ext cx="267929" cy="267928"/>
            </a:xfrm>
            <a:custGeom>
              <a:avLst/>
              <a:gdLst>
                <a:gd name="connsiteX0" fmla="*/ 132582 w 267929"/>
                <a:gd name="connsiteY0" fmla="*/ 96700 h 267928"/>
                <a:gd name="connsiteX1" fmla="*/ 173175 w 267929"/>
                <a:gd name="connsiteY1" fmla="*/ 132582 h 267928"/>
                <a:gd name="connsiteX2" fmla="*/ 136931 w 267929"/>
                <a:gd name="connsiteY2" fmla="*/ 173175 h 267928"/>
                <a:gd name="connsiteX3" fmla="*/ 96700 w 267929"/>
                <a:gd name="connsiteY3" fmla="*/ 136931 h 267928"/>
                <a:gd name="connsiteX4" fmla="*/ 132582 w 267929"/>
                <a:gd name="connsiteY4" fmla="*/ 96700 h 267928"/>
                <a:gd name="connsiteX5" fmla="*/ 129655 w 267929"/>
                <a:gd name="connsiteY5" fmla="*/ 59260 h 267928"/>
                <a:gd name="connsiteX6" fmla="*/ 59260 w 267929"/>
                <a:gd name="connsiteY6" fmla="*/ 138274 h 267928"/>
                <a:gd name="connsiteX7" fmla="*/ 138275 w 267929"/>
                <a:gd name="connsiteY7" fmla="*/ 208668 h 267928"/>
                <a:gd name="connsiteX8" fmla="*/ 208669 w 267929"/>
                <a:gd name="connsiteY8" fmla="*/ 129654 h 267928"/>
                <a:gd name="connsiteX9" fmla="*/ 129655 w 267929"/>
                <a:gd name="connsiteY9" fmla="*/ 59260 h 267928"/>
                <a:gd name="connsiteX10" fmla="*/ 143303 w 267929"/>
                <a:gd name="connsiteY10" fmla="*/ 0 h 267928"/>
                <a:gd name="connsiteX11" fmla="*/ 144739 w 267929"/>
                <a:gd name="connsiteY11" fmla="*/ 26577 h 267928"/>
                <a:gd name="connsiteX12" fmla="*/ 167007 w 267929"/>
                <a:gd name="connsiteY12" fmla="*/ 31246 h 267928"/>
                <a:gd name="connsiteX13" fmla="*/ 179218 w 267929"/>
                <a:gd name="connsiteY13" fmla="*/ 7542 h 267928"/>
                <a:gd name="connsiteX14" fmla="*/ 209028 w 267929"/>
                <a:gd name="connsiteY14" fmla="*/ 22626 h 267928"/>
                <a:gd name="connsiteX15" fmla="*/ 196817 w 267929"/>
                <a:gd name="connsiteY15" fmla="*/ 45971 h 267928"/>
                <a:gd name="connsiteX16" fmla="*/ 214056 w 267929"/>
                <a:gd name="connsiteY16" fmla="*/ 61415 h 267928"/>
                <a:gd name="connsiteX17" fmla="*/ 236324 w 267929"/>
                <a:gd name="connsiteY17" fmla="*/ 47049 h 267928"/>
                <a:gd name="connsiteX18" fmla="*/ 254281 w 267929"/>
                <a:gd name="connsiteY18" fmla="*/ 75063 h 267928"/>
                <a:gd name="connsiteX19" fmla="*/ 232373 w 267929"/>
                <a:gd name="connsiteY19" fmla="*/ 89429 h 267928"/>
                <a:gd name="connsiteX20" fmla="*/ 239556 w 267929"/>
                <a:gd name="connsiteY20" fmla="*/ 111338 h 267928"/>
                <a:gd name="connsiteX21" fmla="*/ 266133 w 267929"/>
                <a:gd name="connsiteY21" fmla="*/ 109901 h 267928"/>
                <a:gd name="connsiteX22" fmla="*/ 267929 w 267929"/>
                <a:gd name="connsiteY22" fmla="*/ 143302 h 267928"/>
                <a:gd name="connsiteX23" fmla="*/ 241711 w 267929"/>
                <a:gd name="connsiteY23" fmla="*/ 144739 h 267928"/>
                <a:gd name="connsiteX24" fmla="*/ 237042 w 267929"/>
                <a:gd name="connsiteY24" fmla="*/ 167006 h 267928"/>
                <a:gd name="connsiteX25" fmla="*/ 260387 w 267929"/>
                <a:gd name="connsiteY25" fmla="*/ 179217 h 267928"/>
                <a:gd name="connsiteX26" fmla="*/ 245302 w 267929"/>
                <a:gd name="connsiteY26" fmla="*/ 208668 h 267928"/>
                <a:gd name="connsiteX27" fmla="*/ 221957 w 267929"/>
                <a:gd name="connsiteY27" fmla="*/ 196816 h 267928"/>
                <a:gd name="connsiteX28" fmla="*/ 206514 w 267929"/>
                <a:gd name="connsiteY28" fmla="*/ 214055 h 267928"/>
                <a:gd name="connsiteX29" fmla="*/ 220880 w 267929"/>
                <a:gd name="connsiteY29" fmla="*/ 235964 h 267928"/>
                <a:gd name="connsiteX30" fmla="*/ 193225 w 267929"/>
                <a:gd name="connsiteY30" fmla="*/ 254639 h 267928"/>
                <a:gd name="connsiteX31" fmla="*/ 178859 w 267929"/>
                <a:gd name="connsiteY31" fmla="*/ 232372 h 267928"/>
                <a:gd name="connsiteX32" fmla="*/ 156591 w 267929"/>
                <a:gd name="connsiteY32" fmla="*/ 239555 h 267928"/>
                <a:gd name="connsiteX33" fmla="*/ 158028 w 267929"/>
                <a:gd name="connsiteY33" fmla="*/ 266132 h 267928"/>
                <a:gd name="connsiteX34" fmla="*/ 124986 w 267929"/>
                <a:gd name="connsiteY34" fmla="*/ 267928 h 267928"/>
                <a:gd name="connsiteX35" fmla="*/ 123549 w 267929"/>
                <a:gd name="connsiteY35" fmla="*/ 241710 h 267928"/>
                <a:gd name="connsiteX36" fmla="*/ 100563 w 267929"/>
                <a:gd name="connsiteY36" fmla="*/ 237041 h 267928"/>
                <a:gd name="connsiteX37" fmla="*/ 89070 w 267929"/>
                <a:gd name="connsiteY37" fmla="*/ 260386 h 267928"/>
                <a:gd name="connsiteX38" fmla="*/ 59260 w 267929"/>
                <a:gd name="connsiteY38" fmla="*/ 245301 h 267928"/>
                <a:gd name="connsiteX39" fmla="*/ 71112 w 267929"/>
                <a:gd name="connsiteY39" fmla="*/ 221957 h 267928"/>
                <a:gd name="connsiteX40" fmla="*/ 53873 w 267929"/>
                <a:gd name="connsiteY40" fmla="*/ 206513 h 267928"/>
                <a:gd name="connsiteX41" fmla="*/ 31605 w 267929"/>
                <a:gd name="connsiteY41" fmla="*/ 220879 h 267928"/>
                <a:gd name="connsiteX42" fmla="*/ 13648 w 267929"/>
                <a:gd name="connsiteY42" fmla="*/ 193224 h 267928"/>
                <a:gd name="connsiteX43" fmla="*/ 35556 w 267929"/>
                <a:gd name="connsiteY43" fmla="*/ 178499 h 267928"/>
                <a:gd name="connsiteX44" fmla="*/ 28373 w 267929"/>
                <a:gd name="connsiteY44" fmla="*/ 156591 h 267928"/>
                <a:gd name="connsiteX45" fmla="*/ 2155 w 267929"/>
                <a:gd name="connsiteY45" fmla="*/ 158027 h 267928"/>
                <a:gd name="connsiteX46" fmla="*/ 0 w 267929"/>
                <a:gd name="connsiteY46" fmla="*/ 124985 h 267928"/>
                <a:gd name="connsiteX47" fmla="*/ 26577 w 267929"/>
                <a:gd name="connsiteY47" fmla="*/ 123549 h 267928"/>
                <a:gd name="connsiteX48" fmla="*/ 31246 w 267929"/>
                <a:gd name="connsiteY48" fmla="*/ 100563 h 267928"/>
                <a:gd name="connsiteX49" fmla="*/ 7542 w 267929"/>
                <a:gd name="connsiteY49" fmla="*/ 89070 h 267928"/>
                <a:gd name="connsiteX50" fmla="*/ 22626 w 267929"/>
                <a:gd name="connsiteY50" fmla="*/ 59260 h 267928"/>
                <a:gd name="connsiteX51" fmla="*/ 45971 w 267929"/>
                <a:gd name="connsiteY51" fmla="*/ 71112 h 267928"/>
                <a:gd name="connsiteX52" fmla="*/ 61415 w 267929"/>
                <a:gd name="connsiteY52" fmla="*/ 53513 h 267928"/>
                <a:gd name="connsiteX53" fmla="*/ 47049 w 267929"/>
                <a:gd name="connsiteY53" fmla="*/ 31605 h 267928"/>
                <a:gd name="connsiteX54" fmla="*/ 75063 w 267929"/>
                <a:gd name="connsiteY54" fmla="*/ 13648 h 267928"/>
                <a:gd name="connsiteX55" fmla="*/ 89429 w 267929"/>
                <a:gd name="connsiteY55" fmla="*/ 35556 h 267928"/>
                <a:gd name="connsiteX56" fmla="*/ 111338 w 267929"/>
                <a:gd name="connsiteY56" fmla="*/ 28373 h 267928"/>
                <a:gd name="connsiteX57" fmla="*/ 109901 w 267929"/>
                <a:gd name="connsiteY57" fmla="*/ 2155 h 26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67929" h="267928">
                  <a:moveTo>
                    <a:pt x="132582" y="96700"/>
                  </a:moveTo>
                  <a:cubicBezTo>
                    <a:pt x="153604" y="95250"/>
                    <a:pt x="171726" y="111560"/>
                    <a:pt x="173175" y="132582"/>
                  </a:cubicBezTo>
                  <a:cubicBezTo>
                    <a:pt x="174263" y="153604"/>
                    <a:pt x="157953" y="171726"/>
                    <a:pt x="136931" y="173175"/>
                  </a:cubicBezTo>
                  <a:cubicBezTo>
                    <a:pt x="115909" y="174263"/>
                    <a:pt x="97425" y="157953"/>
                    <a:pt x="96700" y="136931"/>
                  </a:cubicBezTo>
                  <a:cubicBezTo>
                    <a:pt x="95250" y="115909"/>
                    <a:pt x="111560" y="97425"/>
                    <a:pt x="132582" y="96700"/>
                  </a:cubicBezTo>
                  <a:close/>
                  <a:moveTo>
                    <a:pt x="129655" y="59260"/>
                  </a:moveTo>
                  <a:cubicBezTo>
                    <a:pt x="88352" y="61415"/>
                    <a:pt x="56746" y="96971"/>
                    <a:pt x="59260" y="138274"/>
                  </a:cubicBezTo>
                  <a:cubicBezTo>
                    <a:pt x="61415" y="179577"/>
                    <a:pt x="96972" y="211182"/>
                    <a:pt x="138275" y="208668"/>
                  </a:cubicBezTo>
                  <a:cubicBezTo>
                    <a:pt x="179577" y="206513"/>
                    <a:pt x="211183" y="170957"/>
                    <a:pt x="208669" y="129654"/>
                  </a:cubicBezTo>
                  <a:cubicBezTo>
                    <a:pt x="206514" y="88351"/>
                    <a:pt x="171317" y="56746"/>
                    <a:pt x="129655" y="59260"/>
                  </a:cubicBezTo>
                  <a:close/>
                  <a:moveTo>
                    <a:pt x="143303" y="0"/>
                  </a:moveTo>
                  <a:lnTo>
                    <a:pt x="144739" y="26577"/>
                  </a:lnTo>
                  <a:cubicBezTo>
                    <a:pt x="152282" y="27295"/>
                    <a:pt x="159824" y="28732"/>
                    <a:pt x="167007" y="31246"/>
                  </a:cubicBezTo>
                  <a:lnTo>
                    <a:pt x="179218" y="7542"/>
                  </a:lnTo>
                  <a:lnTo>
                    <a:pt x="209028" y="22626"/>
                  </a:lnTo>
                  <a:lnTo>
                    <a:pt x="196817" y="45971"/>
                  </a:lnTo>
                  <a:cubicBezTo>
                    <a:pt x="203281" y="50640"/>
                    <a:pt x="209028" y="55668"/>
                    <a:pt x="214056" y="61415"/>
                  </a:cubicBezTo>
                  <a:lnTo>
                    <a:pt x="236324" y="47049"/>
                  </a:lnTo>
                  <a:lnTo>
                    <a:pt x="254281" y="75063"/>
                  </a:lnTo>
                  <a:lnTo>
                    <a:pt x="232373" y="89429"/>
                  </a:lnTo>
                  <a:cubicBezTo>
                    <a:pt x="235605" y="96253"/>
                    <a:pt x="238119" y="103795"/>
                    <a:pt x="239556" y="111338"/>
                  </a:cubicBezTo>
                  <a:lnTo>
                    <a:pt x="266133" y="109901"/>
                  </a:lnTo>
                  <a:lnTo>
                    <a:pt x="267929" y="143302"/>
                  </a:lnTo>
                  <a:lnTo>
                    <a:pt x="241711" y="144739"/>
                  </a:lnTo>
                  <a:cubicBezTo>
                    <a:pt x="240633" y="152281"/>
                    <a:pt x="239197" y="159823"/>
                    <a:pt x="237042" y="167006"/>
                  </a:cubicBezTo>
                  <a:lnTo>
                    <a:pt x="260387" y="179217"/>
                  </a:lnTo>
                  <a:lnTo>
                    <a:pt x="245302" y="208668"/>
                  </a:lnTo>
                  <a:lnTo>
                    <a:pt x="221957" y="196816"/>
                  </a:lnTo>
                  <a:cubicBezTo>
                    <a:pt x="217288" y="203281"/>
                    <a:pt x="212260" y="209027"/>
                    <a:pt x="206514" y="214055"/>
                  </a:cubicBezTo>
                  <a:lnTo>
                    <a:pt x="220880" y="235964"/>
                  </a:lnTo>
                  <a:lnTo>
                    <a:pt x="193225" y="254639"/>
                  </a:lnTo>
                  <a:lnTo>
                    <a:pt x="178859" y="232372"/>
                  </a:lnTo>
                  <a:cubicBezTo>
                    <a:pt x="171676" y="235604"/>
                    <a:pt x="164493" y="238118"/>
                    <a:pt x="156591" y="239555"/>
                  </a:cubicBezTo>
                  <a:lnTo>
                    <a:pt x="158028" y="266132"/>
                  </a:lnTo>
                  <a:lnTo>
                    <a:pt x="124986" y="267928"/>
                  </a:lnTo>
                  <a:lnTo>
                    <a:pt x="123549" y="241710"/>
                  </a:lnTo>
                  <a:cubicBezTo>
                    <a:pt x="115648" y="240632"/>
                    <a:pt x="108106" y="239196"/>
                    <a:pt x="100563" y="237041"/>
                  </a:cubicBezTo>
                  <a:lnTo>
                    <a:pt x="89070" y="260386"/>
                  </a:lnTo>
                  <a:lnTo>
                    <a:pt x="59260" y="245301"/>
                  </a:lnTo>
                  <a:lnTo>
                    <a:pt x="71112" y="221957"/>
                  </a:lnTo>
                  <a:cubicBezTo>
                    <a:pt x="64647" y="217288"/>
                    <a:pt x="58901" y="212259"/>
                    <a:pt x="53873" y="206513"/>
                  </a:cubicBezTo>
                  <a:lnTo>
                    <a:pt x="31605" y="220879"/>
                  </a:lnTo>
                  <a:lnTo>
                    <a:pt x="13648" y="193224"/>
                  </a:lnTo>
                  <a:lnTo>
                    <a:pt x="35556" y="178499"/>
                  </a:lnTo>
                  <a:cubicBezTo>
                    <a:pt x="32324" y="171675"/>
                    <a:pt x="30169" y="164492"/>
                    <a:pt x="28373" y="156591"/>
                  </a:cubicBezTo>
                  <a:lnTo>
                    <a:pt x="2155" y="158027"/>
                  </a:lnTo>
                  <a:lnTo>
                    <a:pt x="0" y="124985"/>
                  </a:lnTo>
                  <a:lnTo>
                    <a:pt x="26577" y="123549"/>
                  </a:lnTo>
                  <a:cubicBezTo>
                    <a:pt x="27295" y="115647"/>
                    <a:pt x="28732" y="108105"/>
                    <a:pt x="31246" y="100563"/>
                  </a:cubicBezTo>
                  <a:lnTo>
                    <a:pt x="7542" y="89070"/>
                  </a:lnTo>
                  <a:lnTo>
                    <a:pt x="22626" y="59260"/>
                  </a:lnTo>
                  <a:lnTo>
                    <a:pt x="45971" y="71112"/>
                  </a:lnTo>
                  <a:cubicBezTo>
                    <a:pt x="50640" y="64647"/>
                    <a:pt x="55669" y="58901"/>
                    <a:pt x="61415" y="53513"/>
                  </a:cubicBezTo>
                  <a:lnTo>
                    <a:pt x="47049" y="31605"/>
                  </a:lnTo>
                  <a:lnTo>
                    <a:pt x="75063" y="13648"/>
                  </a:lnTo>
                  <a:lnTo>
                    <a:pt x="89429" y="35556"/>
                  </a:lnTo>
                  <a:cubicBezTo>
                    <a:pt x="96254" y="32323"/>
                    <a:pt x="103796" y="29809"/>
                    <a:pt x="111338" y="28373"/>
                  </a:cubicBezTo>
                  <a:lnTo>
                    <a:pt x="109901" y="215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A10DDA3C-AEBE-A646-8FFE-C64BE6D005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87825" y="4676776"/>
              <a:ext cx="221890" cy="221889"/>
            </a:xfrm>
            <a:custGeom>
              <a:avLst/>
              <a:gdLst>
                <a:gd name="connsiteX0" fmla="*/ 108354 w 221890"/>
                <a:gd name="connsiteY0" fmla="*/ 78511 h 221889"/>
                <a:gd name="connsiteX1" fmla="*/ 141437 w 221890"/>
                <a:gd name="connsiteY1" fmla="*/ 108162 h 221889"/>
                <a:gd name="connsiteX2" fmla="*/ 111950 w 221890"/>
                <a:gd name="connsiteY2" fmla="*/ 141790 h 221889"/>
                <a:gd name="connsiteX3" fmla="*/ 78507 w 221890"/>
                <a:gd name="connsiteY3" fmla="*/ 111778 h 221889"/>
                <a:gd name="connsiteX4" fmla="*/ 108354 w 221890"/>
                <a:gd name="connsiteY4" fmla="*/ 78511 h 221889"/>
                <a:gd name="connsiteX5" fmla="*/ 107343 w 221890"/>
                <a:gd name="connsiteY5" fmla="*/ 48708 h 221889"/>
                <a:gd name="connsiteX6" fmla="*/ 48989 w 221890"/>
                <a:gd name="connsiteY6" fmla="*/ 114372 h 221889"/>
                <a:gd name="connsiteX7" fmla="*/ 114187 w 221890"/>
                <a:gd name="connsiteY7" fmla="*/ 173182 h 221889"/>
                <a:gd name="connsiteX8" fmla="*/ 172541 w 221890"/>
                <a:gd name="connsiteY8" fmla="*/ 107156 h 221889"/>
                <a:gd name="connsiteX9" fmla="*/ 107343 w 221890"/>
                <a:gd name="connsiteY9" fmla="*/ 48708 h 221889"/>
                <a:gd name="connsiteX10" fmla="*/ 118510 w 221890"/>
                <a:gd name="connsiteY10" fmla="*/ 0 h 221889"/>
                <a:gd name="connsiteX11" fmla="*/ 119590 w 221890"/>
                <a:gd name="connsiteY11" fmla="*/ 21648 h 221889"/>
                <a:gd name="connsiteX12" fmla="*/ 138321 w 221890"/>
                <a:gd name="connsiteY12" fmla="*/ 25617 h 221889"/>
                <a:gd name="connsiteX13" fmla="*/ 148047 w 221890"/>
                <a:gd name="connsiteY13" fmla="*/ 6134 h 221889"/>
                <a:gd name="connsiteX14" fmla="*/ 172541 w 221890"/>
                <a:gd name="connsiteY14" fmla="*/ 18401 h 221889"/>
                <a:gd name="connsiteX15" fmla="*/ 162815 w 221890"/>
                <a:gd name="connsiteY15" fmla="*/ 37884 h 221889"/>
                <a:gd name="connsiteX16" fmla="*/ 177224 w 221890"/>
                <a:gd name="connsiteY16" fmla="*/ 50872 h 221889"/>
                <a:gd name="connsiteX17" fmla="*/ 195595 w 221890"/>
                <a:gd name="connsiteY17" fmla="*/ 38966 h 221889"/>
                <a:gd name="connsiteX18" fmla="*/ 210723 w 221890"/>
                <a:gd name="connsiteY18" fmla="*/ 62057 h 221889"/>
                <a:gd name="connsiteX19" fmla="*/ 192353 w 221890"/>
                <a:gd name="connsiteY19" fmla="*/ 73963 h 221889"/>
                <a:gd name="connsiteX20" fmla="*/ 198476 w 221890"/>
                <a:gd name="connsiteY20" fmla="*/ 92003 h 221889"/>
                <a:gd name="connsiteX21" fmla="*/ 220089 w 221890"/>
                <a:gd name="connsiteY21" fmla="*/ 90921 h 221889"/>
                <a:gd name="connsiteX22" fmla="*/ 221890 w 221890"/>
                <a:gd name="connsiteY22" fmla="*/ 118341 h 221889"/>
                <a:gd name="connsiteX23" fmla="*/ 199917 w 221890"/>
                <a:gd name="connsiteY23" fmla="*/ 119784 h 221889"/>
                <a:gd name="connsiteX24" fmla="*/ 195955 w 221890"/>
                <a:gd name="connsiteY24" fmla="*/ 138546 h 221889"/>
                <a:gd name="connsiteX25" fmla="*/ 215406 w 221890"/>
                <a:gd name="connsiteY25" fmla="*/ 148287 h 221889"/>
                <a:gd name="connsiteX26" fmla="*/ 203159 w 221890"/>
                <a:gd name="connsiteY26" fmla="*/ 173182 h 221889"/>
                <a:gd name="connsiteX27" fmla="*/ 183708 w 221890"/>
                <a:gd name="connsiteY27" fmla="*/ 163080 h 221889"/>
                <a:gd name="connsiteX28" fmla="*/ 170740 w 221890"/>
                <a:gd name="connsiteY28" fmla="*/ 177512 h 221889"/>
                <a:gd name="connsiteX29" fmla="*/ 182987 w 221890"/>
                <a:gd name="connsiteY29" fmla="*/ 195912 h 221889"/>
                <a:gd name="connsiteX30" fmla="*/ 159934 w 221890"/>
                <a:gd name="connsiteY30" fmla="*/ 210705 h 221889"/>
                <a:gd name="connsiteX31" fmla="*/ 147687 w 221890"/>
                <a:gd name="connsiteY31" fmla="*/ 192665 h 221889"/>
                <a:gd name="connsiteX32" fmla="*/ 129676 w 221890"/>
                <a:gd name="connsiteY32" fmla="*/ 198438 h 221889"/>
                <a:gd name="connsiteX33" fmla="*/ 130757 w 221890"/>
                <a:gd name="connsiteY33" fmla="*/ 220446 h 221889"/>
                <a:gd name="connsiteX34" fmla="*/ 103381 w 221890"/>
                <a:gd name="connsiteY34" fmla="*/ 221889 h 221889"/>
                <a:gd name="connsiteX35" fmla="*/ 101940 w 221890"/>
                <a:gd name="connsiteY35" fmla="*/ 200242 h 221889"/>
                <a:gd name="connsiteX36" fmla="*/ 83569 w 221890"/>
                <a:gd name="connsiteY36" fmla="*/ 196273 h 221889"/>
                <a:gd name="connsiteX37" fmla="*/ 73483 w 221890"/>
                <a:gd name="connsiteY37" fmla="*/ 215756 h 221889"/>
                <a:gd name="connsiteX38" fmla="*/ 48989 w 221890"/>
                <a:gd name="connsiteY38" fmla="*/ 203489 h 221889"/>
                <a:gd name="connsiteX39" fmla="*/ 58715 w 221890"/>
                <a:gd name="connsiteY39" fmla="*/ 183645 h 221889"/>
                <a:gd name="connsiteX40" fmla="*/ 44306 w 221890"/>
                <a:gd name="connsiteY40" fmla="*/ 171017 h 221889"/>
                <a:gd name="connsiteX41" fmla="*/ 26296 w 221890"/>
                <a:gd name="connsiteY41" fmla="*/ 182924 h 221889"/>
                <a:gd name="connsiteX42" fmla="*/ 11167 w 221890"/>
                <a:gd name="connsiteY42" fmla="*/ 159833 h 221889"/>
                <a:gd name="connsiteX43" fmla="*/ 29177 w 221890"/>
                <a:gd name="connsiteY43" fmla="*/ 147926 h 221889"/>
                <a:gd name="connsiteX44" fmla="*/ 23414 w 221890"/>
                <a:gd name="connsiteY44" fmla="*/ 129887 h 221889"/>
                <a:gd name="connsiteX45" fmla="*/ 1441 w 221890"/>
                <a:gd name="connsiteY45" fmla="*/ 130969 h 221889"/>
                <a:gd name="connsiteX46" fmla="*/ 0 w 221890"/>
                <a:gd name="connsiteY46" fmla="*/ 103188 h 221889"/>
                <a:gd name="connsiteX47" fmla="*/ 21973 w 221890"/>
                <a:gd name="connsiteY47" fmla="*/ 102105 h 221889"/>
                <a:gd name="connsiteX48" fmla="*/ 25575 w 221890"/>
                <a:gd name="connsiteY48" fmla="*/ 83344 h 221889"/>
                <a:gd name="connsiteX49" fmla="*/ 6124 w 221890"/>
                <a:gd name="connsiteY49" fmla="*/ 73242 h 221889"/>
                <a:gd name="connsiteX50" fmla="*/ 18731 w 221890"/>
                <a:gd name="connsiteY50" fmla="*/ 48708 h 221889"/>
                <a:gd name="connsiteX51" fmla="*/ 38183 w 221890"/>
                <a:gd name="connsiteY51" fmla="*/ 58449 h 221889"/>
                <a:gd name="connsiteX52" fmla="*/ 50790 w 221890"/>
                <a:gd name="connsiteY52" fmla="*/ 44378 h 221889"/>
                <a:gd name="connsiteX53" fmla="*/ 38903 w 221890"/>
                <a:gd name="connsiteY53" fmla="*/ 25978 h 221889"/>
                <a:gd name="connsiteX54" fmla="*/ 61956 w 221890"/>
                <a:gd name="connsiteY54" fmla="*/ 10824 h 221889"/>
                <a:gd name="connsiteX55" fmla="*/ 73843 w 221890"/>
                <a:gd name="connsiteY55" fmla="*/ 29225 h 221889"/>
                <a:gd name="connsiteX56" fmla="*/ 92214 w 221890"/>
                <a:gd name="connsiteY56" fmla="*/ 23091 h 221889"/>
                <a:gd name="connsiteX57" fmla="*/ 90773 w 221890"/>
                <a:gd name="connsiteY57" fmla="*/ 1443 h 221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21890" h="221889">
                  <a:moveTo>
                    <a:pt x="108354" y="78511"/>
                  </a:moveTo>
                  <a:cubicBezTo>
                    <a:pt x="125615" y="77788"/>
                    <a:pt x="140718" y="90806"/>
                    <a:pt x="141437" y="108162"/>
                  </a:cubicBezTo>
                  <a:cubicBezTo>
                    <a:pt x="142516" y="125880"/>
                    <a:pt x="129211" y="140706"/>
                    <a:pt x="111950" y="141790"/>
                  </a:cubicBezTo>
                  <a:cubicBezTo>
                    <a:pt x="94330" y="142514"/>
                    <a:pt x="79586" y="129135"/>
                    <a:pt x="78507" y="111778"/>
                  </a:cubicBezTo>
                  <a:cubicBezTo>
                    <a:pt x="77788" y="94422"/>
                    <a:pt x="90734" y="79596"/>
                    <a:pt x="108354" y="78511"/>
                  </a:cubicBezTo>
                  <a:close/>
                  <a:moveTo>
                    <a:pt x="107343" y="48708"/>
                  </a:moveTo>
                  <a:cubicBezTo>
                    <a:pt x="73123" y="50872"/>
                    <a:pt x="47188" y="80097"/>
                    <a:pt x="48989" y="114372"/>
                  </a:cubicBezTo>
                  <a:cubicBezTo>
                    <a:pt x="50790" y="148648"/>
                    <a:pt x="80327" y="174986"/>
                    <a:pt x="114187" y="173182"/>
                  </a:cubicBezTo>
                  <a:cubicBezTo>
                    <a:pt x="148407" y="171017"/>
                    <a:pt x="174702" y="141793"/>
                    <a:pt x="172541" y="107156"/>
                  </a:cubicBezTo>
                  <a:cubicBezTo>
                    <a:pt x="170740" y="73242"/>
                    <a:pt x="141563" y="46904"/>
                    <a:pt x="107343" y="48708"/>
                  </a:cubicBezTo>
                  <a:close/>
                  <a:moveTo>
                    <a:pt x="118510" y="0"/>
                  </a:moveTo>
                  <a:lnTo>
                    <a:pt x="119590" y="21648"/>
                  </a:lnTo>
                  <a:cubicBezTo>
                    <a:pt x="126074" y="22370"/>
                    <a:pt x="132198" y="23813"/>
                    <a:pt x="138321" y="25617"/>
                  </a:cubicBezTo>
                  <a:lnTo>
                    <a:pt x="148047" y="6134"/>
                  </a:lnTo>
                  <a:lnTo>
                    <a:pt x="172541" y="18401"/>
                  </a:lnTo>
                  <a:lnTo>
                    <a:pt x="162815" y="37884"/>
                  </a:lnTo>
                  <a:cubicBezTo>
                    <a:pt x="168219" y="41492"/>
                    <a:pt x="172901" y="46182"/>
                    <a:pt x="177224" y="50872"/>
                  </a:cubicBezTo>
                  <a:lnTo>
                    <a:pt x="195595" y="38966"/>
                  </a:lnTo>
                  <a:lnTo>
                    <a:pt x="210723" y="62057"/>
                  </a:lnTo>
                  <a:lnTo>
                    <a:pt x="192353" y="73963"/>
                  </a:lnTo>
                  <a:cubicBezTo>
                    <a:pt x="194874" y="79736"/>
                    <a:pt x="197035" y="85870"/>
                    <a:pt x="198476" y="92003"/>
                  </a:cubicBezTo>
                  <a:lnTo>
                    <a:pt x="220089" y="90921"/>
                  </a:lnTo>
                  <a:lnTo>
                    <a:pt x="221890" y="118341"/>
                  </a:lnTo>
                  <a:lnTo>
                    <a:pt x="199917" y="119784"/>
                  </a:lnTo>
                  <a:cubicBezTo>
                    <a:pt x="199197" y="126279"/>
                    <a:pt x="197756" y="132412"/>
                    <a:pt x="195955" y="138546"/>
                  </a:cubicBezTo>
                  <a:lnTo>
                    <a:pt x="215406" y="148287"/>
                  </a:lnTo>
                  <a:lnTo>
                    <a:pt x="203159" y="173182"/>
                  </a:lnTo>
                  <a:lnTo>
                    <a:pt x="183708" y="163080"/>
                  </a:lnTo>
                  <a:cubicBezTo>
                    <a:pt x="179745" y="168492"/>
                    <a:pt x="175783" y="173182"/>
                    <a:pt x="170740" y="177512"/>
                  </a:cubicBezTo>
                  <a:lnTo>
                    <a:pt x="182987" y="195912"/>
                  </a:lnTo>
                  <a:lnTo>
                    <a:pt x="159934" y="210705"/>
                  </a:lnTo>
                  <a:lnTo>
                    <a:pt x="147687" y="192665"/>
                  </a:lnTo>
                  <a:cubicBezTo>
                    <a:pt x="141923" y="195191"/>
                    <a:pt x="135800" y="196995"/>
                    <a:pt x="129676" y="198438"/>
                  </a:cubicBezTo>
                  <a:lnTo>
                    <a:pt x="130757" y="220446"/>
                  </a:lnTo>
                  <a:lnTo>
                    <a:pt x="103381" y="221889"/>
                  </a:lnTo>
                  <a:lnTo>
                    <a:pt x="101940" y="200242"/>
                  </a:lnTo>
                  <a:cubicBezTo>
                    <a:pt x="95816" y="199520"/>
                    <a:pt x="89332" y="198077"/>
                    <a:pt x="83569" y="196273"/>
                  </a:cubicBezTo>
                  <a:lnTo>
                    <a:pt x="73483" y="215756"/>
                  </a:lnTo>
                  <a:lnTo>
                    <a:pt x="48989" y="203489"/>
                  </a:lnTo>
                  <a:lnTo>
                    <a:pt x="58715" y="183645"/>
                  </a:lnTo>
                  <a:cubicBezTo>
                    <a:pt x="53672" y="180037"/>
                    <a:pt x="48629" y="175708"/>
                    <a:pt x="44306" y="171017"/>
                  </a:cubicBezTo>
                  <a:lnTo>
                    <a:pt x="26296" y="182924"/>
                  </a:lnTo>
                  <a:lnTo>
                    <a:pt x="11167" y="159833"/>
                  </a:lnTo>
                  <a:lnTo>
                    <a:pt x="29177" y="147926"/>
                  </a:lnTo>
                  <a:cubicBezTo>
                    <a:pt x="26656" y="142154"/>
                    <a:pt x="24495" y="136020"/>
                    <a:pt x="23414" y="129887"/>
                  </a:cubicBezTo>
                  <a:lnTo>
                    <a:pt x="1441" y="130969"/>
                  </a:lnTo>
                  <a:lnTo>
                    <a:pt x="0" y="103188"/>
                  </a:lnTo>
                  <a:lnTo>
                    <a:pt x="21973" y="102105"/>
                  </a:lnTo>
                  <a:cubicBezTo>
                    <a:pt x="22333" y="95611"/>
                    <a:pt x="23774" y="89478"/>
                    <a:pt x="25575" y="83344"/>
                  </a:cubicBezTo>
                  <a:lnTo>
                    <a:pt x="6124" y="73242"/>
                  </a:lnTo>
                  <a:lnTo>
                    <a:pt x="18731" y="48708"/>
                  </a:lnTo>
                  <a:lnTo>
                    <a:pt x="38183" y="58449"/>
                  </a:lnTo>
                  <a:cubicBezTo>
                    <a:pt x="41785" y="53398"/>
                    <a:pt x="46107" y="48708"/>
                    <a:pt x="50790" y="44378"/>
                  </a:cubicBezTo>
                  <a:lnTo>
                    <a:pt x="38903" y="25978"/>
                  </a:lnTo>
                  <a:lnTo>
                    <a:pt x="61956" y="10824"/>
                  </a:lnTo>
                  <a:lnTo>
                    <a:pt x="73843" y="29225"/>
                  </a:lnTo>
                  <a:cubicBezTo>
                    <a:pt x="79607" y="26699"/>
                    <a:pt x="85730" y="24534"/>
                    <a:pt x="92214" y="23091"/>
                  </a:cubicBezTo>
                  <a:lnTo>
                    <a:pt x="90773" y="1443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AB085862-7722-894E-93D5-F0F43A4BFB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4237" y="3892550"/>
              <a:ext cx="293328" cy="294915"/>
            </a:xfrm>
            <a:custGeom>
              <a:avLst/>
              <a:gdLst>
                <a:gd name="connsiteX0" fmla="*/ 143907 w 293328"/>
                <a:gd name="connsiteY0" fmla="*/ 106204 h 294915"/>
                <a:gd name="connsiteX1" fmla="*/ 187483 w 293328"/>
                <a:gd name="connsiteY1" fmla="*/ 145137 h 294915"/>
                <a:gd name="connsiteX2" fmla="*/ 148550 w 293328"/>
                <a:gd name="connsiteY2" fmla="*/ 189071 h 294915"/>
                <a:gd name="connsiteX3" fmla="*/ 104616 w 293328"/>
                <a:gd name="connsiteY3" fmla="*/ 150138 h 294915"/>
                <a:gd name="connsiteX4" fmla="*/ 143907 w 293328"/>
                <a:gd name="connsiteY4" fmla="*/ 106204 h 294915"/>
                <a:gd name="connsiteX5" fmla="*/ 141817 w 293328"/>
                <a:gd name="connsiteY5" fmla="*/ 65256 h 294915"/>
                <a:gd name="connsiteX6" fmla="*/ 64625 w 293328"/>
                <a:gd name="connsiteY6" fmla="*/ 152144 h 294915"/>
                <a:gd name="connsiteX7" fmla="*/ 151152 w 293328"/>
                <a:gd name="connsiteY7" fmla="*/ 229658 h 294915"/>
                <a:gd name="connsiteX8" fmla="*/ 228703 w 293328"/>
                <a:gd name="connsiteY8" fmla="*/ 142770 h 294915"/>
                <a:gd name="connsiteX9" fmla="*/ 141817 w 293328"/>
                <a:gd name="connsiteY9" fmla="*/ 65256 h 294915"/>
                <a:gd name="connsiteX10" fmla="*/ 156537 w 293328"/>
                <a:gd name="connsiteY10" fmla="*/ 0 h 294915"/>
                <a:gd name="connsiteX11" fmla="*/ 157974 w 293328"/>
                <a:gd name="connsiteY11" fmla="*/ 29203 h 294915"/>
                <a:gd name="connsiteX12" fmla="*/ 183106 w 293328"/>
                <a:gd name="connsiteY12" fmla="*/ 34250 h 294915"/>
                <a:gd name="connsiteX13" fmla="*/ 196031 w 293328"/>
                <a:gd name="connsiteY13" fmla="*/ 8292 h 294915"/>
                <a:gd name="connsiteX14" fmla="*/ 228703 w 293328"/>
                <a:gd name="connsiteY14" fmla="*/ 24877 h 294915"/>
                <a:gd name="connsiteX15" fmla="*/ 215418 w 293328"/>
                <a:gd name="connsiteY15" fmla="*/ 50835 h 294915"/>
                <a:gd name="connsiteX16" fmla="*/ 234447 w 293328"/>
                <a:gd name="connsiteY16" fmla="*/ 67780 h 294915"/>
                <a:gd name="connsiteX17" fmla="*/ 258502 w 293328"/>
                <a:gd name="connsiteY17" fmla="*/ 51916 h 294915"/>
                <a:gd name="connsiteX18" fmla="*/ 278608 w 293328"/>
                <a:gd name="connsiteY18" fmla="*/ 82562 h 294915"/>
                <a:gd name="connsiteX19" fmla="*/ 254553 w 293328"/>
                <a:gd name="connsiteY19" fmla="*/ 98425 h 294915"/>
                <a:gd name="connsiteX20" fmla="*/ 262451 w 293328"/>
                <a:gd name="connsiteY20" fmla="*/ 122581 h 294915"/>
                <a:gd name="connsiteX21" fmla="*/ 291174 w 293328"/>
                <a:gd name="connsiteY21" fmla="*/ 120778 h 294915"/>
                <a:gd name="connsiteX22" fmla="*/ 293328 w 293328"/>
                <a:gd name="connsiteY22" fmla="*/ 157552 h 294915"/>
                <a:gd name="connsiteX23" fmla="*/ 264247 w 293328"/>
                <a:gd name="connsiteY23" fmla="*/ 158994 h 294915"/>
                <a:gd name="connsiteX24" fmla="*/ 259220 w 293328"/>
                <a:gd name="connsiteY24" fmla="*/ 183871 h 294915"/>
                <a:gd name="connsiteX25" fmla="*/ 285070 w 293328"/>
                <a:gd name="connsiteY25" fmla="*/ 197211 h 294915"/>
                <a:gd name="connsiteX26" fmla="*/ 268555 w 293328"/>
                <a:gd name="connsiteY26" fmla="*/ 229658 h 294915"/>
                <a:gd name="connsiteX27" fmla="*/ 243064 w 293328"/>
                <a:gd name="connsiteY27" fmla="*/ 216679 h 294915"/>
                <a:gd name="connsiteX28" fmla="*/ 226189 w 293328"/>
                <a:gd name="connsiteY28" fmla="*/ 235787 h 294915"/>
                <a:gd name="connsiteX29" fmla="*/ 241987 w 293328"/>
                <a:gd name="connsiteY29" fmla="*/ 259943 h 294915"/>
                <a:gd name="connsiteX30" fmla="*/ 211469 w 293328"/>
                <a:gd name="connsiteY30" fmla="*/ 280133 h 294915"/>
                <a:gd name="connsiteX31" fmla="*/ 195313 w 293328"/>
                <a:gd name="connsiteY31" fmla="*/ 255617 h 294915"/>
                <a:gd name="connsiteX32" fmla="*/ 171258 w 293328"/>
                <a:gd name="connsiteY32" fmla="*/ 263909 h 294915"/>
                <a:gd name="connsiteX33" fmla="*/ 172694 w 293328"/>
                <a:gd name="connsiteY33" fmla="*/ 292751 h 294915"/>
                <a:gd name="connsiteX34" fmla="*/ 136432 w 293328"/>
                <a:gd name="connsiteY34" fmla="*/ 294915 h 294915"/>
                <a:gd name="connsiteX35" fmla="*/ 134996 w 293328"/>
                <a:gd name="connsiteY35" fmla="*/ 265712 h 294915"/>
                <a:gd name="connsiteX36" fmla="*/ 110223 w 293328"/>
                <a:gd name="connsiteY36" fmla="*/ 260664 h 294915"/>
                <a:gd name="connsiteX37" fmla="*/ 97297 w 293328"/>
                <a:gd name="connsiteY37" fmla="*/ 286622 h 294915"/>
                <a:gd name="connsiteX38" fmla="*/ 64625 w 293328"/>
                <a:gd name="connsiteY38" fmla="*/ 270038 h 294915"/>
                <a:gd name="connsiteX39" fmla="*/ 77191 w 293328"/>
                <a:gd name="connsiteY39" fmla="*/ 244080 h 294915"/>
                <a:gd name="connsiteX40" fmla="*/ 58522 w 293328"/>
                <a:gd name="connsiteY40" fmla="*/ 227135 h 294915"/>
                <a:gd name="connsiteX41" fmla="*/ 34467 w 293328"/>
                <a:gd name="connsiteY41" fmla="*/ 242998 h 294915"/>
                <a:gd name="connsiteX42" fmla="*/ 14720 w 293328"/>
                <a:gd name="connsiteY42" fmla="*/ 212714 h 294915"/>
                <a:gd name="connsiteX43" fmla="*/ 38416 w 293328"/>
                <a:gd name="connsiteY43" fmla="*/ 196490 h 294915"/>
                <a:gd name="connsiteX44" fmla="*/ 30877 w 293328"/>
                <a:gd name="connsiteY44" fmla="*/ 172334 h 294915"/>
                <a:gd name="connsiteX45" fmla="*/ 1795 w 293328"/>
                <a:gd name="connsiteY45" fmla="*/ 174137 h 294915"/>
                <a:gd name="connsiteX46" fmla="*/ 0 w 293328"/>
                <a:gd name="connsiteY46" fmla="*/ 137362 h 294915"/>
                <a:gd name="connsiteX47" fmla="*/ 28722 w 293328"/>
                <a:gd name="connsiteY47" fmla="*/ 135920 h 294915"/>
                <a:gd name="connsiteX48" fmla="*/ 33749 w 293328"/>
                <a:gd name="connsiteY48" fmla="*/ 111044 h 294915"/>
                <a:gd name="connsiteX49" fmla="*/ 7899 w 293328"/>
                <a:gd name="connsiteY49" fmla="*/ 97704 h 294915"/>
                <a:gd name="connsiteX50" fmla="*/ 24414 w 293328"/>
                <a:gd name="connsiteY50" fmla="*/ 65256 h 294915"/>
                <a:gd name="connsiteX51" fmla="*/ 50264 w 293328"/>
                <a:gd name="connsiteY51" fmla="*/ 78235 h 294915"/>
                <a:gd name="connsiteX52" fmla="*/ 67139 w 293328"/>
                <a:gd name="connsiteY52" fmla="*/ 59127 h 294915"/>
                <a:gd name="connsiteX53" fmla="*/ 51341 w 293328"/>
                <a:gd name="connsiteY53" fmla="*/ 34971 h 294915"/>
                <a:gd name="connsiteX54" fmla="*/ 81859 w 293328"/>
                <a:gd name="connsiteY54" fmla="*/ 14782 h 294915"/>
                <a:gd name="connsiteX55" fmla="*/ 97656 w 293328"/>
                <a:gd name="connsiteY55" fmla="*/ 38937 h 294915"/>
                <a:gd name="connsiteX56" fmla="*/ 121711 w 293328"/>
                <a:gd name="connsiteY56" fmla="*/ 31006 h 294915"/>
                <a:gd name="connsiteX57" fmla="*/ 119916 w 293328"/>
                <a:gd name="connsiteY57" fmla="*/ 2163 h 294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93328" h="294915">
                  <a:moveTo>
                    <a:pt x="143907" y="106204"/>
                  </a:moveTo>
                  <a:cubicBezTo>
                    <a:pt x="166767" y="104775"/>
                    <a:pt x="186055" y="122277"/>
                    <a:pt x="187483" y="145137"/>
                  </a:cubicBezTo>
                  <a:cubicBezTo>
                    <a:pt x="188555" y="167997"/>
                    <a:pt x="171410" y="187643"/>
                    <a:pt x="148550" y="189071"/>
                  </a:cubicBezTo>
                  <a:cubicBezTo>
                    <a:pt x="125690" y="190143"/>
                    <a:pt x="106045" y="172998"/>
                    <a:pt x="104616" y="150138"/>
                  </a:cubicBezTo>
                  <a:cubicBezTo>
                    <a:pt x="103187" y="127278"/>
                    <a:pt x="121047" y="107633"/>
                    <a:pt x="143907" y="106204"/>
                  </a:cubicBezTo>
                  <a:close/>
                  <a:moveTo>
                    <a:pt x="141817" y="65256"/>
                  </a:moveTo>
                  <a:cubicBezTo>
                    <a:pt x="96579" y="67780"/>
                    <a:pt x="62112" y="106717"/>
                    <a:pt x="64625" y="152144"/>
                  </a:cubicBezTo>
                  <a:cubicBezTo>
                    <a:pt x="67139" y="197571"/>
                    <a:pt x="105914" y="232543"/>
                    <a:pt x="151152" y="229658"/>
                  </a:cubicBezTo>
                  <a:cubicBezTo>
                    <a:pt x="196390" y="227135"/>
                    <a:pt x="231216" y="188197"/>
                    <a:pt x="228703" y="142770"/>
                  </a:cubicBezTo>
                  <a:cubicBezTo>
                    <a:pt x="225830" y="97343"/>
                    <a:pt x="187055" y="62732"/>
                    <a:pt x="141817" y="65256"/>
                  </a:cubicBezTo>
                  <a:close/>
                  <a:moveTo>
                    <a:pt x="156537" y="0"/>
                  </a:moveTo>
                  <a:lnTo>
                    <a:pt x="157974" y="29203"/>
                  </a:lnTo>
                  <a:cubicBezTo>
                    <a:pt x="166590" y="29924"/>
                    <a:pt x="174848" y="31727"/>
                    <a:pt x="183106" y="34250"/>
                  </a:cubicBezTo>
                  <a:lnTo>
                    <a:pt x="196031" y="8292"/>
                  </a:lnTo>
                  <a:lnTo>
                    <a:pt x="228703" y="24877"/>
                  </a:lnTo>
                  <a:lnTo>
                    <a:pt x="215418" y="50835"/>
                  </a:lnTo>
                  <a:cubicBezTo>
                    <a:pt x="222599" y="55522"/>
                    <a:pt x="228703" y="61290"/>
                    <a:pt x="234447" y="67780"/>
                  </a:cubicBezTo>
                  <a:lnTo>
                    <a:pt x="258502" y="51916"/>
                  </a:lnTo>
                  <a:lnTo>
                    <a:pt x="278608" y="82562"/>
                  </a:lnTo>
                  <a:lnTo>
                    <a:pt x="254553" y="98425"/>
                  </a:lnTo>
                  <a:cubicBezTo>
                    <a:pt x="257784" y="105996"/>
                    <a:pt x="260656" y="113928"/>
                    <a:pt x="262451" y="122581"/>
                  </a:cubicBezTo>
                  <a:lnTo>
                    <a:pt x="291174" y="120778"/>
                  </a:lnTo>
                  <a:lnTo>
                    <a:pt x="293328" y="157552"/>
                  </a:lnTo>
                  <a:lnTo>
                    <a:pt x="264247" y="158994"/>
                  </a:lnTo>
                  <a:cubicBezTo>
                    <a:pt x="263529" y="167647"/>
                    <a:pt x="262092" y="175939"/>
                    <a:pt x="259220" y="183871"/>
                  </a:cubicBezTo>
                  <a:lnTo>
                    <a:pt x="285070" y="197211"/>
                  </a:lnTo>
                  <a:lnTo>
                    <a:pt x="268555" y="229658"/>
                  </a:lnTo>
                  <a:lnTo>
                    <a:pt x="243064" y="216679"/>
                  </a:lnTo>
                  <a:cubicBezTo>
                    <a:pt x="237678" y="223890"/>
                    <a:pt x="232293" y="230019"/>
                    <a:pt x="226189" y="235787"/>
                  </a:cubicBezTo>
                  <a:lnTo>
                    <a:pt x="241987" y="259943"/>
                  </a:lnTo>
                  <a:lnTo>
                    <a:pt x="211469" y="280133"/>
                  </a:lnTo>
                  <a:lnTo>
                    <a:pt x="195313" y="255617"/>
                  </a:lnTo>
                  <a:cubicBezTo>
                    <a:pt x="187773" y="259222"/>
                    <a:pt x="179874" y="261746"/>
                    <a:pt x="171258" y="263909"/>
                  </a:cubicBezTo>
                  <a:lnTo>
                    <a:pt x="172694" y="292751"/>
                  </a:lnTo>
                  <a:lnTo>
                    <a:pt x="136432" y="294915"/>
                  </a:lnTo>
                  <a:lnTo>
                    <a:pt x="134996" y="265712"/>
                  </a:lnTo>
                  <a:cubicBezTo>
                    <a:pt x="126379" y="264991"/>
                    <a:pt x="118121" y="263188"/>
                    <a:pt x="110223" y="260664"/>
                  </a:cubicBezTo>
                  <a:lnTo>
                    <a:pt x="97297" y="286622"/>
                  </a:lnTo>
                  <a:lnTo>
                    <a:pt x="64625" y="270038"/>
                  </a:lnTo>
                  <a:lnTo>
                    <a:pt x="77191" y="244080"/>
                  </a:lnTo>
                  <a:cubicBezTo>
                    <a:pt x="70729" y="239393"/>
                    <a:pt x="64266" y="233624"/>
                    <a:pt x="58522" y="227135"/>
                  </a:cubicBezTo>
                  <a:lnTo>
                    <a:pt x="34467" y="242998"/>
                  </a:lnTo>
                  <a:lnTo>
                    <a:pt x="14720" y="212714"/>
                  </a:lnTo>
                  <a:lnTo>
                    <a:pt x="38416" y="196490"/>
                  </a:lnTo>
                  <a:cubicBezTo>
                    <a:pt x="35185" y="188918"/>
                    <a:pt x="32672" y="180626"/>
                    <a:pt x="30877" y="172334"/>
                  </a:cubicBezTo>
                  <a:lnTo>
                    <a:pt x="1795" y="174137"/>
                  </a:lnTo>
                  <a:lnTo>
                    <a:pt x="0" y="137362"/>
                  </a:lnTo>
                  <a:lnTo>
                    <a:pt x="28722" y="135920"/>
                  </a:lnTo>
                  <a:cubicBezTo>
                    <a:pt x="29440" y="127268"/>
                    <a:pt x="31236" y="118975"/>
                    <a:pt x="33749" y="111044"/>
                  </a:cubicBezTo>
                  <a:lnTo>
                    <a:pt x="7899" y="97704"/>
                  </a:lnTo>
                  <a:lnTo>
                    <a:pt x="24414" y="65256"/>
                  </a:lnTo>
                  <a:lnTo>
                    <a:pt x="50264" y="78235"/>
                  </a:lnTo>
                  <a:cubicBezTo>
                    <a:pt x="54932" y="71385"/>
                    <a:pt x="60676" y="64895"/>
                    <a:pt x="67139" y="59127"/>
                  </a:cubicBezTo>
                  <a:lnTo>
                    <a:pt x="51341" y="34971"/>
                  </a:lnTo>
                  <a:lnTo>
                    <a:pt x="81859" y="14782"/>
                  </a:lnTo>
                  <a:lnTo>
                    <a:pt x="97656" y="38937"/>
                  </a:lnTo>
                  <a:cubicBezTo>
                    <a:pt x="105196" y="35692"/>
                    <a:pt x="113095" y="32808"/>
                    <a:pt x="121711" y="31006"/>
                  </a:cubicBezTo>
                  <a:lnTo>
                    <a:pt x="119916" y="2163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5699277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44">
            <a:extLst>
              <a:ext uri="{FF2B5EF4-FFF2-40B4-BE49-F238E27FC236}">
                <a16:creationId xmlns:a16="http://schemas.microsoft.com/office/drawing/2014/main" id="{B8A27194-A417-874A-A906-C90C6DC521A1}"/>
              </a:ext>
            </a:extLst>
          </p:cNvPr>
          <p:cNvGrpSpPr/>
          <p:nvPr userDrawn="1"/>
        </p:nvGrpSpPr>
        <p:grpSpPr>
          <a:xfrm>
            <a:off x="2151828" y="4021346"/>
            <a:ext cx="7471847" cy="3084048"/>
            <a:chOff x="2151828" y="4006356"/>
            <a:chExt cx="7471847" cy="3084048"/>
          </a:xfrm>
        </p:grpSpPr>
        <p:sp>
          <p:nvSpPr>
            <p:cNvPr id="8" name="Freeform 10">
              <a:extLst>
                <a:ext uri="{FF2B5EF4-FFF2-40B4-BE49-F238E27FC236}">
                  <a16:creationId xmlns:a16="http://schemas.microsoft.com/office/drawing/2014/main" id="{20A728F7-BC08-0848-A5EB-B320AF6AC5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40075" y="4725218"/>
              <a:ext cx="1128340" cy="1128339"/>
            </a:xfrm>
            <a:custGeom>
              <a:avLst/>
              <a:gdLst>
                <a:gd name="T0" fmla="*/ 820 w 1641"/>
                <a:gd name="T1" fmla="*/ 1281 h 1641"/>
                <a:gd name="T2" fmla="*/ 359 w 1641"/>
                <a:gd name="T3" fmla="*/ 820 h 1641"/>
                <a:gd name="T4" fmla="*/ 820 w 1641"/>
                <a:gd name="T5" fmla="*/ 359 h 1641"/>
                <a:gd name="T6" fmla="*/ 1281 w 1641"/>
                <a:gd name="T7" fmla="*/ 820 h 1641"/>
                <a:gd name="T8" fmla="*/ 1640 w 1641"/>
                <a:gd name="T9" fmla="*/ 922 h 1641"/>
                <a:gd name="T10" fmla="*/ 1478 w 1641"/>
                <a:gd name="T11" fmla="*/ 717 h 1641"/>
                <a:gd name="T12" fmla="*/ 1441 w 1641"/>
                <a:gd name="T13" fmla="*/ 579 h 1641"/>
                <a:gd name="T14" fmla="*/ 1479 w 1641"/>
                <a:gd name="T15" fmla="*/ 321 h 1641"/>
                <a:gd name="T16" fmla="*/ 1338 w 1641"/>
                <a:gd name="T17" fmla="*/ 402 h 1641"/>
                <a:gd name="T18" fmla="*/ 1319 w 1641"/>
                <a:gd name="T19" fmla="*/ 161 h 1641"/>
                <a:gd name="T20" fmla="*/ 1060 w 1641"/>
                <a:gd name="T21" fmla="*/ 199 h 1641"/>
                <a:gd name="T22" fmla="*/ 923 w 1641"/>
                <a:gd name="T23" fmla="*/ 162 h 1641"/>
                <a:gd name="T24" fmla="*/ 718 w 1641"/>
                <a:gd name="T25" fmla="*/ 0 h 1641"/>
                <a:gd name="T26" fmla="*/ 718 w 1641"/>
                <a:gd name="T27" fmla="*/ 162 h 1641"/>
                <a:gd name="T28" fmla="*/ 498 w 1641"/>
                <a:gd name="T29" fmla="*/ 59 h 1641"/>
                <a:gd name="T30" fmla="*/ 402 w 1641"/>
                <a:gd name="T31" fmla="*/ 301 h 1641"/>
                <a:gd name="T32" fmla="*/ 301 w 1641"/>
                <a:gd name="T33" fmla="*/ 402 h 1641"/>
                <a:gd name="T34" fmla="*/ 59 w 1641"/>
                <a:gd name="T35" fmla="*/ 498 h 1641"/>
                <a:gd name="T36" fmla="*/ 199 w 1641"/>
                <a:gd name="T37" fmla="*/ 579 h 1641"/>
                <a:gd name="T38" fmla="*/ 0 w 1641"/>
                <a:gd name="T39" fmla="*/ 717 h 1641"/>
                <a:gd name="T40" fmla="*/ 163 w 1641"/>
                <a:gd name="T41" fmla="*/ 922 h 1641"/>
                <a:gd name="T42" fmla="*/ 199 w 1641"/>
                <a:gd name="T43" fmla="*/ 1060 h 1641"/>
                <a:gd name="T44" fmla="*/ 161 w 1641"/>
                <a:gd name="T45" fmla="*/ 1319 h 1641"/>
                <a:gd name="T46" fmla="*/ 301 w 1641"/>
                <a:gd name="T47" fmla="*/ 1238 h 1641"/>
                <a:gd name="T48" fmla="*/ 321 w 1641"/>
                <a:gd name="T49" fmla="*/ 1479 h 1641"/>
                <a:gd name="T50" fmla="*/ 580 w 1641"/>
                <a:gd name="T51" fmla="*/ 1440 h 1641"/>
                <a:gd name="T52" fmla="*/ 718 w 1641"/>
                <a:gd name="T53" fmla="*/ 1477 h 1641"/>
                <a:gd name="T54" fmla="*/ 923 w 1641"/>
                <a:gd name="T55" fmla="*/ 1640 h 1641"/>
                <a:gd name="T56" fmla="*/ 923 w 1641"/>
                <a:gd name="T57" fmla="*/ 1477 h 1641"/>
                <a:gd name="T58" fmla="*/ 1141 w 1641"/>
                <a:gd name="T59" fmla="*/ 1581 h 1641"/>
                <a:gd name="T60" fmla="*/ 1238 w 1641"/>
                <a:gd name="T61" fmla="*/ 1338 h 1641"/>
                <a:gd name="T62" fmla="*/ 1338 w 1641"/>
                <a:gd name="T63" fmla="*/ 1237 h 1641"/>
                <a:gd name="T64" fmla="*/ 1581 w 1641"/>
                <a:gd name="T65" fmla="*/ 1141 h 1641"/>
                <a:gd name="T66" fmla="*/ 1441 w 1641"/>
                <a:gd name="T67" fmla="*/ 1060 h 1641"/>
                <a:gd name="T68" fmla="*/ 1640 w 1641"/>
                <a:gd name="T69" fmla="*/ 922 h 1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641" h="1641">
                  <a:moveTo>
                    <a:pt x="820" y="1281"/>
                  </a:moveTo>
                  <a:lnTo>
                    <a:pt x="820" y="1281"/>
                  </a:lnTo>
                  <a:cubicBezTo>
                    <a:pt x="565" y="1281"/>
                    <a:pt x="359" y="1074"/>
                    <a:pt x="359" y="820"/>
                  </a:cubicBezTo>
                  <a:lnTo>
                    <a:pt x="359" y="820"/>
                  </a:lnTo>
                  <a:cubicBezTo>
                    <a:pt x="359" y="565"/>
                    <a:pt x="565" y="359"/>
                    <a:pt x="820" y="359"/>
                  </a:cubicBezTo>
                  <a:lnTo>
                    <a:pt x="820" y="359"/>
                  </a:lnTo>
                  <a:cubicBezTo>
                    <a:pt x="1075" y="359"/>
                    <a:pt x="1281" y="565"/>
                    <a:pt x="1281" y="820"/>
                  </a:cubicBezTo>
                  <a:lnTo>
                    <a:pt x="1281" y="820"/>
                  </a:lnTo>
                  <a:cubicBezTo>
                    <a:pt x="1281" y="1074"/>
                    <a:pt x="1075" y="1281"/>
                    <a:pt x="820" y="1281"/>
                  </a:cubicBezTo>
                  <a:close/>
                  <a:moveTo>
                    <a:pt x="1640" y="922"/>
                  </a:moveTo>
                  <a:lnTo>
                    <a:pt x="1640" y="717"/>
                  </a:lnTo>
                  <a:lnTo>
                    <a:pt x="1478" y="717"/>
                  </a:lnTo>
                  <a:lnTo>
                    <a:pt x="1478" y="717"/>
                  </a:lnTo>
                  <a:cubicBezTo>
                    <a:pt x="1470" y="669"/>
                    <a:pt x="1458" y="624"/>
                    <a:pt x="1441" y="579"/>
                  </a:cubicBezTo>
                  <a:lnTo>
                    <a:pt x="1581" y="498"/>
                  </a:lnTo>
                  <a:lnTo>
                    <a:pt x="1479" y="321"/>
                  </a:lnTo>
                  <a:lnTo>
                    <a:pt x="1338" y="402"/>
                  </a:lnTo>
                  <a:lnTo>
                    <a:pt x="1338" y="402"/>
                  </a:lnTo>
                  <a:cubicBezTo>
                    <a:pt x="1308" y="365"/>
                    <a:pt x="1275" y="331"/>
                    <a:pt x="1238" y="301"/>
                  </a:cubicBezTo>
                  <a:lnTo>
                    <a:pt x="1319" y="161"/>
                  </a:lnTo>
                  <a:lnTo>
                    <a:pt x="1141" y="59"/>
                  </a:lnTo>
                  <a:lnTo>
                    <a:pt x="1060" y="199"/>
                  </a:lnTo>
                  <a:lnTo>
                    <a:pt x="1060" y="199"/>
                  </a:lnTo>
                  <a:cubicBezTo>
                    <a:pt x="1016" y="182"/>
                    <a:pt x="970" y="170"/>
                    <a:pt x="923" y="162"/>
                  </a:cubicBezTo>
                  <a:lnTo>
                    <a:pt x="923" y="0"/>
                  </a:lnTo>
                  <a:lnTo>
                    <a:pt x="718" y="0"/>
                  </a:lnTo>
                  <a:lnTo>
                    <a:pt x="718" y="162"/>
                  </a:lnTo>
                  <a:lnTo>
                    <a:pt x="718" y="162"/>
                  </a:lnTo>
                  <a:cubicBezTo>
                    <a:pt x="670" y="170"/>
                    <a:pt x="623" y="182"/>
                    <a:pt x="580" y="199"/>
                  </a:cubicBezTo>
                  <a:lnTo>
                    <a:pt x="498" y="59"/>
                  </a:lnTo>
                  <a:lnTo>
                    <a:pt x="321" y="161"/>
                  </a:lnTo>
                  <a:lnTo>
                    <a:pt x="402" y="301"/>
                  </a:lnTo>
                  <a:lnTo>
                    <a:pt x="402" y="301"/>
                  </a:lnTo>
                  <a:cubicBezTo>
                    <a:pt x="365" y="331"/>
                    <a:pt x="331" y="365"/>
                    <a:pt x="301" y="402"/>
                  </a:cubicBezTo>
                  <a:lnTo>
                    <a:pt x="161" y="321"/>
                  </a:lnTo>
                  <a:lnTo>
                    <a:pt x="59" y="498"/>
                  </a:lnTo>
                  <a:lnTo>
                    <a:pt x="199" y="579"/>
                  </a:lnTo>
                  <a:lnTo>
                    <a:pt x="199" y="579"/>
                  </a:lnTo>
                  <a:cubicBezTo>
                    <a:pt x="182" y="624"/>
                    <a:pt x="170" y="669"/>
                    <a:pt x="163" y="717"/>
                  </a:cubicBezTo>
                  <a:lnTo>
                    <a:pt x="0" y="717"/>
                  </a:lnTo>
                  <a:lnTo>
                    <a:pt x="0" y="922"/>
                  </a:lnTo>
                  <a:lnTo>
                    <a:pt x="163" y="922"/>
                  </a:lnTo>
                  <a:lnTo>
                    <a:pt x="163" y="922"/>
                  </a:lnTo>
                  <a:cubicBezTo>
                    <a:pt x="170" y="970"/>
                    <a:pt x="182" y="1016"/>
                    <a:pt x="199" y="1060"/>
                  </a:cubicBezTo>
                  <a:lnTo>
                    <a:pt x="59" y="1141"/>
                  </a:lnTo>
                  <a:lnTo>
                    <a:pt x="161" y="1319"/>
                  </a:lnTo>
                  <a:lnTo>
                    <a:pt x="301" y="1238"/>
                  </a:lnTo>
                  <a:lnTo>
                    <a:pt x="301" y="1238"/>
                  </a:lnTo>
                  <a:cubicBezTo>
                    <a:pt x="331" y="1275"/>
                    <a:pt x="365" y="1308"/>
                    <a:pt x="402" y="1338"/>
                  </a:cubicBezTo>
                  <a:lnTo>
                    <a:pt x="321" y="1479"/>
                  </a:lnTo>
                  <a:lnTo>
                    <a:pt x="498" y="1581"/>
                  </a:lnTo>
                  <a:lnTo>
                    <a:pt x="580" y="1440"/>
                  </a:lnTo>
                  <a:lnTo>
                    <a:pt x="580" y="1440"/>
                  </a:lnTo>
                  <a:cubicBezTo>
                    <a:pt x="623" y="1457"/>
                    <a:pt x="670" y="1470"/>
                    <a:pt x="718" y="1477"/>
                  </a:cubicBezTo>
                  <a:lnTo>
                    <a:pt x="718" y="1640"/>
                  </a:lnTo>
                  <a:lnTo>
                    <a:pt x="923" y="1640"/>
                  </a:lnTo>
                  <a:lnTo>
                    <a:pt x="923" y="1477"/>
                  </a:lnTo>
                  <a:lnTo>
                    <a:pt x="923" y="1477"/>
                  </a:lnTo>
                  <a:cubicBezTo>
                    <a:pt x="970" y="1470"/>
                    <a:pt x="1016" y="1457"/>
                    <a:pt x="1060" y="1440"/>
                  </a:cubicBezTo>
                  <a:lnTo>
                    <a:pt x="1141" y="1581"/>
                  </a:lnTo>
                  <a:lnTo>
                    <a:pt x="1319" y="1479"/>
                  </a:lnTo>
                  <a:lnTo>
                    <a:pt x="1238" y="1338"/>
                  </a:lnTo>
                  <a:lnTo>
                    <a:pt x="1238" y="1338"/>
                  </a:lnTo>
                  <a:cubicBezTo>
                    <a:pt x="1275" y="1308"/>
                    <a:pt x="1308" y="1275"/>
                    <a:pt x="1338" y="1237"/>
                  </a:cubicBezTo>
                  <a:lnTo>
                    <a:pt x="1479" y="1318"/>
                  </a:lnTo>
                  <a:lnTo>
                    <a:pt x="1581" y="1141"/>
                  </a:lnTo>
                  <a:lnTo>
                    <a:pt x="1441" y="1060"/>
                  </a:lnTo>
                  <a:lnTo>
                    <a:pt x="1441" y="1060"/>
                  </a:lnTo>
                  <a:cubicBezTo>
                    <a:pt x="1458" y="1016"/>
                    <a:pt x="1470" y="970"/>
                    <a:pt x="1478" y="922"/>
                  </a:cubicBezTo>
                  <a:lnTo>
                    <a:pt x="1640" y="922"/>
                  </a:lnTo>
                  <a:close/>
                </a:path>
              </a:pathLst>
            </a:cu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0" name="Freeform 12">
              <a:extLst>
                <a:ext uri="{FF2B5EF4-FFF2-40B4-BE49-F238E27FC236}">
                  <a16:creationId xmlns:a16="http://schemas.microsoft.com/office/drawing/2014/main" id="{6DB2FDBB-EE53-7E48-A125-DBFBA32348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12588" y="5853558"/>
              <a:ext cx="855354" cy="855354"/>
            </a:xfrm>
            <a:custGeom>
              <a:avLst/>
              <a:gdLst>
                <a:gd name="T0" fmla="*/ 486 w 1244"/>
                <a:gd name="T1" fmla="*/ 471 h 1244"/>
                <a:gd name="T2" fmla="*/ 772 w 1244"/>
                <a:gd name="T3" fmla="*/ 486 h 1244"/>
                <a:gd name="T4" fmla="*/ 757 w 1244"/>
                <a:gd name="T5" fmla="*/ 772 h 1244"/>
                <a:gd name="T6" fmla="*/ 471 w 1244"/>
                <a:gd name="T7" fmla="*/ 757 h 1244"/>
                <a:gd name="T8" fmla="*/ 221 w 1244"/>
                <a:gd name="T9" fmla="*/ 317 h 1244"/>
                <a:gd name="T10" fmla="*/ 180 w 1244"/>
                <a:gd name="T11" fmla="*/ 380 h 1244"/>
                <a:gd name="T12" fmla="*/ 65 w 1244"/>
                <a:gd name="T13" fmla="*/ 343 h 1244"/>
                <a:gd name="T14" fmla="*/ 13 w 1244"/>
                <a:gd name="T15" fmla="*/ 502 h 1244"/>
                <a:gd name="T16" fmla="*/ 25 w 1244"/>
                <a:gd name="T17" fmla="*/ 526 h 1244"/>
                <a:gd name="T18" fmla="*/ 122 w 1244"/>
                <a:gd name="T19" fmla="*/ 558 h 1244"/>
                <a:gd name="T20" fmla="*/ 18 w 1244"/>
                <a:gd name="T21" fmla="*/ 654 h 1244"/>
                <a:gd name="T22" fmla="*/ 3 w 1244"/>
                <a:gd name="T23" fmla="*/ 677 h 1244"/>
                <a:gd name="T24" fmla="*/ 39 w 1244"/>
                <a:gd name="T25" fmla="*/ 841 h 1244"/>
                <a:gd name="T26" fmla="*/ 157 w 1244"/>
                <a:gd name="T27" fmla="*/ 816 h 1244"/>
                <a:gd name="T28" fmla="*/ 192 w 1244"/>
                <a:gd name="T29" fmla="*/ 883 h 1244"/>
                <a:gd name="T30" fmla="*/ 102 w 1244"/>
                <a:gd name="T31" fmla="*/ 964 h 1244"/>
                <a:gd name="T32" fmla="*/ 214 w 1244"/>
                <a:gd name="T33" fmla="*/ 1089 h 1244"/>
                <a:gd name="T34" fmla="*/ 241 w 1244"/>
                <a:gd name="T35" fmla="*/ 1090 h 1244"/>
                <a:gd name="T36" fmla="*/ 317 w 1244"/>
                <a:gd name="T37" fmla="*/ 1022 h 1244"/>
                <a:gd name="T38" fmla="*/ 348 w 1244"/>
                <a:gd name="T39" fmla="*/ 1160 h 1244"/>
                <a:gd name="T40" fmla="*/ 361 w 1244"/>
                <a:gd name="T41" fmla="*/ 1184 h 1244"/>
                <a:gd name="T42" fmla="*/ 520 w 1244"/>
                <a:gd name="T43" fmla="*/ 1236 h 1244"/>
                <a:gd name="T44" fmla="*/ 558 w 1244"/>
                <a:gd name="T45" fmla="*/ 1121 h 1244"/>
                <a:gd name="T46" fmla="*/ 633 w 1244"/>
                <a:gd name="T47" fmla="*/ 1125 h 1244"/>
                <a:gd name="T48" fmla="*/ 658 w 1244"/>
                <a:gd name="T49" fmla="*/ 1243 h 1244"/>
                <a:gd name="T50" fmla="*/ 823 w 1244"/>
                <a:gd name="T51" fmla="*/ 1208 h 1244"/>
                <a:gd name="T52" fmla="*/ 838 w 1244"/>
                <a:gd name="T53" fmla="*/ 1185 h 1244"/>
                <a:gd name="T54" fmla="*/ 816 w 1244"/>
                <a:gd name="T55" fmla="*/ 1085 h 1244"/>
                <a:gd name="T56" fmla="*/ 951 w 1244"/>
                <a:gd name="T57" fmla="*/ 1127 h 1244"/>
                <a:gd name="T58" fmla="*/ 979 w 1244"/>
                <a:gd name="T59" fmla="*/ 1128 h 1244"/>
                <a:gd name="T60" fmla="*/ 1103 w 1244"/>
                <a:gd name="T61" fmla="*/ 1015 h 1244"/>
                <a:gd name="T62" fmla="*/ 1022 w 1244"/>
                <a:gd name="T63" fmla="*/ 926 h 1244"/>
                <a:gd name="T64" fmla="*/ 1063 w 1244"/>
                <a:gd name="T65" fmla="*/ 863 h 1244"/>
                <a:gd name="T66" fmla="*/ 1178 w 1244"/>
                <a:gd name="T67" fmla="*/ 901 h 1244"/>
                <a:gd name="T68" fmla="*/ 1230 w 1244"/>
                <a:gd name="T69" fmla="*/ 740 h 1244"/>
                <a:gd name="T70" fmla="*/ 1217 w 1244"/>
                <a:gd name="T71" fmla="*/ 716 h 1244"/>
                <a:gd name="T72" fmla="*/ 1121 w 1244"/>
                <a:gd name="T73" fmla="*/ 685 h 1244"/>
                <a:gd name="T74" fmla="*/ 1224 w 1244"/>
                <a:gd name="T75" fmla="*/ 589 h 1244"/>
                <a:gd name="T76" fmla="*/ 1239 w 1244"/>
                <a:gd name="T77" fmla="*/ 566 h 1244"/>
                <a:gd name="T78" fmla="*/ 1204 w 1244"/>
                <a:gd name="T79" fmla="*/ 401 h 1244"/>
                <a:gd name="T80" fmla="*/ 1085 w 1244"/>
                <a:gd name="T81" fmla="*/ 426 h 1244"/>
                <a:gd name="T82" fmla="*/ 1051 w 1244"/>
                <a:gd name="T83" fmla="*/ 360 h 1244"/>
                <a:gd name="T84" fmla="*/ 1141 w 1244"/>
                <a:gd name="T85" fmla="*/ 279 h 1244"/>
                <a:gd name="T86" fmla="*/ 1028 w 1244"/>
                <a:gd name="T87" fmla="*/ 154 h 1244"/>
                <a:gd name="T88" fmla="*/ 1001 w 1244"/>
                <a:gd name="T89" fmla="*/ 152 h 1244"/>
                <a:gd name="T90" fmla="*/ 926 w 1244"/>
                <a:gd name="T91" fmla="*/ 221 h 1244"/>
                <a:gd name="T92" fmla="*/ 894 w 1244"/>
                <a:gd name="T93" fmla="*/ 83 h 1244"/>
                <a:gd name="T94" fmla="*/ 882 w 1244"/>
                <a:gd name="T95" fmla="*/ 59 h 1244"/>
                <a:gd name="T96" fmla="*/ 722 w 1244"/>
                <a:gd name="T97" fmla="*/ 7 h 1244"/>
                <a:gd name="T98" fmla="*/ 685 w 1244"/>
                <a:gd name="T99" fmla="*/ 122 h 1244"/>
                <a:gd name="T100" fmla="*/ 610 w 1244"/>
                <a:gd name="T101" fmla="*/ 118 h 1244"/>
                <a:gd name="T102" fmla="*/ 585 w 1244"/>
                <a:gd name="T103" fmla="*/ 0 h 1244"/>
                <a:gd name="T104" fmla="*/ 420 w 1244"/>
                <a:gd name="T105" fmla="*/ 35 h 1244"/>
                <a:gd name="T106" fmla="*/ 405 w 1244"/>
                <a:gd name="T107" fmla="*/ 58 h 1244"/>
                <a:gd name="T108" fmla="*/ 426 w 1244"/>
                <a:gd name="T109" fmla="*/ 157 h 1244"/>
                <a:gd name="T110" fmla="*/ 291 w 1244"/>
                <a:gd name="T111" fmla="*/ 116 h 1244"/>
                <a:gd name="T112" fmla="*/ 264 w 1244"/>
                <a:gd name="T113" fmla="*/ 114 h 1244"/>
                <a:gd name="T114" fmla="*/ 140 w 1244"/>
                <a:gd name="T115" fmla="*/ 227 h 1244"/>
                <a:gd name="T116" fmla="*/ 221 w 1244"/>
                <a:gd name="T117" fmla="*/ 317 h 1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244" h="1244">
                  <a:moveTo>
                    <a:pt x="486" y="471"/>
                  </a:moveTo>
                  <a:lnTo>
                    <a:pt x="486" y="471"/>
                  </a:lnTo>
                  <a:cubicBezTo>
                    <a:pt x="568" y="396"/>
                    <a:pt x="697" y="403"/>
                    <a:pt x="772" y="486"/>
                  </a:cubicBezTo>
                  <a:lnTo>
                    <a:pt x="772" y="486"/>
                  </a:lnTo>
                  <a:cubicBezTo>
                    <a:pt x="846" y="569"/>
                    <a:pt x="840" y="697"/>
                    <a:pt x="757" y="772"/>
                  </a:cubicBezTo>
                  <a:lnTo>
                    <a:pt x="757" y="772"/>
                  </a:lnTo>
                  <a:cubicBezTo>
                    <a:pt x="674" y="847"/>
                    <a:pt x="546" y="840"/>
                    <a:pt x="471" y="757"/>
                  </a:cubicBezTo>
                  <a:lnTo>
                    <a:pt x="471" y="757"/>
                  </a:lnTo>
                  <a:cubicBezTo>
                    <a:pt x="396" y="674"/>
                    <a:pt x="403" y="546"/>
                    <a:pt x="486" y="471"/>
                  </a:cubicBezTo>
                  <a:close/>
                  <a:moveTo>
                    <a:pt x="221" y="317"/>
                  </a:moveTo>
                  <a:lnTo>
                    <a:pt x="221" y="317"/>
                  </a:lnTo>
                  <a:cubicBezTo>
                    <a:pt x="205" y="337"/>
                    <a:pt x="192" y="358"/>
                    <a:pt x="180" y="380"/>
                  </a:cubicBezTo>
                  <a:lnTo>
                    <a:pt x="83" y="348"/>
                  </a:lnTo>
                  <a:lnTo>
                    <a:pt x="65" y="343"/>
                  </a:lnTo>
                  <a:lnTo>
                    <a:pt x="59" y="361"/>
                  </a:lnTo>
                  <a:lnTo>
                    <a:pt x="13" y="502"/>
                  </a:lnTo>
                  <a:lnTo>
                    <a:pt x="7" y="520"/>
                  </a:lnTo>
                  <a:lnTo>
                    <a:pt x="25" y="526"/>
                  </a:lnTo>
                  <a:lnTo>
                    <a:pt x="122" y="558"/>
                  </a:lnTo>
                  <a:lnTo>
                    <a:pt x="122" y="558"/>
                  </a:lnTo>
                  <a:cubicBezTo>
                    <a:pt x="119" y="583"/>
                    <a:pt x="118" y="608"/>
                    <a:pt x="118" y="633"/>
                  </a:cubicBezTo>
                  <a:lnTo>
                    <a:pt x="18" y="654"/>
                  </a:lnTo>
                  <a:lnTo>
                    <a:pt x="0" y="658"/>
                  </a:lnTo>
                  <a:lnTo>
                    <a:pt x="3" y="677"/>
                  </a:lnTo>
                  <a:lnTo>
                    <a:pt x="35" y="822"/>
                  </a:lnTo>
                  <a:lnTo>
                    <a:pt x="39" y="841"/>
                  </a:lnTo>
                  <a:lnTo>
                    <a:pt x="58" y="838"/>
                  </a:lnTo>
                  <a:lnTo>
                    <a:pt x="157" y="816"/>
                  </a:lnTo>
                  <a:lnTo>
                    <a:pt x="157" y="816"/>
                  </a:lnTo>
                  <a:cubicBezTo>
                    <a:pt x="167" y="839"/>
                    <a:pt x="178" y="862"/>
                    <a:pt x="192" y="883"/>
                  </a:cubicBezTo>
                  <a:lnTo>
                    <a:pt x="116" y="951"/>
                  </a:lnTo>
                  <a:lnTo>
                    <a:pt x="102" y="964"/>
                  </a:lnTo>
                  <a:lnTo>
                    <a:pt x="114" y="978"/>
                  </a:lnTo>
                  <a:lnTo>
                    <a:pt x="214" y="1089"/>
                  </a:lnTo>
                  <a:lnTo>
                    <a:pt x="227" y="1103"/>
                  </a:lnTo>
                  <a:lnTo>
                    <a:pt x="241" y="1090"/>
                  </a:lnTo>
                  <a:lnTo>
                    <a:pt x="317" y="1022"/>
                  </a:lnTo>
                  <a:lnTo>
                    <a:pt x="317" y="1022"/>
                  </a:lnTo>
                  <a:cubicBezTo>
                    <a:pt x="336" y="1037"/>
                    <a:pt x="358" y="1051"/>
                    <a:pt x="379" y="1063"/>
                  </a:cubicBezTo>
                  <a:lnTo>
                    <a:pt x="348" y="1160"/>
                  </a:lnTo>
                  <a:lnTo>
                    <a:pt x="343" y="1178"/>
                  </a:lnTo>
                  <a:lnTo>
                    <a:pt x="361" y="1184"/>
                  </a:lnTo>
                  <a:lnTo>
                    <a:pt x="502" y="1230"/>
                  </a:lnTo>
                  <a:lnTo>
                    <a:pt x="520" y="1236"/>
                  </a:lnTo>
                  <a:lnTo>
                    <a:pt x="527" y="1218"/>
                  </a:lnTo>
                  <a:lnTo>
                    <a:pt x="558" y="1121"/>
                  </a:lnTo>
                  <a:lnTo>
                    <a:pt x="558" y="1121"/>
                  </a:lnTo>
                  <a:cubicBezTo>
                    <a:pt x="583" y="1124"/>
                    <a:pt x="608" y="1125"/>
                    <a:pt x="633" y="1125"/>
                  </a:cubicBezTo>
                  <a:lnTo>
                    <a:pt x="654" y="1224"/>
                  </a:lnTo>
                  <a:lnTo>
                    <a:pt x="658" y="1243"/>
                  </a:lnTo>
                  <a:lnTo>
                    <a:pt x="677" y="1239"/>
                  </a:lnTo>
                  <a:lnTo>
                    <a:pt x="823" y="1208"/>
                  </a:lnTo>
                  <a:lnTo>
                    <a:pt x="842" y="1204"/>
                  </a:lnTo>
                  <a:lnTo>
                    <a:pt x="838" y="1185"/>
                  </a:lnTo>
                  <a:lnTo>
                    <a:pt x="816" y="1085"/>
                  </a:lnTo>
                  <a:lnTo>
                    <a:pt x="816" y="1085"/>
                  </a:lnTo>
                  <a:cubicBezTo>
                    <a:pt x="839" y="1076"/>
                    <a:pt x="862" y="1064"/>
                    <a:pt x="883" y="1052"/>
                  </a:cubicBezTo>
                  <a:lnTo>
                    <a:pt x="951" y="1127"/>
                  </a:lnTo>
                  <a:lnTo>
                    <a:pt x="964" y="1141"/>
                  </a:lnTo>
                  <a:lnTo>
                    <a:pt x="979" y="1128"/>
                  </a:lnTo>
                  <a:lnTo>
                    <a:pt x="1089" y="1029"/>
                  </a:lnTo>
                  <a:lnTo>
                    <a:pt x="1103" y="1015"/>
                  </a:lnTo>
                  <a:lnTo>
                    <a:pt x="1091" y="1002"/>
                  </a:lnTo>
                  <a:lnTo>
                    <a:pt x="1022" y="926"/>
                  </a:lnTo>
                  <a:lnTo>
                    <a:pt x="1022" y="926"/>
                  </a:lnTo>
                  <a:cubicBezTo>
                    <a:pt x="1037" y="906"/>
                    <a:pt x="1051" y="885"/>
                    <a:pt x="1063" y="863"/>
                  </a:cubicBezTo>
                  <a:lnTo>
                    <a:pt x="1160" y="895"/>
                  </a:lnTo>
                  <a:lnTo>
                    <a:pt x="1178" y="901"/>
                  </a:lnTo>
                  <a:lnTo>
                    <a:pt x="1184" y="882"/>
                  </a:lnTo>
                  <a:lnTo>
                    <a:pt x="1230" y="740"/>
                  </a:lnTo>
                  <a:lnTo>
                    <a:pt x="1236" y="722"/>
                  </a:lnTo>
                  <a:lnTo>
                    <a:pt x="1217" y="716"/>
                  </a:lnTo>
                  <a:lnTo>
                    <a:pt x="1121" y="685"/>
                  </a:lnTo>
                  <a:lnTo>
                    <a:pt x="1121" y="685"/>
                  </a:lnTo>
                  <a:cubicBezTo>
                    <a:pt x="1124" y="660"/>
                    <a:pt x="1125" y="635"/>
                    <a:pt x="1125" y="610"/>
                  </a:cubicBezTo>
                  <a:lnTo>
                    <a:pt x="1224" y="589"/>
                  </a:lnTo>
                  <a:lnTo>
                    <a:pt x="1243" y="585"/>
                  </a:lnTo>
                  <a:lnTo>
                    <a:pt x="1239" y="566"/>
                  </a:lnTo>
                  <a:lnTo>
                    <a:pt x="1207" y="420"/>
                  </a:lnTo>
                  <a:lnTo>
                    <a:pt x="1204" y="401"/>
                  </a:lnTo>
                  <a:lnTo>
                    <a:pt x="1185" y="405"/>
                  </a:lnTo>
                  <a:lnTo>
                    <a:pt x="1085" y="426"/>
                  </a:lnTo>
                  <a:lnTo>
                    <a:pt x="1085" y="426"/>
                  </a:lnTo>
                  <a:cubicBezTo>
                    <a:pt x="1076" y="404"/>
                    <a:pt x="1064" y="381"/>
                    <a:pt x="1051" y="360"/>
                  </a:cubicBezTo>
                  <a:lnTo>
                    <a:pt x="1127" y="292"/>
                  </a:lnTo>
                  <a:lnTo>
                    <a:pt x="1141" y="279"/>
                  </a:lnTo>
                  <a:lnTo>
                    <a:pt x="1128" y="264"/>
                  </a:lnTo>
                  <a:lnTo>
                    <a:pt x="1028" y="154"/>
                  </a:lnTo>
                  <a:lnTo>
                    <a:pt x="1016" y="139"/>
                  </a:lnTo>
                  <a:lnTo>
                    <a:pt x="1001" y="152"/>
                  </a:lnTo>
                  <a:lnTo>
                    <a:pt x="926" y="221"/>
                  </a:lnTo>
                  <a:lnTo>
                    <a:pt x="926" y="221"/>
                  </a:lnTo>
                  <a:cubicBezTo>
                    <a:pt x="906" y="205"/>
                    <a:pt x="884" y="192"/>
                    <a:pt x="863" y="180"/>
                  </a:cubicBezTo>
                  <a:lnTo>
                    <a:pt x="894" y="83"/>
                  </a:lnTo>
                  <a:lnTo>
                    <a:pt x="900" y="65"/>
                  </a:lnTo>
                  <a:lnTo>
                    <a:pt x="882" y="59"/>
                  </a:lnTo>
                  <a:lnTo>
                    <a:pt x="740" y="12"/>
                  </a:lnTo>
                  <a:lnTo>
                    <a:pt x="722" y="7"/>
                  </a:lnTo>
                  <a:lnTo>
                    <a:pt x="716" y="25"/>
                  </a:lnTo>
                  <a:lnTo>
                    <a:pt x="685" y="122"/>
                  </a:lnTo>
                  <a:lnTo>
                    <a:pt x="685" y="122"/>
                  </a:lnTo>
                  <a:cubicBezTo>
                    <a:pt x="660" y="119"/>
                    <a:pt x="635" y="118"/>
                    <a:pt x="610" y="118"/>
                  </a:cubicBezTo>
                  <a:lnTo>
                    <a:pt x="588" y="18"/>
                  </a:lnTo>
                  <a:lnTo>
                    <a:pt x="585" y="0"/>
                  </a:lnTo>
                  <a:lnTo>
                    <a:pt x="566" y="4"/>
                  </a:lnTo>
                  <a:lnTo>
                    <a:pt x="420" y="35"/>
                  </a:lnTo>
                  <a:lnTo>
                    <a:pt x="401" y="39"/>
                  </a:lnTo>
                  <a:lnTo>
                    <a:pt x="405" y="58"/>
                  </a:lnTo>
                  <a:lnTo>
                    <a:pt x="426" y="157"/>
                  </a:lnTo>
                  <a:lnTo>
                    <a:pt x="426" y="157"/>
                  </a:lnTo>
                  <a:cubicBezTo>
                    <a:pt x="404" y="167"/>
                    <a:pt x="381" y="178"/>
                    <a:pt x="360" y="192"/>
                  </a:cubicBezTo>
                  <a:lnTo>
                    <a:pt x="291" y="116"/>
                  </a:lnTo>
                  <a:lnTo>
                    <a:pt x="279" y="102"/>
                  </a:lnTo>
                  <a:lnTo>
                    <a:pt x="264" y="114"/>
                  </a:lnTo>
                  <a:lnTo>
                    <a:pt x="154" y="214"/>
                  </a:lnTo>
                  <a:lnTo>
                    <a:pt x="140" y="227"/>
                  </a:lnTo>
                  <a:lnTo>
                    <a:pt x="152" y="241"/>
                  </a:lnTo>
                  <a:lnTo>
                    <a:pt x="221" y="317"/>
                  </a:lnTo>
                  <a:close/>
                </a:path>
              </a:pathLst>
            </a:custGeom>
            <a:solidFill>
              <a:schemeClr val="accent3">
                <a:alpha val="7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1" name="Freeform 13">
              <a:extLst>
                <a:ext uri="{FF2B5EF4-FFF2-40B4-BE49-F238E27FC236}">
                  <a16:creationId xmlns:a16="http://schemas.microsoft.com/office/drawing/2014/main" id="{0DE66A4A-5A28-B541-96A4-566C7FA7E4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79227" y="4006356"/>
              <a:ext cx="670330" cy="670332"/>
            </a:xfrm>
            <a:custGeom>
              <a:avLst/>
              <a:gdLst>
                <a:gd name="T0" fmla="*/ 382 w 975"/>
                <a:gd name="T1" fmla="*/ 370 h 975"/>
                <a:gd name="T2" fmla="*/ 605 w 975"/>
                <a:gd name="T3" fmla="*/ 381 h 975"/>
                <a:gd name="T4" fmla="*/ 594 w 975"/>
                <a:gd name="T5" fmla="*/ 605 h 975"/>
                <a:gd name="T6" fmla="*/ 370 w 975"/>
                <a:gd name="T7" fmla="*/ 594 h 975"/>
                <a:gd name="T8" fmla="*/ 174 w 975"/>
                <a:gd name="T9" fmla="*/ 249 h 975"/>
                <a:gd name="T10" fmla="*/ 141 w 975"/>
                <a:gd name="T11" fmla="*/ 298 h 975"/>
                <a:gd name="T12" fmla="*/ 51 w 975"/>
                <a:gd name="T13" fmla="*/ 269 h 975"/>
                <a:gd name="T14" fmla="*/ 11 w 975"/>
                <a:gd name="T15" fmla="*/ 395 h 975"/>
                <a:gd name="T16" fmla="*/ 20 w 975"/>
                <a:gd name="T17" fmla="*/ 413 h 975"/>
                <a:gd name="T18" fmla="*/ 96 w 975"/>
                <a:gd name="T19" fmla="*/ 437 h 975"/>
                <a:gd name="T20" fmla="*/ 15 w 975"/>
                <a:gd name="T21" fmla="*/ 513 h 975"/>
                <a:gd name="T22" fmla="*/ 4 w 975"/>
                <a:gd name="T23" fmla="*/ 531 h 975"/>
                <a:gd name="T24" fmla="*/ 31 w 975"/>
                <a:gd name="T25" fmla="*/ 659 h 975"/>
                <a:gd name="T26" fmla="*/ 124 w 975"/>
                <a:gd name="T27" fmla="*/ 640 h 975"/>
                <a:gd name="T28" fmla="*/ 151 w 975"/>
                <a:gd name="T29" fmla="*/ 692 h 975"/>
                <a:gd name="T30" fmla="*/ 80 w 975"/>
                <a:gd name="T31" fmla="*/ 756 h 975"/>
                <a:gd name="T32" fmla="*/ 168 w 975"/>
                <a:gd name="T33" fmla="*/ 854 h 975"/>
                <a:gd name="T34" fmla="*/ 189 w 975"/>
                <a:gd name="T35" fmla="*/ 855 h 975"/>
                <a:gd name="T36" fmla="*/ 249 w 975"/>
                <a:gd name="T37" fmla="*/ 802 h 975"/>
                <a:gd name="T38" fmla="*/ 273 w 975"/>
                <a:gd name="T39" fmla="*/ 909 h 975"/>
                <a:gd name="T40" fmla="*/ 283 w 975"/>
                <a:gd name="T41" fmla="*/ 928 h 975"/>
                <a:gd name="T42" fmla="*/ 409 w 975"/>
                <a:gd name="T43" fmla="*/ 969 h 975"/>
                <a:gd name="T44" fmla="*/ 438 w 975"/>
                <a:gd name="T45" fmla="*/ 879 h 975"/>
                <a:gd name="T46" fmla="*/ 497 w 975"/>
                <a:gd name="T47" fmla="*/ 881 h 975"/>
                <a:gd name="T48" fmla="*/ 516 w 975"/>
                <a:gd name="T49" fmla="*/ 974 h 975"/>
                <a:gd name="T50" fmla="*/ 645 w 975"/>
                <a:gd name="T51" fmla="*/ 947 h 975"/>
                <a:gd name="T52" fmla="*/ 657 w 975"/>
                <a:gd name="T53" fmla="*/ 929 h 975"/>
                <a:gd name="T54" fmla="*/ 640 w 975"/>
                <a:gd name="T55" fmla="*/ 851 h 975"/>
                <a:gd name="T56" fmla="*/ 746 w 975"/>
                <a:gd name="T57" fmla="*/ 884 h 975"/>
                <a:gd name="T58" fmla="*/ 767 w 975"/>
                <a:gd name="T59" fmla="*/ 884 h 975"/>
                <a:gd name="T60" fmla="*/ 865 w 975"/>
                <a:gd name="T61" fmla="*/ 796 h 975"/>
                <a:gd name="T62" fmla="*/ 802 w 975"/>
                <a:gd name="T63" fmla="*/ 726 h 975"/>
                <a:gd name="T64" fmla="*/ 833 w 975"/>
                <a:gd name="T65" fmla="*/ 677 h 975"/>
                <a:gd name="T66" fmla="*/ 924 w 975"/>
                <a:gd name="T67" fmla="*/ 706 h 975"/>
                <a:gd name="T68" fmla="*/ 964 w 975"/>
                <a:gd name="T69" fmla="*/ 581 h 975"/>
                <a:gd name="T70" fmla="*/ 955 w 975"/>
                <a:gd name="T71" fmla="*/ 561 h 975"/>
                <a:gd name="T72" fmla="*/ 879 w 975"/>
                <a:gd name="T73" fmla="*/ 537 h 975"/>
                <a:gd name="T74" fmla="*/ 959 w 975"/>
                <a:gd name="T75" fmla="*/ 461 h 975"/>
                <a:gd name="T76" fmla="*/ 971 w 975"/>
                <a:gd name="T77" fmla="*/ 444 h 975"/>
                <a:gd name="T78" fmla="*/ 944 w 975"/>
                <a:gd name="T79" fmla="*/ 315 h 975"/>
                <a:gd name="T80" fmla="*/ 851 w 975"/>
                <a:gd name="T81" fmla="*/ 335 h 975"/>
                <a:gd name="T82" fmla="*/ 824 w 975"/>
                <a:gd name="T83" fmla="*/ 282 h 975"/>
                <a:gd name="T84" fmla="*/ 895 w 975"/>
                <a:gd name="T85" fmla="*/ 219 h 975"/>
                <a:gd name="T86" fmla="*/ 807 w 975"/>
                <a:gd name="T87" fmla="*/ 121 h 975"/>
                <a:gd name="T88" fmla="*/ 786 w 975"/>
                <a:gd name="T89" fmla="*/ 120 h 975"/>
                <a:gd name="T90" fmla="*/ 726 w 975"/>
                <a:gd name="T91" fmla="*/ 174 h 975"/>
                <a:gd name="T92" fmla="*/ 702 w 975"/>
                <a:gd name="T93" fmla="*/ 66 h 975"/>
                <a:gd name="T94" fmla="*/ 692 w 975"/>
                <a:gd name="T95" fmla="*/ 47 h 975"/>
                <a:gd name="T96" fmla="*/ 566 w 975"/>
                <a:gd name="T97" fmla="*/ 6 h 975"/>
                <a:gd name="T98" fmla="*/ 537 w 975"/>
                <a:gd name="T99" fmla="*/ 96 h 975"/>
                <a:gd name="T100" fmla="*/ 479 w 975"/>
                <a:gd name="T101" fmla="*/ 93 h 975"/>
                <a:gd name="T102" fmla="*/ 459 w 975"/>
                <a:gd name="T103" fmla="*/ 0 h 975"/>
                <a:gd name="T104" fmla="*/ 330 w 975"/>
                <a:gd name="T105" fmla="*/ 28 h 975"/>
                <a:gd name="T106" fmla="*/ 318 w 975"/>
                <a:gd name="T107" fmla="*/ 46 h 975"/>
                <a:gd name="T108" fmla="*/ 335 w 975"/>
                <a:gd name="T109" fmla="*/ 124 h 975"/>
                <a:gd name="T110" fmla="*/ 229 w 975"/>
                <a:gd name="T111" fmla="*/ 91 h 975"/>
                <a:gd name="T112" fmla="*/ 208 w 975"/>
                <a:gd name="T113" fmla="*/ 90 h 975"/>
                <a:gd name="T114" fmla="*/ 110 w 975"/>
                <a:gd name="T115" fmla="*/ 178 h 975"/>
                <a:gd name="T116" fmla="*/ 174 w 975"/>
                <a:gd name="T117" fmla="*/ 249 h 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75" h="975">
                  <a:moveTo>
                    <a:pt x="382" y="370"/>
                  </a:moveTo>
                  <a:lnTo>
                    <a:pt x="382" y="370"/>
                  </a:lnTo>
                  <a:cubicBezTo>
                    <a:pt x="446" y="311"/>
                    <a:pt x="547" y="316"/>
                    <a:pt x="605" y="381"/>
                  </a:cubicBezTo>
                  <a:lnTo>
                    <a:pt x="605" y="381"/>
                  </a:lnTo>
                  <a:cubicBezTo>
                    <a:pt x="664" y="446"/>
                    <a:pt x="659" y="547"/>
                    <a:pt x="594" y="605"/>
                  </a:cubicBezTo>
                  <a:lnTo>
                    <a:pt x="594" y="605"/>
                  </a:lnTo>
                  <a:cubicBezTo>
                    <a:pt x="529" y="663"/>
                    <a:pt x="429" y="658"/>
                    <a:pt x="370" y="594"/>
                  </a:cubicBezTo>
                  <a:lnTo>
                    <a:pt x="370" y="594"/>
                  </a:lnTo>
                  <a:cubicBezTo>
                    <a:pt x="311" y="528"/>
                    <a:pt x="316" y="428"/>
                    <a:pt x="382" y="370"/>
                  </a:cubicBezTo>
                  <a:close/>
                  <a:moveTo>
                    <a:pt x="174" y="249"/>
                  </a:moveTo>
                  <a:lnTo>
                    <a:pt x="174" y="249"/>
                  </a:lnTo>
                  <a:cubicBezTo>
                    <a:pt x="162" y="265"/>
                    <a:pt x="151" y="281"/>
                    <a:pt x="141" y="298"/>
                  </a:cubicBezTo>
                  <a:lnTo>
                    <a:pt x="66" y="274"/>
                  </a:lnTo>
                  <a:lnTo>
                    <a:pt x="51" y="269"/>
                  </a:lnTo>
                  <a:lnTo>
                    <a:pt x="47" y="283"/>
                  </a:lnTo>
                  <a:lnTo>
                    <a:pt x="11" y="395"/>
                  </a:lnTo>
                  <a:lnTo>
                    <a:pt x="6" y="408"/>
                  </a:lnTo>
                  <a:lnTo>
                    <a:pt x="20" y="413"/>
                  </a:lnTo>
                  <a:lnTo>
                    <a:pt x="96" y="437"/>
                  </a:lnTo>
                  <a:lnTo>
                    <a:pt x="96" y="437"/>
                  </a:lnTo>
                  <a:cubicBezTo>
                    <a:pt x="94" y="457"/>
                    <a:pt x="93" y="477"/>
                    <a:pt x="93" y="496"/>
                  </a:cubicBezTo>
                  <a:lnTo>
                    <a:pt x="15" y="513"/>
                  </a:lnTo>
                  <a:lnTo>
                    <a:pt x="0" y="516"/>
                  </a:lnTo>
                  <a:lnTo>
                    <a:pt x="4" y="531"/>
                  </a:lnTo>
                  <a:lnTo>
                    <a:pt x="28" y="645"/>
                  </a:lnTo>
                  <a:lnTo>
                    <a:pt x="31" y="659"/>
                  </a:lnTo>
                  <a:lnTo>
                    <a:pt x="46" y="657"/>
                  </a:lnTo>
                  <a:lnTo>
                    <a:pt x="124" y="640"/>
                  </a:lnTo>
                  <a:lnTo>
                    <a:pt x="124" y="640"/>
                  </a:lnTo>
                  <a:cubicBezTo>
                    <a:pt x="131" y="658"/>
                    <a:pt x="140" y="675"/>
                    <a:pt x="151" y="692"/>
                  </a:cubicBezTo>
                  <a:lnTo>
                    <a:pt x="91" y="746"/>
                  </a:lnTo>
                  <a:lnTo>
                    <a:pt x="80" y="756"/>
                  </a:lnTo>
                  <a:lnTo>
                    <a:pt x="90" y="767"/>
                  </a:lnTo>
                  <a:lnTo>
                    <a:pt x="168" y="854"/>
                  </a:lnTo>
                  <a:lnTo>
                    <a:pt x="178" y="865"/>
                  </a:lnTo>
                  <a:lnTo>
                    <a:pt x="189" y="855"/>
                  </a:lnTo>
                  <a:lnTo>
                    <a:pt x="249" y="802"/>
                  </a:lnTo>
                  <a:lnTo>
                    <a:pt x="249" y="802"/>
                  </a:lnTo>
                  <a:cubicBezTo>
                    <a:pt x="265" y="813"/>
                    <a:pt x="281" y="824"/>
                    <a:pt x="298" y="833"/>
                  </a:cubicBezTo>
                  <a:lnTo>
                    <a:pt x="273" y="909"/>
                  </a:lnTo>
                  <a:lnTo>
                    <a:pt x="269" y="923"/>
                  </a:lnTo>
                  <a:lnTo>
                    <a:pt x="283" y="928"/>
                  </a:lnTo>
                  <a:lnTo>
                    <a:pt x="394" y="964"/>
                  </a:lnTo>
                  <a:lnTo>
                    <a:pt x="409" y="969"/>
                  </a:lnTo>
                  <a:lnTo>
                    <a:pt x="413" y="954"/>
                  </a:lnTo>
                  <a:lnTo>
                    <a:pt x="438" y="879"/>
                  </a:lnTo>
                  <a:lnTo>
                    <a:pt x="438" y="879"/>
                  </a:lnTo>
                  <a:cubicBezTo>
                    <a:pt x="457" y="881"/>
                    <a:pt x="477" y="882"/>
                    <a:pt x="497" y="881"/>
                  </a:cubicBezTo>
                  <a:lnTo>
                    <a:pt x="513" y="960"/>
                  </a:lnTo>
                  <a:lnTo>
                    <a:pt x="516" y="974"/>
                  </a:lnTo>
                  <a:lnTo>
                    <a:pt x="531" y="971"/>
                  </a:lnTo>
                  <a:lnTo>
                    <a:pt x="645" y="947"/>
                  </a:lnTo>
                  <a:lnTo>
                    <a:pt x="660" y="944"/>
                  </a:lnTo>
                  <a:lnTo>
                    <a:pt x="657" y="929"/>
                  </a:lnTo>
                  <a:lnTo>
                    <a:pt x="640" y="851"/>
                  </a:lnTo>
                  <a:lnTo>
                    <a:pt x="640" y="851"/>
                  </a:lnTo>
                  <a:cubicBezTo>
                    <a:pt x="658" y="843"/>
                    <a:pt x="676" y="834"/>
                    <a:pt x="692" y="824"/>
                  </a:cubicBezTo>
                  <a:lnTo>
                    <a:pt x="746" y="884"/>
                  </a:lnTo>
                  <a:lnTo>
                    <a:pt x="756" y="895"/>
                  </a:lnTo>
                  <a:lnTo>
                    <a:pt x="767" y="884"/>
                  </a:lnTo>
                  <a:lnTo>
                    <a:pt x="854" y="806"/>
                  </a:lnTo>
                  <a:lnTo>
                    <a:pt x="865" y="796"/>
                  </a:lnTo>
                  <a:lnTo>
                    <a:pt x="855" y="785"/>
                  </a:lnTo>
                  <a:lnTo>
                    <a:pt x="802" y="726"/>
                  </a:lnTo>
                  <a:lnTo>
                    <a:pt x="802" y="726"/>
                  </a:lnTo>
                  <a:cubicBezTo>
                    <a:pt x="813" y="710"/>
                    <a:pt x="824" y="693"/>
                    <a:pt x="833" y="677"/>
                  </a:cubicBezTo>
                  <a:lnTo>
                    <a:pt x="909" y="701"/>
                  </a:lnTo>
                  <a:lnTo>
                    <a:pt x="924" y="706"/>
                  </a:lnTo>
                  <a:lnTo>
                    <a:pt x="928" y="692"/>
                  </a:lnTo>
                  <a:lnTo>
                    <a:pt x="964" y="581"/>
                  </a:lnTo>
                  <a:lnTo>
                    <a:pt x="969" y="566"/>
                  </a:lnTo>
                  <a:lnTo>
                    <a:pt x="955" y="561"/>
                  </a:lnTo>
                  <a:lnTo>
                    <a:pt x="879" y="537"/>
                  </a:lnTo>
                  <a:lnTo>
                    <a:pt x="879" y="537"/>
                  </a:lnTo>
                  <a:cubicBezTo>
                    <a:pt x="881" y="518"/>
                    <a:pt x="883" y="498"/>
                    <a:pt x="882" y="478"/>
                  </a:cubicBezTo>
                  <a:lnTo>
                    <a:pt x="959" y="461"/>
                  </a:lnTo>
                  <a:lnTo>
                    <a:pt x="974" y="458"/>
                  </a:lnTo>
                  <a:lnTo>
                    <a:pt x="971" y="444"/>
                  </a:lnTo>
                  <a:lnTo>
                    <a:pt x="947" y="330"/>
                  </a:lnTo>
                  <a:lnTo>
                    <a:pt x="944" y="315"/>
                  </a:lnTo>
                  <a:lnTo>
                    <a:pt x="929" y="318"/>
                  </a:lnTo>
                  <a:lnTo>
                    <a:pt x="851" y="335"/>
                  </a:lnTo>
                  <a:lnTo>
                    <a:pt x="851" y="335"/>
                  </a:lnTo>
                  <a:cubicBezTo>
                    <a:pt x="844" y="317"/>
                    <a:pt x="834" y="299"/>
                    <a:pt x="824" y="282"/>
                  </a:cubicBezTo>
                  <a:lnTo>
                    <a:pt x="884" y="229"/>
                  </a:lnTo>
                  <a:lnTo>
                    <a:pt x="895" y="219"/>
                  </a:lnTo>
                  <a:lnTo>
                    <a:pt x="885" y="208"/>
                  </a:lnTo>
                  <a:lnTo>
                    <a:pt x="807" y="121"/>
                  </a:lnTo>
                  <a:lnTo>
                    <a:pt x="797" y="110"/>
                  </a:lnTo>
                  <a:lnTo>
                    <a:pt x="786" y="120"/>
                  </a:lnTo>
                  <a:lnTo>
                    <a:pt x="726" y="174"/>
                  </a:lnTo>
                  <a:lnTo>
                    <a:pt x="726" y="174"/>
                  </a:lnTo>
                  <a:cubicBezTo>
                    <a:pt x="710" y="161"/>
                    <a:pt x="694" y="151"/>
                    <a:pt x="677" y="141"/>
                  </a:cubicBezTo>
                  <a:lnTo>
                    <a:pt x="702" y="66"/>
                  </a:lnTo>
                  <a:lnTo>
                    <a:pt x="706" y="52"/>
                  </a:lnTo>
                  <a:lnTo>
                    <a:pt x="692" y="47"/>
                  </a:lnTo>
                  <a:lnTo>
                    <a:pt x="581" y="10"/>
                  </a:lnTo>
                  <a:lnTo>
                    <a:pt x="566" y="6"/>
                  </a:lnTo>
                  <a:lnTo>
                    <a:pt x="562" y="20"/>
                  </a:lnTo>
                  <a:lnTo>
                    <a:pt x="537" y="96"/>
                  </a:lnTo>
                  <a:lnTo>
                    <a:pt x="537" y="96"/>
                  </a:lnTo>
                  <a:cubicBezTo>
                    <a:pt x="518" y="94"/>
                    <a:pt x="498" y="93"/>
                    <a:pt x="479" y="93"/>
                  </a:cubicBezTo>
                  <a:lnTo>
                    <a:pt x="462" y="15"/>
                  </a:lnTo>
                  <a:lnTo>
                    <a:pt x="459" y="0"/>
                  </a:lnTo>
                  <a:lnTo>
                    <a:pt x="444" y="3"/>
                  </a:lnTo>
                  <a:lnTo>
                    <a:pt x="330" y="28"/>
                  </a:lnTo>
                  <a:lnTo>
                    <a:pt x="315" y="31"/>
                  </a:lnTo>
                  <a:lnTo>
                    <a:pt x="318" y="46"/>
                  </a:lnTo>
                  <a:lnTo>
                    <a:pt x="335" y="124"/>
                  </a:lnTo>
                  <a:lnTo>
                    <a:pt x="335" y="124"/>
                  </a:lnTo>
                  <a:cubicBezTo>
                    <a:pt x="317" y="131"/>
                    <a:pt x="299" y="140"/>
                    <a:pt x="283" y="151"/>
                  </a:cubicBezTo>
                  <a:lnTo>
                    <a:pt x="229" y="91"/>
                  </a:lnTo>
                  <a:lnTo>
                    <a:pt x="219" y="80"/>
                  </a:lnTo>
                  <a:lnTo>
                    <a:pt x="208" y="90"/>
                  </a:lnTo>
                  <a:lnTo>
                    <a:pt x="121" y="168"/>
                  </a:lnTo>
                  <a:lnTo>
                    <a:pt x="110" y="178"/>
                  </a:lnTo>
                  <a:lnTo>
                    <a:pt x="120" y="190"/>
                  </a:lnTo>
                  <a:lnTo>
                    <a:pt x="174" y="249"/>
                  </a:lnTo>
                  <a:close/>
                </a:path>
              </a:pathLst>
            </a:custGeom>
            <a:solidFill>
              <a:schemeClr val="accent6">
                <a:alpha val="7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8" name="Freeform 20">
              <a:extLst>
                <a:ext uri="{FF2B5EF4-FFF2-40B4-BE49-F238E27FC236}">
                  <a16:creationId xmlns:a16="http://schemas.microsoft.com/office/drawing/2014/main" id="{EA0D77EE-2F5C-C24A-9523-3315EAD743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86330" y="5580573"/>
              <a:ext cx="1037345" cy="1037344"/>
            </a:xfrm>
            <a:custGeom>
              <a:avLst/>
              <a:gdLst>
                <a:gd name="T0" fmla="*/ 753 w 1506"/>
                <a:gd name="T1" fmla="*/ 1074 h 1506"/>
                <a:gd name="T2" fmla="*/ 753 w 1506"/>
                <a:gd name="T3" fmla="*/ 1074 h 1506"/>
                <a:gd name="T4" fmla="*/ 430 w 1506"/>
                <a:gd name="T5" fmla="*/ 752 h 1506"/>
                <a:gd name="T6" fmla="*/ 430 w 1506"/>
                <a:gd name="T7" fmla="*/ 752 h 1506"/>
                <a:gd name="T8" fmla="*/ 753 w 1506"/>
                <a:gd name="T9" fmla="*/ 429 h 1506"/>
                <a:gd name="T10" fmla="*/ 753 w 1506"/>
                <a:gd name="T11" fmla="*/ 429 h 1506"/>
                <a:gd name="T12" fmla="*/ 1075 w 1506"/>
                <a:gd name="T13" fmla="*/ 752 h 1506"/>
                <a:gd name="T14" fmla="*/ 1075 w 1506"/>
                <a:gd name="T15" fmla="*/ 752 h 1506"/>
                <a:gd name="T16" fmla="*/ 753 w 1506"/>
                <a:gd name="T17" fmla="*/ 1074 h 1506"/>
                <a:gd name="T18" fmla="*/ 1505 w 1506"/>
                <a:gd name="T19" fmla="*/ 859 h 1506"/>
                <a:gd name="T20" fmla="*/ 1505 w 1506"/>
                <a:gd name="T21" fmla="*/ 644 h 1506"/>
                <a:gd name="T22" fmla="*/ 1280 w 1506"/>
                <a:gd name="T23" fmla="*/ 644 h 1506"/>
                <a:gd name="T24" fmla="*/ 1280 w 1506"/>
                <a:gd name="T25" fmla="*/ 644 h 1506"/>
                <a:gd name="T26" fmla="*/ 1205 w 1506"/>
                <a:gd name="T27" fmla="*/ 463 h 1506"/>
                <a:gd name="T28" fmla="*/ 1366 w 1506"/>
                <a:gd name="T29" fmla="*/ 301 h 1506"/>
                <a:gd name="T30" fmla="*/ 1214 w 1506"/>
                <a:gd name="T31" fmla="*/ 149 h 1506"/>
                <a:gd name="T32" fmla="*/ 1055 w 1506"/>
                <a:gd name="T33" fmla="*/ 308 h 1506"/>
                <a:gd name="T34" fmla="*/ 1055 w 1506"/>
                <a:gd name="T35" fmla="*/ 308 h 1506"/>
                <a:gd name="T36" fmla="*/ 860 w 1506"/>
                <a:gd name="T37" fmla="*/ 226 h 1506"/>
                <a:gd name="T38" fmla="*/ 860 w 1506"/>
                <a:gd name="T39" fmla="*/ 0 h 1506"/>
                <a:gd name="T40" fmla="*/ 645 w 1506"/>
                <a:gd name="T41" fmla="*/ 0 h 1506"/>
                <a:gd name="T42" fmla="*/ 645 w 1506"/>
                <a:gd name="T43" fmla="*/ 226 h 1506"/>
                <a:gd name="T44" fmla="*/ 645 w 1506"/>
                <a:gd name="T45" fmla="*/ 226 h 1506"/>
                <a:gd name="T46" fmla="*/ 457 w 1506"/>
                <a:gd name="T47" fmla="*/ 304 h 1506"/>
                <a:gd name="T48" fmla="*/ 302 w 1506"/>
                <a:gd name="T49" fmla="*/ 149 h 1506"/>
                <a:gd name="T50" fmla="*/ 150 w 1506"/>
                <a:gd name="T51" fmla="*/ 301 h 1506"/>
                <a:gd name="T52" fmla="*/ 304 w 1506"/>
                <a:gd name="T53" fmla="*/ 456 h 1506"/>
                <a:gd name="T54" fmla="*/ 304 w 1506"/>
                <a:gd name="T55" fmla="*/ 456 h 1506"/>
                <a:gd name="T56" fmla="*/ 226 w 1506"/>
                <a:gd name="T57" fmla="*/ 644 h 1506"/>
                <a:gd name="T58" fmla="*/ 0 w 1506"/>
                <a:gd name="T59" fmla="*/ 644 h 1506"/>
                <a:gd name="T60" fmla="*/ 0 w 1506"/>
                <a:gd name="T61" fmla="*/ 860 h 1506"/>
                <a:gd name="T62" fmla="*/ 226 w 1506"/>
                <a:gd name="T63" fmla="*/ 860 h 1506"/>
                <a:gd name="T64" fmla="*/ 226 w 1506"/>
                <a:gd name="T65" fmla="*/ 860 h 1506"/>
                <a:gd name="T66" fmla="*/ 309 w 1506"/>
                <a:gd name="T67" fmla="*/ 1055 h 1506"/>
                <a:gd name="T68" fmla="*/ 150 w 1506"/>
                <a:gd name="T69" fmla="*/ 1214 h 1506"/>
                <a:gd name="T70" fmla="*/ 302 w 1506"/>
                <a:gd name="T71" fmla="*/ 1366 h 1506"/>
                <a:gd name="T72" fmla="*/ 463 w 1506"/>
                <a:gd name="T73" fmla="*/ 1204 h 1506"/>
                <a:gd name="T74" fmla="*/ 463 w 1506"/>
                <a:gd name="T75" fmla="*/ 1204 h 1506"/>
                <a:gd name="T76" fmla="*/ 645 w 1506"/>
                <a:gd name="T77" fmla="*/ 1279 h 1506"/>
                <a:gd name="T78" fmla="*/ 645 w 1506"/>
                <a:gd name="T79" fmla="*/ 1505 h 1506"/>
                <a:gd name="T80" fmla="*/ 860 w 1506"/>
                <a:gd name="T81" fmla="*/ 1505 h 1506"/>
                <a:gd name="T82" fmla="*/ 860 w 1506"/>
                <a:gd name="T83" fmla="*/ 1279 h 1506"/>
                <a:gd name="T84" fmla="*/ 860 w 1506"/>
                <a:gd name="T85" fmla="*/ 1279 h 1506"/>
                <a:gd name="T86" fmla="*/ 1049 w 1506"/>
                <a:gd name="T87" fmla="*/ 1200 h 1506"/>
                <a:gd name="T88" fmla="*/ 1214 w 1506"/>
                <a:gd name="T89" fmla="*/ 1366 h 1506"/>
                <a:gd name="T90" fmla="*/ 1366 w 1506"/>
                <a:gd name="T91" fmla="*/ 1214 h 1506"/>
                <a:gd name="T92" fmla="*/ 1201 w 1506"/>
                <a:gd name="T93" fmla="*/ 1048 h 1506"/>
                <a:gd name="T94" fmla="*/ 1201 w 1506"/>
                <a:gd name="T95" fmla="*/ 1048 h 1506"/>
                <a:gd name="T96" fmla="*/ 1280 w 1506"/>
                <a:gd name="T97" fmla="*/ 859 h 1506"/>
                <a:gd name="T98" fmla="*/ 1505 w 1506"/>
                <a:gd name="T99" fmla="*/ 859 h 1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506" h="1506">
                  <a:moveTo>
                    <a:pt x="753" y="1074"/>
                  </a:moveTo>
                  <a:lnTo>
                    <a:pt x="753" y="1074"/>
                  </a:lnTo>
                  <a:cubicBezTo>
                    <a:pt x="575" y="1074"/>
                    <a:pt x="431" y="930"/>
                    <a:pt x="430" y="752"/>
                  </a:cubicBezTo>
                  <a:lnTo>
                    <a:pt x="430" y="752"/>
                  </a:lnTo>
                  <a:cubicBezTo>
                    <a:pt x="431" y="574"/>
                    <a:pt x="575" y="430"/>
                    <a:pt x="753" y="429"/>
                  </a:cubicBezTo>
                  <a:lnTo>
                    <a:pt x="753" y="429"/>
                  </a:lnTo>
                  <a:cubicBezTo>
                    <a:pt x="930" y="430"/>
                    <a:pt x="1075" y="574"/>
                    <a:pt x="1075" y="752"/>
                  </a:cubicBezTo>
                  <a:lnTo>
                    <a:pt x="1075" y="752"/>
                  </a:lnTo>
                  <a:cubicBezTo>
                    <a:pt x="1075" y="931"/>
                    <a:pt x="930" y="1074"/>
                    <a:pt x="753" y="1074"/>
                  </a:cubicBezTo>
                  <a:close/>
                  <a:moveTo>
                    <a:pt x="1505" y="859"/>
                  </a:moveTo>
                  <a:lnTo>
                    <a:pt x="1505" y="644"/>
                  </a:lnTo>
                  <a:lnTo>
                    <a:pt x="1280" y="644"/>
                  </a:lnTo>
                  <a:lnTo>
                    <a:pt x="1280" y="644"/>
                  </a:lnTo>
                  <a:cubicBezTo>
                    <a:pt x="1266" y="579"/>
                    <a:pt x="1240" y="518"/>
                    <a:pt x="1205" y="463"/>
                  </a:cubicBezTo>
                  <a:lnTo>
                    <a:pt x="1366" y="301"/>
                  </a:lnTo>
                  <a:lnTo>
                    <a:pt x="1214" y="149"/>
                  </a:lnTo>
                  <a:lnTo>
                    <a:pt x="1055" y="308"/>
                  </a:lnTo>
                  <a:lnTo>
                    <a:pt x="1055" y="308"/>
                  </a:lnTo>
                  <a:cubicBezTo>
                    <a:pt x="998" y="268"/>
                    <a:pt x="931" y="240"/>
                    <a:pt x="860" y="226"/>
                  </a:cubicBezTo>
                  <a:lnTo>
                    <a:pt x="860" y="0"/>
                  </a:lnTo>
                  <a:lnTo>
                    <a:pt x="645" y="0"/>
                  </a:lnTo>
                  <a:lnTo>
                    <a:pt x="645" y="226"/>
                  </a:lnTo>
                  <a:lnTo>
                    <a:pt x="645" y="226"/>
                  </a:lnTo>
                  <a:cubicBezTo>
                    <a:pt x="576" y="240"/>
                    <a:pt x="513" y="267"/>
                    <a:pt x="457" y="304"/>
                  </a:cubicBezTo>
                  <a:lnTo>
                    <a:pt x="302" y="149"/>
                  </a:lnTo>
                  <a:lnTo>
                    <a:pt x="150" y="301"/>
                  </a:lnTo>
                  <a:lnTo>
                    <a:pt x="304" y="456"/>
                  </a:lnTo>
                  <a:lnTo>
                    <a:pt x="304" y="456"/>
                  </a:lnTo>
                  <a:cubicBezTo>
                    <a:pt x="267" y="512"/>
                    <a:pt x="240" y="576"/>
                    <a:pt x="226" y="644"/>
                  </a:cubicBezTo>
                  <a:lnTo>
                    <a:pt x="0" y="644"/>
                  </a:lnTo>
                  <a:lnTo>
                    <a:pt x="0" y="860"/>
                  </a:lnTo>
                  <a:lnTo>
                    <a:pt x="226" y="860"/>
                  </a:lnTo>
                  <a:lnTo>
                    <a:pt x="226" y="860"/>
                  </a:lnTo>
                  <a:cubicBezTo>
                    <a:pt x="240" y="931"/>
                    <a:pt x="269" y="997"/>
                    <a:pt x="309" y="1055"/>
                  </a:cubicBezTo>
                  <a:lnTo>
                    <a:pt x="150" y="1214"/>
                  </a:lnTo>
                  <a:lnTo>
                    <a:pt x="302" y="1366"/>
                  </a:lnTo>
                  <a:lnTo>
                    <a:pt x="463" y="1204"/>
                  </a:lnTo>
                  <a:lnTo>
                    <a:pt x="463" y="1204"/>
                  </a:lnTo>
                  <a:cubicBezTo>
                    <a:pt x="518" y="1239"/>
                    <a:pt x="579" y="1265"/>
                    <a:pt x="645" y="1279"/>
                  </a:cubicBezTo>
                  <a:lnTo>
                    <a:pt x="645" y="1505"/>
                  </a:lnTo>
                  <a:lnTo>
                    <a:pt x="860" y="1505"/>
                  </a:lnTo>
                  <a:lnTo>
                    <a:pt x="860" y="1279"/>
                  </a:lnTo>
                  <a:lnTo>
                    <a:pt x="860" y="1279"/>
                  </a:lnTo>
                  <a:cubicBezTo>
                    <a:pt x="929" y="1265"/>
                    <a:pt x="993" y="1238"/>
                    <a:pt x="1049" y="1200"/>
                  </a:cubicBezTo>
                  <a:lnTo>
                    <a:pt x="1214" y="1366"/>
                  </a:lnTo>
                  <a:lnTo>
                    <a:pt x="1366" y="1214"/>
                  </a:lnTo>
                  <a:lnTo>
                    <a:pt x="1201" y="1048"/>
                  </a:lnTo>
                  <a:lnTo>
                    <a:pt x="1201" y="1048"/>
                  </a:lnTo>
                  <a:cubicBezTo>
                    <a:pt x="1238" y="992"/>
                    <a:pt x="1265" y="928"/>
                    <a:pt x="1280" y="859"/>
                  </a:cubicBezTo>
                  <a:lnTo>
                    <a:pt x="1505" y="859"/>
                  </a:lnTo>
                  <a:close/>
                </a:path>
              </a:pathLst>
            </a:custGeom>
            <a:solidFill>
              <a:schemeClr val="accent5">
                <a:alpha val="7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9" name="Freeform 21">
              <a:extLst>
                <a:ext uri="{FF2B5EF4-FFF2-40B4-BE49-F238E27FC236}">
                  <a16:creationId xmlns:a16="http://schemas.microsoft.com/office/drawing/2014/main" id="{D703B2A2-7447-2C4C-A93C-08E4BADF44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26716" y="4534128"/>
              <a:ext cx="1319430" cy="1319430"/>
            </a:xfrm>
            <a:custGeom>
              <a:avLst/>
              <a:gdLst>
                <a:gd name="T0" fmla="*/ 1384 w 1918"/>
                <a:gd name="T1" fmla="*/ 959 h 1918"/>
                <a:gd name="T2" fmla="*/ 954 w 1918"/>
                <a:gd name="T3" fmla="*/ 1389 h 1918"/>
                <a:gd name="T4" fmla="*/ 523 w 1918"/>
                <a:gd name="T5" fmla="*/ 959 h 1918"/>
                <a:gd name="T6" fmla="*/ 954 w 1918"/>
                <a:gd name="T7" fmla="*/ 528 h 1918"/>
                <a:gd name="T8" fmla="*/ 1887 w 1918"/>
                <a:gd name="T9" fmla="*/ 1171 h 1918"/>
                <a:gd name="T10" fmla="*/ 1917 w 1918"/>
                <a:gd name="T11" fmla="*/ 1141 h 1918"/>
                <a:gd name="T12" fmla="*/ 1917 w 1918"/>
                <a:gd name="T13" fmla="*/ 756 h 1918"/>
                <a:gd name="T14" fmla="*/ 1646 w 1918"/>
                <a:gd name="T15" fmla="*/ 756 h 1918"/>
                <a:gd name="T16" fmla="*/ 1588 w 1918"/>
                <a:gd name="T17" fmla="*/ 616 h 1918"/>
                <a:gd name="T18" fmla="*/ 1779 w 1918"/>
                <a:gd name="T19" fmla="*/ 424 h 1918"/>
                <a:gd name="T20" fmla="*/ 1508 w 1918"/>
                <a:gd name="T21" fmla="*/ 152 h 1918"/>
                <a:gd name="T22" fmla="*/ 1465 w 1918"/>
                <a:gd name="T23" fmla="*/ 152 h 1918"/>
                <a:gd name="T24" fmla="*/ 1294 w 1918"/>
                <a:gd name="T25" fmla="*/ 323 h 1918"/>
                <a:gd name="T26" fmla="*/ 1161 w 1918"/>
                <a:gd name="T27" fmla="*/ 30 h 1918"/>
                <a:gd name="T28" fmla="*/ 1130 w 1918"/>
                <a:gd name="T29" fmla="*/ 0 h 1918"/>
                <a:gd name="T30" fmla="*/ 746 w 1918"/>
                <a:gd name="T31" fmla="*/ 0 h 1918"/>
                <a:gd name="T32" fmla="*/ 746 w 1918"/>
                <a:gd name="T33" fmla="*/ 268 h 1918"/>
                <a:gd name="T34" fmla="*/ 620 w 1918"/>
                <a:gd name="T35" fmla="*/ 319 h 1918"/>
                <a:gd name="T36" fmla="*/ 431 w 1918"/>
                <a:gd name="T37" fmla="*/ 130 h 1918"/>
                <a:gd name="T38" fmla="*/ 159 w 1918"/>
                <a:gd name="T39" fmla="*/ 402 h 1918"/>
                <a:gd name="T40" fmla="*/ 159 w 1918"/>
                <a:gd name="T41" fmla="*/ 445 h 1918"/>
                <a:gd name="T42" fmla="*/ 323 w 1918"/>
                <a:gd name="T43" fmla="*/ 609 h 1918"/>
                <a:gd name="T44" fmla="*/ 31 w 1918"/>
                <a:gd name="T45" fmla="*/ 745 h 1918"/>
                <a:gd name="T46" fmla="*/ 0 w 1918"/>
                <a:gd name="T47" fmla="*/ 776 h 1918"/>
                <a:gd name="T48" fmla="*/ 0 w 1918"/>
                <a:gd name="T49" fmla="*/ 1161 h 1918"/>
                <a:gd name="T50" fmla="*/ 262 w 1918"/>
                <a:gd name="T51" fmla="*/ 1161 h 1918"/>
                <a:gd name="T52" fmla="*/ 323 w 1918"/>
                <a:gd name="T53" fmla="*/ 1308 h 1918"/>
                <a:gd name="T54" fmla="*/ 137 w 1918"/>
                <a:gd name="T55" fmla="*/ 1493 h 1918"/>
                <a:gd name="T56" fmla="*/ 410 w 1918"/>
                <a:gd name="T57" fmla="*/ 1765 h 1918"/>
                <a:gd name="T58" fmla="*/ 453 w 1918"/>
                <a:gd name="T59" fmla="*/ 1765 h 1918"/>
                <a:gd name="T60" fmla="*/ 620 w 1918"/>
                <a:gd name="T61" fmla="*/ 1598 h 1918"/>
                <a:gd name="T62" fmla="*/ 756 w 1918"/>
                <a:gd name="T63" fmla="*/ 1887 h 1918"/>
                <a:gd name="T64" fmla="*/ 786 w 1918"/>
                <a:gd name="T65" fmla="*/ 1917 h 1918"/>
                <a:gd name="T66" fmla="*/ 1171 w 1918"/>
                <a:gd name="T67" fmla="*/ 1917 h 1918"/>
                <a:gd name="T68" fmla="*/ 1171 w 1918"/>
                <a:gd name="T69" fmla="*/ 1646 h 1918"/>
                <a:gd name="T70" fmla="*/ 1294 w 1918"/>
                <a:gd name="T71" fmla="*/ 1594 h 1918"/>
                <a:gd name="T72" fmla="*/ 1486 w 1918"/>
                <a:gd name="T73" fmla="*/ 1787 h 1918"/>
                <a:gd name="T74" fmla="*/ 1758 w 1918"/>
                <a:gd name="T75" fmla="*/ 1514 h 1918"/>
                <a:gd name="T76" fmla="*/ 1758 w 1918"/>
                <a:gd name="T77" fmla="*/ 1471 h 1918"/>
                <a:gd name="T78" fmla="*/ 1588 w 1918"/>
                <a:gd name="T79" fmla="*/ 1301 h 1918"/>
                <a:gd name="T80" fmla="*/ 1887 w 1918"/>
                <a:gd name="T81" fmla="*/ 1171 h 19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918" h="1918">
                  <a:moveTo>
                    <a:pt x="1384" y="959"/>
                  </a:moveTo>
                  <a:lnTo>
                    <a:pt x="1384" y="959"/>
                  </a:lnTo>
                  <a:cubicBezTo>
                    <a:pt x="1384" y="1196"/>
                    <a:pt x="1191" y="1389"/>
                    <a:pt x="954" y="1389"/>
                  </a:cubicBezTo>
                  <a:lnTo>
                    <a:pt x="954" y="1389"/>
                  </a:lnTo>
                  <a:cubicBezTo>
                    <a:pt x="716" y="1389"/>
                    <a:pt x="523" y="1196"/>
                    <a:pt x="523" y="959"/>
                  </a:cubicBezTo>
                  <a:lnTo>
                    <a:pt x="523" y="959"/>
                  </a:lnTo>
                  <a:cubicBezTo>
                    <a:pt x="523" y="721"/>
                    <a:pt x="716" y="528"/>
                    <a:pt x="954" y="528"/>
                  </a:cubicBezTo>
                  <a:lnTo>
                    <a:pt x="954" y="528"/>
                  </a:lnTo>
                  <a:cubicBezTo>
                    <a:pt x="1191" y="528"/>
                    <a:pt x="1384" y="721"/>
                    <a:pt x="1384" y="959"/>
                  </a:cubicBezTo>
                  <a:close/>
                  <a:moveTo>
                    <a:pt x="1887" y="1171"/>
                  </a:moveTo>
                  <a:lnTo>
                    <a:pt x="1917" y="1171"/>
                  </a:lnTo>
                  <a:lnTo>
                    <a:pt x="1917" y="1141"/>
                  </a:lnTo>
                  <a:lnTo>
                    <a:pt x="1917" y="786"/>
                  </a:lnTo>
                  <a:lnTo>
                    <a:pt x="1917" y="756"/>
                  </a:lnTo>
                  <a:lnTo>
                    <a:pt x="1887" y="756"/>
                  </a:lnTo>
                  <a:lnTo>
                    <a:pt x="1646" y="756"/>
                  </a:lnTo>
                  <a:lnTo>
                    <a:pt x="1646" y="756"/>
                  </a:lnTo>
                  <a:cubicBezTo>
                    <a:pt x="1632" y="707"/>
                    <a:pt x="1612" y="660"/>
                    <a:pt x="1588" y="616"/>
                  </a:cubicBezTo>
                  <a:lnTo>
                    <a:pt x="1758" y="445"/>
                  </a:lnTo>
                  <a:lnTo>
                    <a:pt x="1779" y="424"/>
                  </a:lnTo>
                  <a:lnTo>
                    <a:pt x="1758" y="402"/>
                  </a:lnTo>
                  <a:lnTo>
                    <a:pt x="1508" y="152"/>
                  </a:lnTo>
                  <a:lnTo>
                    <a:pt x="1486" y="130"/>
                  </a:lnTo>
                  <a:lnTo>
                    <a:pt x="1465" y="152"/>
                  </a:lnTo>
                  <a:lnTo>
                    <a:pt x="1294" y="323"/>
                  </a:lnTo>
                  <a:lnTo>
                    <a:pt x="1294" y="323"/>
                  </a:lnTo>
                  <a:cubicBezTo>
                    <a:pt x="1251" y="300"/>
                    <a:pt x="1207" y="281"/>
                    <a:pt x="1161" y="268"/>
                  </a:cubicBezTo>
                  <a:lnTo>
                    <a:pt x="1161" y="30"/>
                  </a:lnTo>
                  <a:lnTo>
                    <a:pt x="1161" y="0"/>
                  </a:lnTo>
                  <a:lnTo>
                    <a:pt x="1130" y="0"/>
                  </a:lnTo>
                  <a:lnTo>
                    <a:pt x="776" y="0"/>
                  </a:lnTo>
                  <a:lnTo>
                    <a:pt x="746" y="0"/>
                  </a:lnTo>
                  <a:lnTo>
                    <a:pt x="746" y="30"/>
                  </a:lnTo>
                  <a:lnTo>
                    <a:pt x="746" y="268"/>
                  </a:lnTo>
                  <a:lnTo>
                    <a:pt x="746" y="268"/>
                  </a:lnTo>
                  <a:cubicBezTo>
                    <a:pt x="702" y="281"/>
                    <a:pt x="661" y="298"/>
                    <a:pt x="620" y="319"/>
                  </a:cubicBezTo>
                  <a:lnTo>
                    <a:pt x="453" y="152"/>
                  </a:lnTo>
                  <a:lnTo>
                    <a:pt x="431" y="130"/>
                  </a:lnTo>
                  <a:lnTo>
                    <a:pt x="410" y="152"/>
                  </a:lnTo>
                  <a:lnTo>
                    <a:pt x="159" y="402"/>
                  </a:lnTo>
                  <a:lnTo>
                    <a:pt x="137" y="424"/>
                  </a:lnTo>
                  <a:lnTo>
                    <a:pt x="159" y="445"/>
                  </a:lnTo>
                  <a:lnTo>
                    <a:pt x="323" y="609"/>
                  </a:lnTo>
                  <a:lnTo>
                    <a:pt x="323" y="609"/>
                  </a:lnTo>
                  <a:cubicBezTo>
                    <a:pt x="299" y="653"/>
                    <a:pt x="279" y="699"/>
                    <a:pt x="265" y="745"/>
                  </a:cubicBezTo>
                  <a:lnTo>
                    <a:pt x="31" y="745"/>
                  </a:lnTo>
                  <a:lnTo>
                    <a:pt x="0" y="745"/>
                  </a:lnTo>
                  <a:lnTo>
                    <a:pt x="0" y="776"/>
                  </a:lnTo>
                  <a:lnTo>
                    <a:pt x="0" y="1131"/>
                  </a:lnTo>
                  <a:lnTo>
                    <a:pt x="0" y="1161"/>
                  </a:lnTo>
                  <a:lnTo>
                    <a:pt x="31" y="1161"/>
                  </a:lnTo>
                  <a:lnTo>
                    <a:pt x="262" y="1161"/>
                  </a:lnTo>
                  <a:lnTo>
                    <a:pt x="262" y="1161"/>
                  </a:lnTo>
                  <a:cubicBezTo>
                    <a:pt x="277" y="1212"/>
                    <a:pt x="297" y="1261"/>
                    <a:pt x="323" y="1308"/>
                  </a:cubicBezTo>
                  <a:lnTo>
                    <a:pt x="159" y="1471"/>
                  </a:lnTo>
                  <a:lnTo>
                    <a:pt x="137" y="1493"/>
                  </a:lnTo>
                  <a:lnTo>
                    <a:pt x="159" y="1514"/>
                  </a:lnTo>
                  <a:lnTo>
                    <a:pt x="410" y="1765"/>
                  </a:lnTo>
                  <a:lnTo>
                    <a:pt x="431" y="1787"/>
                  </a:lnTo>
                  <a:lnTo>
                    <a:pt x="453" y="1765"/>
                  </a:lnTo>
                  <a:lnTo>
                    <a:pt x="620" y="1598"/>
                  </a:lnTo>
                  <a:lnTo>
                    <a:pt x="620" y="1598"/>
                  </a:lnTo>
                  <a:cubicBezTo>
                    <a:pt x="664" y="1620"/>
                    <a:pt x="709" y="1638"/>
                    <a:pt x="756" y="1652"/>
                  </a:cubicBezTo>
                  <a:lnTo>
                    <a:pt x="756" y="1887"/>
                  </a:lnTo>
                  <a:lnTo>
                    <a:pt x="756" y="1917"/>
                  </a:lnTo>
                  <a:lnTo>
                    <a:pt x="786" y="1917"/>
                  </a:lnTo>
                  <a:lnTo>
                    <a:pt x="1141" y="1917"/>
                  </a:lnTo>
                  <a:lnTo>
                    <a:pt x="1171" y="1917"/>
                  </a:lnTo>
                  <a:lnTo>
                    <a:pt x="1171" y="1887"/>
                  </a:lnTo>
                  <a:lnTo>
                    <a:pt x="1171" y="1646"/>
                  </a:lnTo>
                  <a:lnTo>
                    <a:pt x="1171" y="1646"/>
                  </a:lnTo>
                  <a:cubicBezTo>
                    <a:pt x="1213" y="1632"/>
                    <a:pt x="1254" y="1615"/>
                    <a:pt x="1294" y="1594"/>
                  </a:cubicBezTo>
                  <a:lnTo>
                    <a:pt x="1465" y="1765"/>
                  </a:lnTo>
                  <a:lnTo>
                    <a:pt x="1486" y="1787"/>
                  </a:lnTo>
                  <a:lnTo>
                    <a:pt x="1508" y="1765"/>
                  </a:lnTo>
                  <a:lnTo>
                    <a:pt x="1758" y="1514"/>
                  </a:lnTo>
                  <a:lnTo>
                    <a:pt x="1779" y="1493"/>
                  </a:lnTo>
                  <a:lnTo>
                    <a:pt x="1758" y="1471"/>
                  </a:lnTo>
                  <a:lnTo>
                    <a:pt x="1588" y="1301"/>
                  </a:lnTo>
                  <a:lnTo>
                    <a:pt x="1588" y="1301"/>
                  </a:lnTo>
                  <a:cubicBezTo>
                    <a:pt x="1610" y="1259"/>
                    <a:pt x="1629" y="1216"/>
                    <a:pt x="1643" y="1171"/>
                  </a:cubicBezTo>
                  <a:lnTo>
                    <a:pt x="1887" y="1171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1" name="Freeform 23">
              <a:extLst>
                <a:ext uri="{FF2B5EF4-FFF2-40B4-BE49-F238E27FC236}">
                  <a16:creationId xmlns:a16="http://schemas.microsoft.com/office/drawing/2014/main" id="{C17762A6-6A1F-AA4E-91D1-FA3A74B9D2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94199" y="4091285"/>
              <a:ext cx="770425" cy="770425"/>
            </a:xfrm>
            <a:custGeom>
              <a:avLst/>
              <a:gdLst>
                <a:gd name="T0" fmla="*/ 809 w 1121"/>
                <a:gd name="T1" fmla="*/ 560 h 1121"/>
                <a:gd name="T2" fmla="*/ 557 w 1121"/>
                <a:gd name="T3" fmla="*/ 811 h 1121"/>
                <a:gd name="T4" fmla="*/ 305 w 1121"/>
                <a:gd name="T5" fmla="*/ 560 h 1121"/>
                <a:gd name="T6" fmla="*/ 557 w 1121"/>
                <a:gd name="T7" fmla="*/ 308 h 1121"/>
                <a:gd name="T8" fmla="*/ 1103 w 1121"/>
                <a:gd name="T9" fmla="*/ 684 h 1121"/>
                <a:gd name="T10" fmla="*/ 1120 w 1121"/>
                <a:gd name="T11" fmla="*/ 666 h 1121"/>
                <a:gd name="T12" fmla="*/ 1120 w 1121"/>
                <a:gd name="T13" fmla="*/ 442 h 1121"/>
                <a:gd name="T14" fmla="*/ 962 w 1121"/>
                <a:gd name="T15" fmla="*/ 442 h 1121"/>
                <a:gd name="T16" fmla="*/ 928 w 1121"/>
                <a:gd name="T17" fmla="*/ 360 h 1121"/>
                <a:gd name="T18" fmla="*/ 1040 w 1121"/>
                <a:gd name="T19" fmla="*/ 247 h 1121"/>
                <a:gd name="T20" fmla="*/ 881 w 1121"/>
                <a:gd name="T21" fmla="*/ 89 h 1121"/>
                <a:gd name="T22" fmla="*/ 856 w 1121"/>
                <a:gd name="T23" fmla="*/ 89 h 1121"/>
                <a:gd name="T24" fmla="*/ 756 w 1121"/>
                <a:gd name="T25" fmla="*/ 189 h 1121"/>
                <a:gd name="T26" fmla="*/ 678 w 1121"/>
                <a:gd name="T27" fmla="*/ 18 h 1121"/>
                <a:gd name="T28" fmla="*/ 661 w 1121"/>
                <a:gd name="T29" fmla="*/ 0 h 1121"/>
                <a:gd name="T30" fmla="*/ 436 w 1121"/>
                <a:gd name="T31" fmla="*/ 0 h 1121"/>
                <a:gd name="T32" fmla="*/ 436 w 1121"/>
                <a:gd name="T33" fmla="*/ 156 h 1121"/>
                <a:gd name="T34" fmla="*/ 362 w 1121"/>
                <a:gd name="T35" fmla="*/ 186 h 1121"/>
                <a:gd name="T36" fmla="*/ 252 w 1121"/>
                <a:gd name="T37" fmla="*/ 76 h 1121"/>
                <a:gd name="T38" fmla="*/ 93 w 1121"/>
                <a:gd name="T39" fmla="*/ 235 h 1121"/>
                <a:gd name="T40" fmla="*/ 93 w 1121"/>
                <a:gd name="T41" fmla="*/ 260 h 1121"/>
                <a:gd name="T42" fmla="*/ 188 w 1121"/>
                <a:gd name="T43" fmla="*/ 356 h 1121"/>
                <a:gd name="T44" fmla="*/ 18 w 1121"/>
                <a:gd name="T45" fmla="*/ 436 h 1121"/>
                <a:gd name="T46" fmla="*/ 0 w 1121"/>
                <a:gd name="T47" fmla="*/ 454 h 1121"/>
                <a:gd name="T48" fmla="*/ 0 w 1121"/>
                <a:gd name="T49" fmla="*/ 679 h 1121"/>
                <a:gd name="T50" fmla="*/ 153 w 1121"/>
                <a:gd name="T51" fmla="*/ 679 h 1121"/>
                <a:gd name="T52" fmla="*/ 188 w 1121"/>
                <a:gd name="T53" fmla="*/ 764 h 1121"/>
                <a:gd name="T54" fmla="*/ 81 w 1121"/>
                <a:gd name="T55" fmla="*/ 872 h 1121"/>
                <a:gd name="T56" fmla="*/ 240 w 1121"/>
                <a:gd name="T57" fmla="*/ 1031 h 1121"/>
                <a:gd name="T58" fmla="*/ 265 w 1121"/>
                <a:gd name="T59" fmla="*/ 1031 h 1121"/>
                <a:gd name="T60" fmla="*/ 362 w 1121"/>
                <a:gd name="T61" fmla="*/ 934 h 1121"/>
                <a:gd name="T62" fmla="*/ 442 w 1121"/>
                <a:gd name="T63" fmla="*/ 1102 h 1121"/>
                <a:gd name="T64" fmla="*/ 459 w 1121"/>
                <a:gd name="T65" fmla="*/ 1120 h 1121"/>
                <a:gd name="T66" fmla="*/ 684 w 1121"/>
                <a:gd name="T67" fmla="*/ 1120 h 1121"/>
                <a:gd name="T68" fmla="*/ 684 w 1121"/>
                <a:gd name="T69" fmla="*/ 962 h 1121"/>
                <a:gd name="T70" fmla="*/ 756 w 1121"/>
                <a:gd name="T71" fmla="*/ 931 h 1121"/>
                <a:gd name="T72" fmla="*/ 868 w 1121"/>
                <a:gd name="T73" fmla="*/ 1044 h 1121"/>
                <a:gd name="T74" fmla="*/ 1027 w 1121"/>
                <a:gd name="T75" fmla="*/ 885 h 1121"/>
                <a:gd name="T76" fmla="*/ 1027 w 1121"/>
                <a:gd name="T77" fmla="*/ 860 h 1121"/>
                <a:gd name="T78" fmla="*/ 928 w 1121"/>
                <a:gd name="T79" fmla="*/ 760 h 1121"/>
                <a:gd name="T80" fmla="*/ 1103 w 1121"/>
                <a:gd name="T81" fmla="*/ 684 h 1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21" h="1121">
                  <a:moveTo>
                    <a:pt x="809" y="560"/>
                  </a:moveTo>
                  <a:lnTo>
                    <a:pt x="809" y="560"/>
                  </a:lnTo>
                  <a:cubicBezTo>
                    <a:pt x="809" y="699"/>
                    <a:pt x="696" y="811"/>
                    <a:pt x="557" y="811"/>
                  </a:cubicBezTo>
                  <a:lnTo>
                    <a:pt x="557" y="811"/>
                  </a:lnTo>
                  <a:cubicBezTo>
                    <a:pt x="419" y="811"/>
                    <a:pt x="305" y="699"/>
                    <a:pt x="305" y="560"/>
                  </a:cubicBezTo>
                  <a:lnTo>
                    <a:pt x="305" y="560"/>
                  </a:lnTo>
                  <a:cubicBezTo>
                    <a:pt x="305" y="421"/>
                    <a:pt x="419" y="308"/>
                    <a:pt x="557" y="308"/>
                  </a:cubicBezTo>
                  <a:lnTo>
                    <a:pt x="557" y="308"/>
                  </a:lnTo>
                  <a:cubicBezTo>
                    <a:pt x="696" y="308"/>
                    <a:pt x="809" y="421"/>
                    <a:pt x="809" y="560"/>
                  </a:cubicBezTo>
                  <a:close/>
                  <a:moveTo>
                    <a:pt x="1103" y="684"/>
                  </a:moveTo>
                  <a:lnTo>
                    <a:pt x="1120" y="684"/>
                  </a:lnTo>
                  <a:lnTo>
                    <a:pt x="1120" y="666"/>
                  </a:lnTo>
                  <a:lnTo>
                    <a:pt x="1120" y="459"/>
                  </a:lnTo>
                  <a:lnTo>
                    <a:pt x="1120" y="442"/>
                  </a:lnTo>
                  <a:lnTo>
                    <a:pt x="1103" y="442"/>
                  </a:lnTo>
                  <a:lnTo>
                    <a:pt x="962" y="442"/>
                  </a:lnTo>
                  <a:lnTo>
                    <a:pt x="962" y="442"/>
                  </a:lnTo>
                  <a:cubicBezTo>
                    <a:pt x="953" y="413"/>
                    <a:pt x="942" y="386"/>
                    <a:pt x="928" y="360"/>
                  </a:cubicBezTo>
                  <a:lnTo>
                    <a:pt x="1027" y="260"/>
                  </a:lnTo>
                  <a:lnTo>
                    <a:pt x="1040" y="247"/>
                  </a:lnTo>
                  <a:lnTo>
                    <a:pt x="1027" y="235"/>
                  </a:lnTo>
                  <a:lnTo>
                    <a:pt x="881" y="89"/>
                  </a:lnTo>
                  <a:lnTo>
                    <a:pt x="868" y="76"/>
                  </a:lnTo>
                  <a:lnTo>
                    <a:pt x="856" y="89"/>
                  </a:lnTo>
                  <a:lnTo>
                    <a:pt x="756" y="189"/>
                  </a:lnTo>
                  <a:lnTo>
                    <a:pt x="756" y="189"/>
                  </a:lnTo>
                  <a:cubicBezTo>
                    <a:pt x="731" y="175"/>
                    <a:pt x="705" y="165"/>
                    <a:pt x="678" y="156"/>
                  </a:cubicBezTo>
                  <a:lnTo>
                    <a:pt x="678" y="18"/>
                  </a:lnTo>
                  <a:lnTo>
                    <a:pt x="678" y="0"/>
                  </a:lnTo>
                  <a:lnTo>
                    <a:pt x="661" y="0"/>
                  </a:lnTo>
                  <a:lnTo>
                    <a:pt x="453" y="0"/>
                  </a:lnTo>
                  <a:lnTo>
                    <a:pt x="436" y="0"/>
                  </a:lnTo>
                  <a:lnTo>
                    <a:pt x="436" y="18"/>
                  </a:lnTo>
                  <a:lnTo>
                    <a:pt x="436" y="156"/>
                  </a:lnTo>
                  <a:lnTo>
                    <a:pt x="436" y="156"/>
                  </a:lnTo>
                  <a:cubicBezTo>
                    <a:pt x="410" y="164"/>
                    <a:pt x="386" y="174"/>
                    <a:pt x="362" y="186"/>
                  </a:cubicBezTo>
                  <a:lnTo>
                    <a:pt x="265" y="89"/>
                  </a:lnTo>
                  <a:lnTo>
                    <a:pt x="252" y="76"/>
                  </a:lnTo>
                  <a:lnTo>
                    <a:pt x="240" y="89"/>
                  </a:lnTo>
                  <a:lnTo>
                    <a:pt x="93" y="235"/>
                  </a:lnTo>
                  <a:lnTo>
                    <a:pt x="81" y="247"/>
                  </a:lnTo>
                  <a:lnTo>
                    <a:pt x="93" y="260"/>
                  </a:lnTo>
                  <a:lnTo>
                    <a:pt x="188" y="356"/>
                  </a:lnTo>
                  <a:lnTo>
                    <a:pt x="188" y="356"/>
                  </a:lnTo>
                  <a:cubicBezTo>
                    <a:pt x="174" y="381"/>
                    <a:pt x="163" y="408"/>
                    <a:pt x="154" y="436"/>
                  </a:cubicBezTo>
                  <a:lnTo>
                    <a:pt x="18" y="436"/>
                  </a:lnTo>
                  <a:lnTo>
                    <a:pt x="0" y="436"/>
                  </a:lnTo>
                  <a:lnTo>
                    <a:pt x="0" y="454"/>
                  </a:lnTo>
                  <a:lnTo>
                    <a:pt x="0" y="660"/>
                  </a:lnTo>
                  <a:lnTo>
                    <a:pt x="0" y="679"/>
                  </a:lnTo>
                  <a:lnTo>
                    <a:pt x="18" y="679"/>
                  </a:lnTo>
                  <a:lnTo>
                    <a:pt x="153" y="679"/>
                  </a:lnTo>
                  <a:lnTo>
                    <a:pt x="153" y="679"/>
                  </a:lnTo>
                  <a:cubicBezTo>
                    <a:pt x="162" y="708"/>
                    <a:pt x="174" y="737"/>
                    <a:pt x="188" y="764"/>
                  </a:cubicBezTo>
                  <a:lnTo>
                    <a:pt x="93" y="860"/>
                  </a:lnTo>
                  <a:lnTo>
                    <a:pt x="81" y="872"/>
                  </a:lnTo>
                  <a:lnTo>
                    <a:pt x="93" y="885"/>
                  </a:lnTo>
                  <a:lnTo>
                    <a:pt x="240" y="1031"/>
                  </a:lnTo>
                  <a:lnTo>
                    <a:pt x="252" y="1044"/>
                  </a:lnTo>
                  <a:lnTo>
                    <a:pt x="265" y="1031"/>
                  </a:lnTo>
                  <a:lnTo>
                    <a:pt x="362" y="934"/>
                  </a:lnTo>
                  <a:lnTo>
                    <a:pt x="362" y="934"/>
                  </a:lnTo>
                  <a:cubicBezTo>
                    <a:pt x="388" y="946"/>
                    <a:pt x="414" y="957"/>
                    <a:pt x="442" y="965"/>
                  </a:cubicBezTo>
                  <a:lnTo>
                    <a:pt x="442" y="1102"/>
                  </a:lnTo>
                  <a:lnTo>
                    <a:pt x="442" y="1120"/>
                  </a:lnTo>
                  <a:lnTo>
                    <a:pt x="459" y="1120"/>
                  </a:lnTo>
                  <a:lnTo>
                    <a:pt x="667" y="1120"/>
                  </a:lnTo>
                  <a:lnTo>
                    <a:pt x="684" y="1120"/>
                  </a:lnTo>
                  <a:lnTo>
                    <a:pt x="684" y="1102"/>
                  </a:lnTo>
                  <a:lnTo>
                    <a:pt x="684" y="962"/>
                  </a:lnTo>
                  <a:lnTo>
                    <a:pt x="684" y="962"/>
                  </a:lnTo>
                  <a:cubicBezTo>
                    <a:pt x="709" y="954"/>
                    <a:pt x="733" y="944"/>
                    <a:pt x="756" y="931"/>
                  </a:cubicBezTo>
                  <a:lnTo>
                    <a:pt x="856" y="1031"/>
                  </a:lnTo>
                  <a:lnTo>
                    <a:pt x="868" y="1044"/>
                  </a:lnTo>
                  <a:lnTo>
                    <a:pt x="881" y="1031"/>
                  </a:lnTo>
                  <a:lnTo>
                    <a:pt x="1027" y="885"/>
                  </a:lnTo>
                  <a:lnTo>
                    <a:pt x="1040" y="872"/>
                  </a:lnTo>
                  <a:lnTo>
                    <a:pt x="1027" y="860"/>
                  </a:lnTo>
                  <a:lnTo>
                    <a:pt x="928" y="760"/>
                  </a:lnTo>
                  <a:lnTo>
                    <a:pt x="928" y="760"/>
                  </a:lnTo>
                  <a:cubicBezTo>
                    <a:pt x="941" y="736"/>
                    <a:pt x="952" y="710"/>
                    <a:pt x="960" y="684"/>
                  </a:cubicBezTo>
                  <a:lnTo>
                    <a:pt x="1103" y="684"/>
                  </a:lnTo>
                  <a:close/>
                </a:path>
              </a:pathLst>
            </a:custGeom>
            <a:solidFill>
              <a:schemeClr val="accent4">
                <a:alpha val="7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CA93A6F3-51A9-A146-9E4E-C42D3EDBF2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94582" y="4091285"/>
              <a:ext cx="2999119" cy="2999119"/>
            </a:xfrm>
            <a:custGeom>
              <a:avLst/>
              <a:gdLst>
                <a:gd name="connsiteX0" fmla="*/ 784046 w 1569678"/>
                <a:gd name="connsiteY0" fmla="*/ 560388 h 1569678"/>
                <a:gd name="connsiteX1" fmla="*/ 1007704 w 1569678"/>
                <a:gd name="connsiteY1" fmla="*/ 784839 h 1569678"/>
                <a:gd name="connsiteX2" fmla="*/ 784046 w 1569678"/>
                <a:gd name="connsiteY2" fmla="*/ 1009290 h 1569678"/>
                <a:gd name="connsiteX3" fmla="*/ 560388 w 1569678"/>
                <a:gd name="connsiteY3" fmla="*/ 784839 h 1569678"/>
                <a:gd name="connsiteX4" fmla="*/ 784046 w 1569678"/>
                <a:gd name="connsiteY4" fmla="*/ 560388 h 1569678"/>
                <a:gd name="connsiteX5" fmla="*/ 785019 w 1569678"/>
                <a:gd name="connsiteY5" fmla="*/ 343457 h 1569678"/>
                <a:gd name="connsiteX6" fmla="*/ 343536 w 1569678"/>
                <a:gd name="connsiteY6" fmla="*/ 784839 h 1569678"/>
                <a:gd name="connsiteX7" fmla="*/ 785019 w 1569678"/>
                <a:gd name="connsiteY7" fmla="*/ 1226581 h 1569678"/>
                <a:gd name="connsiteX8" fmla="*/ 1226502 w 1569678"/>
                <a:gd name="connsiteY8" fmla="*/ 784839 h 1569678"/>
                <a:gd name="connsiteX9" fmla="*/ 785019 w 1569678"/>
                <a:gd name="connsiteY9" fmla="*/ 343457 h 1569678"/>
                <a:gd name="connsiteX10" fmla="*/ 687072 w 1569678"/>
                <a:gd name="connsiteY10" fmla="*/ 0 h 1569678"/>
                <a:gd name="connsiteX11" fmla="*/ 882967 w 1569678"/>
                <a:gd name="connsiteY11" fmla="*/ 0 h 1569678"/>
                <a:gd name="connsiteX12" fmla="*/ 882967 w 1569678"/>
                <a:gd name="connsiteY12" fmla="*/ 155528 h 1569678"/>
                <a:gd name="connsiteX13" fmla="*/ 1014763 w 1569678"/>
                <a:gd name="connsiteY13" fmla="*/ 190450 h 1569678"/>
                <a:gd name="connsiteX14" fmla="*/ 1092185 w 1569678"/>
                <a:gd name="connsiteY14" fmla="*/ 56163 h 1569678"/>
                <a:gd name="connsiteX15" fmla="*/ 1262152 w 1569678"/>
                <a:gd name="connsiteY15" fmla="*/ 154088 h 1569678"/>
                <a:gd name="connsiteX16" fmla="*/ 1184731 w 1569678"/>
                <a:gd name="connsiteY16" fmla="*/ 288374 h 1569678"/>
                <a:gd name="connsiteX17" fmla="*/ 1281238 w 1569678"/>
                <a:gd name="connsiteY17" fmla="*/ 384859 h 1569678"/>
                <a:gd name="connsiteX18" fmla="*/ 1415555 w 1569678"/>
                <a:gd name="connsiteY18" fmla="*/ 307455 h 1569678"/>
                <a:gd name="connsiteX19" fmla="*/ 1513502 w 1569678"/>
                <a:gd name="connsiteY19" fmla="*/ 477744 h 1569678"/>
                <a:gd name="connsiteX20" fmla="*/ 1379185 w 1569678"/>
                <a:gd name="connsiteY20" fmla="*/ 555148 h 1569678"/>
                <a:gd name="connsiteX21" fmla="*/ 1414475 w 1569678"/>
                <a:gd name="connsiteY21" fmla="*/ 686914 h 1569678"/>
                <a:gd name="connsiteX22" fmla="*/ 1569678 w 1569678"/>
                <a:gd name="connsiteY22" fmla="*/ 686914 h 1569678"/>
                <a:gd name="connsiteX23" fmla="*/ 1569678 w 1569678"/>
                <a:gd name="connsiteY23" fmla="*/ 883124 h 1569678"/>
                <a:gd name="connsiteX24" fmla="*/ 1414475 w 1569678"/>
                <a:gd name="connsiteY24" fmla="*/ 883124 h 1569678"/>
                <a:gd name="connsiteX25" fmla="*/ 1379185 w 1569678"/>
                <a:gd name="connsiteY25" fmla="*/ 1014891 h 1569678"/>
                <a:gd name="connsiteX26" fmla="*/ 1513502 w 1569678"/>
                <a:gd name="connsiteY26" fmla="*/ 1092294 h 1569678"/>
                <a:gd name="connsiteX27" fmla="*/ 1415555 w 1569678"/>
                <a:gd name="connsiteY27" fmla="*/ 1262223 h 1569678"/>
                <a:gd name="connsiteX28" fmla="*/ 1281238 w 1569678"/>
                <a:gd name="connsiteY28" fmla="*/ 1184819 h 1569678"/>
                <a:gd name="connsiteX29" fmla="*/ 1184731 w 1569678"/>
                <a:gd name="connsiteY29" fmla="*/ 1281304 h 1569678"/>
                <a:gd name="connsiteX30" fmla="*/ 1262152 w 1569678"/>
                <a:gd name="connsiteY30" fmla="*/ 1415590 h 1569678"/>
                <a:gd name="connsiteX31" fmla="*/ 1092185 w 1569678"/>
                <a:gd name="connsiteY31" fmla="*/ 1513515 h 1569678"/>
                <a:gd name="connsiteX32" fmla="*/ 1014763 w 1569678"/>
                <a:gd name="connsiteY32" fmla="*/ 1379229 h 1569678"/>
                <a:gd name="connsiteX33" fmla="*/ 882967 w 1569678"/>
                <a:gd name="connsiteY33" fmla="*/ 1414150 h 1569678"/>
                <a:gd name="connsiteX34" fmla="*/ 882967 w 1569678"/>
                <a:gd name="connsiteY34" fmla="*/ 1569678 h 1569678"/>
                <a:gd name="connsiteX35" fmla="*/ 687072 w 1569678"/>
                <a:gd name="connsiteY35" fmla="*/ 1569678 h 1569678"/>
                <a:gd name="connsiteX36" fmla="*/ 687072 w 1569678"/>
                <a:gd name="connsiteY36" fmla="*/ 1414150 h 1569678"/>
                <a:gd name="connsiteX37" fmla="*/ 555275 w 1569678"/>
                <a:gd name="connsiteY37" fmla="*/ 1379229 h 1569678"/>
                <a:gd name="connsiteX38" fmla="*/ 477493 w 1569678"/>
                <a:gd name="connsiteY38" fmla="*/ 1513515 h 1569678"/>
                <a:gd name="connsiteX39" fmla="*/ 307526 w 1569678"/>
                <a:gd name="connsiteY39" fmla="*/ 1415590 h 1569678"/>
                <a:gd name="connsiteX40" fmla="*/ 385308 w 1569678"/>
                <a:gd name="connsiteY40" fmla="*/ 1281304 h 1569678"/>
                <a:gd name="connsiteX41" fmla="*/ 288801 w 1569678"/>
                <a:gd name="connsiteY41" fmla="*/ 1184819 h 1569678"/>
                <a:gd name="connsiteX42" fmla="*/ 154123 w 1569678"/>
                <a:gd name="connsiteY42" fmla="*/ 1262583 h 1569678"/>
                <a:gd name="connsiteX43" fmla="*/ 56176 w 1569678"/>
                <a:gd name="connsiteY43" fmla="*/ 1092294 h 1569678"/>
                <a:gd name="connsiteX44" fmla="*/ 190853 w 1569678"/>
                <a:gd name="connsiteY44" fmla="*/ 1014891 h 1569678"/>
                <a:gd name="connsiteX45" fmla="*/ 155564 w 1569678"/>
                <a:gd name="connsiteY45" fmla="*/ 883124 h 1569678"/>
                <a:gd name="connsiteX46" fmla="*/ 0 w 1569678"/>
                <a:gd name="connsiteY46" fmla="*/ 883124 h 1569678"/>
                <a:gd name="connsiteX47" fmla="*/ 0 w 1569678"/>
                <a:gd name="connsiteY47" fmla="*/ 686914 h 1569678"/>
                <a:gd name="connsiteX48" fmla="*/ 155564 w 1569678"/>
                <a:gd name="connsiteY48" fmla="*/ 686914 h 1569678"/>
                <a:gd name="connsiteX49" fmla="*/ 190853 w 1569678"/>
                <a:gd name="connsiteY49" fmla="*/ 555148 h 1569678"/>
                <a:gd name="connsiteX50" fmla="*/ 56176 w 1569678"/>
                <a:gd name="connsiteY50" fmla="*/ 477384 h 1569678"/>
                <a:gd name="connsiteX51" fmla="*/ 154123 w 1569678"/>
                <a:gd name="connsiteY51" fmla="*/ 307455 h 1569678"/>
                <a:gd name="connsiteX52" fmla="*/ 288801 w 1569678"/>
                <a:gd name="connsiteY52" fmla="*/ 384859 h 1569678"/>
                <a:gd name="connsiteX53" fmla="*/ 384948 w 1569678"/>
                <a:gd name="connsiteY53" fmla="*/ 288374 h 1569678"/>
                <a:gd name="connsiteX54" fmla="*/ 307526 w 1569678"/>
                <a:gd name="connsiteY54" fmla="*/ 154088 h 1569678"/>
                <a:gd name="connsiteX55" fmla="*/ 477493 w 1569678"/>
                <a:gd name="connsiteY55" fmla="*/ 56163 h 1569678"/>
                <a:gd name="connsiteX56" fmla="*/ 555275 w 1569678"/>
                <a:gd name="connsiteY56" fmla="*/ 190450 h 1569678"/>
                <a:gd name="connsiteX57" fmla="*/ 687072 w 1569678"/>
                <a:gd name="connsiteY57" fmla="*/ 155528 h 1569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1569678" h="1569678">
                  <a:moveTo>
                    <a:pt x="784046" y="560388"/>
                  </a:moveTo>
                  <a:cubicBezTo>
                    <a:pt x="907381" y="560388"/>
                    <a:pt x="1007704" y="660905"/>
                    <a:pt x="1007704" y="784839"/>
                  </a:cubicBezTo>
                  <a:cubicBezTo>
                    <a:pt x="1007704" y="908773"/>
                    <a:pt x="907381" y="1009290"/>
                    <a:pt x="784046" y="1009290"/>
                  </a:cubicBezTo>
                  <a:cubicBezTo>
                    <a:pt x="660351" y="1009290"/>
                    <a:pt x="560388" y="908773"/>
                    <a:pt x="560388" y="784839"/>
                  </a:cubicBezTo>
                  <a:cubicBezTo>
                    <a:pt x="560388" y="660905"/>
                    <a:pt x="660351" y="560388"/>
                    <a:pt x="784046" y="560388"/>
                  </a:cubicBezTo>
                  <a:close/>
                  <a:moveTo>
                    <a:pt x="785019" y="343457"/>
                  </a:moveTo>
                  <a:cubicBezTo>
                    <a:pt x="541231" y="343457"/>
                    <a:pt x="343536" y="541107"/>
                    <a:pt x="343536" y="784839"/>
                  </a:cubicBezTo>
                  <a:cubicBezTo>
                    <a:pt x="343536" y="1028931"/>
                    <a:pt x="541231" y="1226581"/>
                    <a:pt x="785019" y="1226581"/>
                  </a:cubicBezTo>
                  <a:cubicBezTo>
                    <a:pt x="1028807" y="1226581"/>
                    <a:pt x="1226502" y="1028931"/>
                    <a:pt x="1226502" y="784839"/>
                  </a:cubicBezTo>
                  <a:cubicBezTo>
                    <a:pt x="1226502" y="541107"/>
                    <a:pt x="1028807" y="343457"/>
                    <a:pt x="785019" y="343457"/>
                  </a:cubicBezTo>
                  <a:close/>
                  <a:moveTo>
                    <a:pt x="687072" y="0"/>
                  </a:moveTo>
                  <a:lnTo>
                    <a:pt x="882967" y="0"/>
                  </a:lnTo>
                  <a:lnTo>
                    <a:pt x="882967" y="155528"/>
                  </a:lnTo>
                  <a:cubicBezTo>
                    <a:pt x="928699" y="162368"/>
                    <a:pt x="972632" y="174249"/>
                    <a:pt x="1014763" y="190450"/>
                  </a:cubicBezTo>
                  <a:lnTo>
                    <a:pt x="1092185" y="56163"/>
                  </a:lnTo>
                  <a:lnTo>
                    <a:pt x="1262152" y="154088"/>
                  </a:lnTo>
                  <a:lnTo>
                    <a:pt x="1184731" y="288374"/>
                  </a:lnTo>
                  <a:cubicBezTo>
                    <a:pt x="1220381" y="317176"/>
                    <a:pt x="1252430" y="349577"/>
                    <a:pt x="1281238" y="384859"/>
                  </a:cubicBezTo>
                  <a:lnTo>
                    <a:pt x="1415555" y="307455"/>
                  </a:lnTo>
                  <a:lnTo>
                    <a:pt x="1513502" y="477744"/>
                  </a:lnTo>
                  <a:lnTo>
                    <a:pt x="1379185" y="555148"/>
                  </a:lnTo>
                  <a:cubicBezTo>
                    <a:pt x="1395389" y="596910"/>
                    <a:pt x="1407273" y="641192"/>
                    <a:pt x="1414475" y="686914"/>
                  </a:cubicBezTo>
                  <a:lnTo>
                    <a:pt x="1569678" y="686914"/>
                  </a:lnTo>
                  <a:lnTo>
                    <a:pt x="1569678" y="883124"/>
                  </a:lnTo>
                  <a:lnTo>
                    <a:pt x="1414475" y="883124"/>
                  </a:lnTo>
                  <a:cubicBezTo>
                    <a:pt x="1407273" y="928846"/>
                    <a:pt x="1395389" y="972768"/>
                    <a:pt x="1379185" y="1014891"/>
                  </a:cubicBezTo>
                  <a:lnTo>
                    <a:pt x="1513502" y="1092294"/>
                  </a:lnTo>
                  <a:lnTo>
                    <a:pt x="1415555" y="1262223"/>
                  </a:lnTo>
                  <a:lnTo>
                    <a:pt x="1281238" y="1184819"/>
                  </a:lnTo>
                  <a:cubicBezTo>
                    <a:pt x="1252430" y="1220461"/>
                    <a:pt x="1220381" y="1252502"/>
                    <a:pt x="1184731" y="1281304"/>
                  </a:cubicBezTo>
                  <a:lnTo>
                    <a:pt x="1262152" y="1415590"/>
                  </a:lnTo>
                  <a:lnTo>
                    <a:pt x="1092185" y="1513515"/>
                  </a:lnTo>
                  <a:lnTo>
                    <a:pt x="1014763" y="1379229"/>
                  </a:lnTo>
                  <a:cubicBezTo>
                    <a:pt x="972632" y="1395789"/>
                    <a:pt x="928699" y="1407310"/>
                    <a:pt x="882967" y="1414150"/>
                  </a:cubicBezTo>
                  <a:lnTo>
                    <a:pt x="882967" y="1569678"/>
                  </a:lnTo>
                  <a:lnTo>
                    <a:pt x="687072" y="1569678"/>
                  </a:lnTo>
                  <a:lnTo>
                    <a:pt x="687072" y="1414150"/>
                  </a:lnTo>
                  <a:cubicBezTo>
                    <a:pt x="641339" y="1407310"/>
                    <a:pt x="597407" y="1395789"/>
                    <a:pt x="555275" y="1379229"/>
                  </a:cubicBezTo>
                  <a:lnTo>
                    <a:pt x="477493" y="1513515"/>
                  </a:lnTo>
                  <a:lnTo>
                    <a:pt x="307526" y="1415590"/>
                  </a:lnTo>
                  <a:lnTo>
                    <a:pt x="385308" y="1281304"/>
                  </a:lnTo>
                  <a:cubicBezTo>
                    <a:pt x="349658" y="1252502"/>
                    <a:pt x="317249" y="1220461"/>
                    <a:pt x="288801" y="1184819"/>
                  </a:cubicBezTo>
                  <a:lnTo>
                    <a:pt x="154123" y="1262583"/>
                  </a:lnTo>
                  <a:lnTo>
                    <a:pt x="56176" y="1092294"/>
                  </a:lnTo>
                  <a:lnTo>
                    <a:pt x="190853" y="1014891"/>
                  </a:lnTo>
                  <a:cubicBezTo>
                    <a:pt x="174649" y="972768"/>
                    <a:pt x="162766" y="928846"/>
                    <a:pt x="155564" y="883124"/>
                  </a:cubicBezTo>
                  <a:lnTo>
                    <a:pt x="0" y="883124"/>
                  </a:lnTo>
                  <a:lnTo>
                    <a:pt x="0" y="686914"/>
                  </a:lnTo>
                  <a:lnTo>
                    <a:pt x="155564" y="686914"/>
                  </a:lnTo>
                  <a:cubicBezTo>
                    <a:pt x="162766" y="641192"/>
                    <a:pt x="174649" y="596910"/>
                    <a:pt x="190853" y="555148"/>
                  </a:cubicBezTo>
                  <a:lnTo>
                    <a:pt x="56176" y="477384"/>
                  </a:lnTo>
                  <a:lnTo>
                    <a:pt x="154123" y="307455"/>
                  </a:lnTo>
                  <a:lnTo>
                    <a:pt x="288801" y="384859"/>
                  </a:lnTo>
                  <a:cubicBezTo>
                    <a:pt x="317249" y="349577"/>
                    <a:pt x="349658" y="317176"/>
                    <a:pt x="384948" y="288374"/>
                  </a:cubicBezTo>
                  <a:lnTo>
                    <a:pt x="307526" y="154088"/>
                  </a:lnTo>
                  <a:lnTo>
                    <a:pt x="477493" y="56163"/>
                  </a:lnTo>
                  <a:lnTo>
                    <a:pt x="555275" y="190450"/>
                  </a:lnTo>
                  <a:cubicBezTo>
                    <a:pt x="597407" y="174249"/>
                    <a:pt x="641339" y="162368"/>
                    <a:pt x="687072" y="155528"/>
                  </a:cubicBezTo>
                  <a:close/>
                </a:path>
              </a:pathLst>
            </a:custGeom>
            <a:solidFill>
              <a:schemeClr val="accent4">
                <a:lumMod val="75000"/>
                <a:alpha val="70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3240647F-0F17-2240-8761-24728475BAA9}"/>
                </a:ext>
              </a:extLst>
            </p:cNvPr>
            <p:cNvSpPr/>
            <p:nvPr userDrawn="1"/>
          </p:nvSpPr>
          <p:spPr>
            <a:xfrm>
              <a:off x="2151828" y="5920288"/>
              <a:ext cx="2349456" cy="937712"/>
            </a:xfrm>
            <a:custGeom>
              <a:avLst/>
              <a:gdLst>
                <a:gd name="connsiteX0" fmla="*/ 1104661 w 2349456"/>
                <a:gd name="connsiteY0" fmla="*/ 0 h 937712"/>
                <a:gd name="connsiteX1" fmla="*/ 1112223 w 2349456"/>
                <a:gd name="connsiteY1" fmla="*/ 36445 h 937712"/>
                <a:gd name="connsiteX2" fmla="*/ 1153470 w 2349456"/>
                <a:gd name="connsiteY2" fmla="*/ 231049 h 937712"/>
                <a:gd name="connsiteX3" fmla="*/ 1300584 w 2349456"/>
                <a:gd name="connsiteY3" fmla="*/ 238613 h 937712"/>
                <a:gd name="connsiteX4" fmla="*/ 1361768 w 2349456"/>
                <a:gd name="connsiteY4" fmla="*/ 48823 h 937712"/>
                <a:gd name="connsiteX5" fmla="*/ 1373454 w 2349456"/>
                <a:gd name="connsiteY5" fmla="*/ 13753 h 937712"/>
                <a:gd name="connsiteX6" fmla="*/ 1409202 w 2349456"/>
                <a:gd name="connsiteY6" fmla="*/ 24755 h 937712"/>
                <a:gd name="connsiteX7" fmla="*/ 1686932 w 2349456"/>
                <a:gd name="connsiteY7" fmla="*/ 114837 h 937712"/>
                <a:gd name="connsiteX8" fmla="*/ 1722679 w 2349456"/>
                <a:gd name="connsiteY8" fmla="*/ 126527 h 937712"/>
                <a:gd name="connsiteX9" fmla="*/ 1710992 w 2349456"/>
                <a:gd name="connsiteY9" fmla="*/ 162284 h 937712"/>
                <a:gd name="connsiteX10" fmla="*/ 1649122 w 2349456"/>
                <a:gd name="connsiteY10" fmla="*/ 352074 h 937712"/>
                <a:gd name="connsiteX11" fmla="*/ 1772863 w 2349456"/>
                <a:gd name="connsiteY11" fmla="*/ 432528 h 937712"/>
                <a:gd name="connsiteX12" fmla="*/ 1921352 w 2349456"/>
                <a:gd name="connsiteY12" fmla="*/ 298438 h 937712"/>
                <a:gd name="connsiteX13" fmla="*/ 1948850 w 2349456"/>
                <a:gd name="connsiteY13" fmla="*/ 272995 h 937712"/>
                <a:gd name="connsiteX14" fmla="*/ 1974286 w 2349456"/>
                <a:gd name="connsiteY14" fmla="*/ 301188 h 937712"/>
                <a:gd name="connsiteX15" fmla="*/ 2169522 w 2349456"/>
                <a:gd name="connsiteY15" fmla="*/ 518484 h 937712"/>
                <a:gd name="connsiteX16" fmla="*/ 2194270 w 2349456"/>
                <a:gd name="connsiteY16" fmla="*/ 545990 h 937712"/>
                <a:gd name="connsiteX17" fmla="*/ 2166772 w 2349456"/>
                <a:gd name="connsiteY17" fmla="*/ 571432 h 937712"/>
                <a:gd name="connsiteX18" fmla="*/ 2018283 w 2349456"/>
                <a:gd name="connsiteY18" fmla="*/ 704835 h 937712"/>
                <a:gd name="connsiteX19" fmla="*/ 2085653 w 2349456"/>
                <a:gd name="connsiteY19" fmla="*/ 835488 h 937712"/>
                <a:gd name="connsiteX20" fmla="*/ 2280889 w 2349456"/>
                <a:gd name="connsiteY20" fmla="*/ 793541 h 937712"/>
                <a:gd name="connsiteX21" fmla="*/ 2317324 w 2349456"/>
                <a:gd name="connsiteY21" fmla="*/ 785977 h 937712"/>
                <a:gd name="connsiteX22" fmla="*/ 2324886 w 2349456"/>
                <a:gd name="connsiteY22" fmla="*/ 823110 h 937712"/>
                <a:gd name="connsiteX23" fmla="*/ 2349456 w 2349456"/>
                <a:gd name="connsiteY23" fmla="*/ 937712 h 937712"/>
                <a:gd name="connsiteX24" fmla="*/ 1455625 w 2349456"/>
                <a:gd name="connsiteY24" fmla="*/ 937712 h 937712"/>
                <a:gd name="connsiteX25" fmla="*/ 1411612 w 2349456"/>
                <a:gd name="connsiteY25" fmla="*/ 897858 h 937712"/>
                <a:gd name="connsiteX26" fmla="*/ 910800 w 2349456"/>
                <a:gd name="connsiteY26" fmla="*/ 922818 h 937712"/>
                <a:gd name="connsiteX27" fmla="*/ 897322 w 2349456"/>
                <a:gd name="connsiteY27" fmla="*/ 937712 h 937712"/>
                <a:gd name="connsiteX28" fmla="*/ 0 w 2349456"/>
                <a:gd name="connsiteY28" fmla="*/ 937712 h 937712"/>
                <a:gd name="connsiteX29" fmla="*/ 74860 w 2349456"/>
                <a:gd name="connsiteY29" fmla="*/ 706211 h 937712"/>
                <a:gd name="connsiteX30" fmla="*/ 85859 w 2349456"/>
                <a:gd name="connsiteY30" fmla="*/ 671141 h 937712"/>
                <a:gd name="connsiteX31" fmla="*/ 122294 w 2349456"/>
                <a:gd name="connsiteY31" fmla="*/ 682143 h 937712"/>
                <a:gd name="connsiteX32" fmla="*/ 311343 w 2349456"/>
                <a:gd name="connsiteY32" fmla="*/ 743343 h 937712"/>
                <a:gd name="connsiteX33" fmla="*/ 391775 w 2349456"/>
                <a:gd name="connsiteY33" fmla="*/ 620943 h 937712"/>
                <a:gd name="connsiteX34" fmla="*/ 258410 w 2349456"/>
                <a:gd name="connsiteY34" fmla="*/ 472412 h 937712"/>
                <a:gd name="connsiteX35" fmla="*/ 232974 w 2349456"/>
                <a:gd name="connsiteY35" fmla="*/ 444218 h 937712"/>
                <a:gd name="connsiteX36" fmla="*/ 260472 w 2349456"/>
                <a:gd name="connsiteY36" fmla="*/ 419463 h 937712"/>
                <a:gd name="connsiteX37" fmla="*/ 477706 w 2349456"/>
                <a:gd name="connsiteY37" fmla="*/ 224172 h 937712"/>
                <a:gd name="connsiteX38" fmla="*/ 505892 w 2349456"/>
                <a:gd name="connsiteY38" fmla="*/ 198729 h 937712"/>
                <a:gd name="connsiteX39" fmla="*/ 530640 w 2349456"/>
                <a:gd name="connsiteY39" fmla="*/ 226923 h 937712"/>
                <a:gd name="connsiteX40" fmla="*/ 664005 w 2349456"/>
                <a:gd name="connsiteY40" fmla="*/ 374766 h 937712"/>
                <a:gd name="connsiteX41" fmla="*/ 794621 w 2349456"/>
                <a:gd name="connsiteY41" fmla="*/ 308065 h 937712"/>
                <a:gd name="connsiteX42" fmla="*/ 753374 w 2349456"/>
                <a:gd name="connsiteY42" fmla="*/ 112774 h 937712"/>
                <a:gd name="connsiteX43" fmla="*/ 745124 w 2349456"/>
                <a:gd name="connsiteY43" fmla="*/ 76329 h 937712"/>
                <a:gd name="connsiteX44" fmla="*/ 782247 w 2349456"/>
                <a:gd name="connsiteY44" fmla="*/ 68077 h 937712"/>
                <a:gd name="connsiteX45" fmla="*/ 1067539 w 2349456"/>
                <a:gd name="connsiteY45" fmla="*/ 7564 h 93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2349456" h="937712">
                  <a:moveTo>
                    <a:pt x="1104661" y="0"/>
                  </a:moveTo>
                  <a:lnTo>
                    <a:pt x="1112223" y="36445"/>
                  </a:lnTo>
                  <a:lnTo>
                    <a:pt x="1153470" y="231049"/>
                  </a:lnTo>
                  <a:cubicBezTo>
                    <a:pt x="1203654" y="230361"/>
                    <a:pt x="1252463" y="232424"/>
                    <a:pt x="1300584" y="238613"/>
                  </a:cubicBezTo>
                  <a:lnTo>
                    <a:pt x="1361768" y="48823"/>
                  </a:lnTo>
                  <a:lnTo>
                    <a:pt x="1373454" y="13753"/>
                  </a:lnTo>
                  <a:lnTo>
                    <a:pt x="1409202" y="24755"/>
                  </a:lnTo>
                  <a:lnTo>
                    <a:pt x="1686932" y="114837"/>
                  </a:lnTo>
                  <a:lnTo>
                    <a:pt x="1722679" y="126527"/>
                  </a:lnTo>
                  <a:lnTo>
                    <a:pt x="1710992" y="162284"/>
                  </a:lnTo>
                  <a:lnTo>
                    <a:pt x="1649122" y="352074"/>
                  </a:lnTo>
                  <a:cubicBezTo>
                    <a:pt x="1691744" y="375454"/>
                    <a:pt x="1733678" y="402272"/>
                    <a:pt x="1772863" y="432528"/>
                  </a:cubicBezTo>
                  <a:lnTo>
                    <a:pt x="1921352" y="298438"/>
                  </a:lnTo>
                  <a:lnTo>
                    <a:pt x="1948850" y="272995"/>
                  </a:lnTo>
                  <a:lnTo>
                    <a:pt x="1974286" y="301188"/>
                  </a:lnTo>
                  <a:lnTo>
                    <a:pt x="2169522" y="518484"/>
                  </a:lnTo>
                  <a:lnTo>
                    <a:pt x="2194270" y="545990"/>
                  </a:lnTo>
                  <a:lnTo>
                    <a:pt x="2166772" y="571432"/>
                  </a:lnTo>
                  <a:lnTo>
                    <a:pt x="2018283" y="704835"/>
                  </a:lnTo>
                  <a:cubicBezTo>
                    <a:pt x="2044406" y="747469"/>
                    <a:pt x="2066404" y="790791"/>
                    <a:pt x="2085653" y="835488"/>
                  </a:cubicBezTo>
                  <a:lnTo>
                    <a:pt x="2280889" y="793541"/>
                  </a:lnTo>
                  <a:lnTo>
                    <a:pt x="2317324" y="785977"/>
                  </a:lnTo>
                  <a:lnTo>
                    <a:pt x="2324886" y="823110"/>
                  </a:lnTo>
                  <a:lnTo>
                    <a:pt x="2349456" y="937712"/>
                  </a:lnTo>
                  <a:lnTo>
                    <a:pt x="1455625" y="937712"/>
                  </a:lnTo>
                  <a:lnTo>
                    <a:pt x="1411612" y="897858"/>
                  </a:lnTo>
                  <a:cubicBezTo>
                    <a:pt x="1263140" y="788642"/>
                    <a:pt x="1052759" y="794659"/>
                    <a:pt x="910800" y="922818"/>
                  </a:cubicBezTo>
                  <a:lnTo>
                    <a:pt x="897322" y="937712"/>
                  </a:lnTo>
                  <a:lnTo>
                    <a:pt x="0" y="937712"/>
                  </a:lnTo>
                  <a:lnTo>
                    <a:pt x="74860" y="706211"/>
                  </a:lnTo>
                  <a:lnTo>
                    <a:pt x="85859" y="671141"/>
                  </a:lnTo>
                  <a:lnTo>
                    <a:pt x="122294" y="682143"/>
                  </a:lnTo>
                  <a:lnTo>
                    <a:pt x="311343" y="743343"/>
                  </a:lnTo>
                  <a:cubicBezTo>
                    <a:pt x="334717" y="701397"/>
                    <a:pt x="361527" y="660138"/>
                    <a:pt x="391775" y="620943"/>
                  </a:cubicBezTo>
                  <a:lnTo>
                    <a:pt x="258410" y="472412"/>
                  </a:lnTo>
                  <a:lnTo>
                    <a:pt x="232974" y="444218"/>
                  </a:lnTo>
                  <a:lnTo>
                    <a:pt x="260472" y="419463"/>
                  </a:lnTo>
                  <a:lnTo>
                    <a:pt x="477706" y="224172"/>
                  </a:lnTo>
                  <a:lnTo>
                    <a:pt x="505892" y="198729"/>
                  </a:lnTo>
                  <a:lnTo>
                    <a:pt x="530640" y="226923"/>
                  </a:lnTo>
                  <a:lnTo>
                    <a:pt x="664005" y="374766"/>
                  </a:lnTo>
                  <a:cubicBezTo>
                    <a:pt x="706627" y="349323"/>
                    <a:pt x="750624" y="326631"/>
                    <a:pt x="794621" y="308065"/>
                  </a:cubicBezTo>
                  <a:lnTo>
                    <a:pt x="753374" y="112774"/>
                  </a:lnTo>
                  <a:lnTo>
                    <a:pt x="745124" y="76329"/>
                  </a:lnTo>
                  <a:lnTo>
                    <a:pt x="782247" y="68077"/>
                  </a:lnTo>
                  <a:lnTo>
                    <a:pt x="1067539" y="7564"/>
                  </a:lnTo>
                  <a:close/>
                </a:path>
              </a:pathLst>
            </a:custGeom>
            <a:solidFill>
              <a:schemeClr val="accent3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75A8B25D-7031-E74A-A82C-E40DBFFC37B2}"/>
                </a:ext>
              </a:extLst>
            </p:cNvPr>
            <p:cNvSpPr/>
            <p:nvPr userDrawn="1"/>
          </p:nvSpPr>
          <p:spPr>
            <a:xfrm>
              <a:off x="8085452" y="6614883"/>
              <a:ext cx="1463213" cy="243117"/>
            </a:xfrm>
            <a:custGeom>
              <a:avLst/>
              <a:gdLst>
                <a:gd name="connsiteX0" fmla="*/ 174459 w 1463213"/>
                <a:gd name="connsiteY0" fmla="*/ 128601 h 243117"/>
                <a:gd name="connsiteX1" fmla="*/ 249563 w 1463213"/>
                <a:gd name="connsiteY1" fmla="*/ 243117 h 243117"/>
                <a:gd name="connsiteX2" fmla="*/ 0 w 1463213"/>
                <a:gd name="connsiteY2" fmla="*/ 243117 h 243117"/>
                <a:gd name="connsiteX3" fmla="*/ 1177128 w 1463213"/>
                <a:gd name="connsiteY3" fmla="*/ 72210 h 243117"/>
                <a:gd name="connsiteX4" fmla="*/ 1463213 w 1463213"/>
                <a:gd name="connsiteY4" fmla="*/ 215939 h 243117"/>
                <a:gd name="connsiteX5" fmla="*/ 1449500 w 1463213"/>
                <a:gd name="connsiteY5" fmla="*/ 243117 h 243117"/>
                <a:gd name="connsiteX6" fmla="*/ 1090895 w 1463213"/>
                <a:gd name="connsiteY6" fmla="*/ 243117 h 243117"/>
                <a:gd name="connsiteX7" fmla="*/ 830527 w 1463213"/>
                <a:gd name="connsiteY7" fmla="*/ 0 h 243117"/>
                <a:gd name="connsiteX8" fmla="*/ 844400 w 1463213"/>
                <a:gd name="connsiteY8" fmla="*/ 243117 h 243117"/>
                <a:gd name="connsiteX9" fmla="*/ 523523 w 1463213"/>
                <a:gd name="connsiteY9" fmla="*/ 243117 h 243117"/>
                <a:gd name="connsiteX10" fmla="*/ 510058 w 1463213"/>
                <a:gd name="connsiteY10" fmla="*/ 17880 h 243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63213" h="243117">
                  <a:moveTo>
                    <a:pt x="174459" y="128601"/>
                  </a:moveTo>
                  <a:lnTo>
                    <a:pt x="249563" y="243117"/>
                  </a:lnTo>
                  <a:lnTo>
                    <a:pt x="0" y="243117"/>
                  </a:lnTo>
                  <a:close/>
                  <a:moveTo>
                    <a:pt x="1177128" y="72210"/>
                  </a:moveTo>
                  <a:lnTo>
                    <a:pt x="1463213" y="215939"/>
                  </a:lnTo>
                  <a:lnTo>
                    <a:pt x="1449500" y="243117"/>
                  </a:lnTo>
                  <a:lnTo>
                    <a:pt x="1090895" y="243117"/>
                  </a:lnTo>
                  <a:close/>
                  <a:moveTo>
                    <a:pt x="830527" y="0"/>
                  </a:moveTo>
                  <a:lnTo>
                    <a:pt x="844400" y="243117"/>
                  </a:lnTo>
                  <a:lnTo>
                    <a:pt x="523523" y="243117"/>
                  </a:lnTo>
                  <a:lnTo>
                    <a:pt x="510058" y="17880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0B3394EB-8860-9F41-8F49-7D721A763762}"/>
                </a:ext>
              </a:extLst>
            </p:cNvPr>
            <p:cNvSpPr/>
            <p:nvPr userDrawn="1"/>
          </p:nvSpPr>
          <p:spPr>
            <a:xfrm>
              <a:off x="7106143" y="6614883"/>
              <a:ext cx="572580" cy="243117"/>
            </a:xfrm>
            <a:custGeom>
              <a:avLst/>
              <a:gdLst>
                <a:gd name="connsiteX0" fmla="*/ 222976 w 572580"/>
                <a:gd name="connsiteY0" fmla="*/ 0 h 243117"/>
                <a:gd name="connsiteX1" fmla="*/ 231923 w 572580"/>
                <a:gd name="connsiteY1" fmla="*/ 0 h 243117"/>
                <a:gd name="connsiteX2" fmla="*/ 337905 w 572580"/>
                <a:gd name="connsiteY2" fmla="*/ 0 h 243117"/>
                <a:gd name="connsiteX3" fmla="*/ 346851 w 572580"/>
                <a:gd name="connsiteY3" fmla="*/ 0 h 243117"/>
                <a:gd name="connsiteX4" fmla="*/ 346851 w 572580"/>
                <a:gd name="connsiteY4" fmla="*/ 8958 h 243117"/>
                <a:gd name="connsiteX5" fmla="*/ 346851 w 572580"/>
                <a:gd name="connsiteY5" fmla="*/ 79927 h 243117"/>
                <a:gd name="connsiteX6" fmla="*/ 386079 w 572580"/>
                <a:gd name="connsiteY6" fmla="*/ 96464 h 243117"/>
                <a:gd name="connsiteX7" fmla="*/ 437693 w 572580"/>
                <a:gd name="connsiteY7" fmla="*/ 45476 h 243117"/>
                <a:gd name="connsiteX8" fmla="*/ 443887 w 572580"/>
                <a:gd name="connsiteY8" fmla="*/ 38586 h 243117"/>
                <a:gd name="connsiteX9" fmla="*/ 450081 w 572580"/>
                <a:gd name="connsiteY9" fmla="*/ 45476 h 243117"/>
                <a:gd name="connsiteX10" fmla="*/ 525094 w 572580"/>
                <a:gd name="connsiteY10" fmla="*/ 119891 h 243117"/>
                <a:gd name="connsiteX11" fmla="*/ 531288 w 572580"/>
                <a:gd name="connsiteY11" fmla="*/ 126781 h 243117"/>
                <a:gd name="connsiteX12" fmla="*/ 525094 w 572580"/>
                <a:gd name="connsiteY12" fmla="*/ 132982 h 243117"/>
                <a:gd name="connsiteX13" fmla="*/ 474168 w 572580"/>
                <a:gd name="connsiteY13" fmla="*/ 183970 h 243117"/>
                <a:gd name="connsiteX14" fmla="*/ 491373 w 572580"/>
                <a:gd name="connsiteY14" fmla="*/ 226001 h 243117"/>
                <a:gd name="connsiteX15" fmla="*/ 563633 w 572580"/>
                <a:gd name="connsiteY15" fmla="*/ 226001 h 243117"/>
                <a:gd name="connsiteX16" fmla="*/ 572580 w 572580"/>
                <a:gd name="connsiteY16" fmla="*/ 226001 h 243117"/>
                <a:gd name="connsiteX17" fmla="*/ 572580 w 572580"/>
                <a:gd name="connsiteY17" fmla="*/ 234269 h 243117"/>
                <a:gd name="connsiteX18" fmla="*/ 572580 w 572580"/>
                <a:gd name="connsiteY18" fmla="*/ 243117 h 243117"/>
                <a:gd name="connsiteX19" fmla="*/ 404845 w 572580"/>
                <a:gd name="connsiteY19" fmla="*/ 243117 h 243117"/>
                <a:gd name="connsiteX20" fmla="*/ 403467 w 572580"/>
                <a:gd name="connsiteY20" fmla="*/ 236272 h 243117"/>
                <a:gd name="connsiteX21" fmla="*/ 284914 w 572580"/>
                <a:gd name="connsiteY21" fmla="*/ 157787 h 243117"/>
                <a:gd name="connsiteX22" fmla="*/ 166361 w 572580"/>
                <a:gd name="connsiteY22" fmla="*/ 236272 h 243117"/>
                <a:gd name="connsiteX23" fmla="*/ 164983 w 572580"/>
                <a:gd name="connsiteY23" fmla="*/ 243117 h 243117"/>
                <a:gd name="connsiteX24" fmla="*/ 0 w 572580"/>
                <a:gd name="connsiteY24" fmla="*/ 243117 h 243117"/>
                <a:gd name="connsiteX25" fmla="*/ 0 w 572580"/>
                <a:gd name="connsiteY25" fmla="*/ 231513 h 243117"/>
                <a:gd name="connsiteX26" fmla="*/ 0 w 572580"/>
                <a:gd name="connsiteY26" fmla="*/ 222556 h 243117"/>
                <a:gd name="connsiteX27" fmla="*/ 8947 w 572580"/>
                <a:gd name="connsiteY27" fmla="*/ 222556 h 243117"/>
                <a:gd name="connsiteX28" fmla="*/ 79143 w 572580"/>
                <a:gd name="connsiteY28" fmla="*/ 222556 h 243117"/>
                <a:gd name="connsiteX29" fmla="*/ 97036 w 572580"/>
                <a:gd name="connsiteY29" fmla="*/ 181903 h 243117"/>
                <a:gd name="connsiteX30" fmla="*/ 48174 w 572580"/>
                <a:gd name="connsiteY30" fmla="*/ 132982 h 243117"/>
                <a:gd name="connsiteX31" fmla="*/ 41292 w 572580"/>
                <a:gd name="connsiteY31" fmla="*/ 126781 h 243117"/>
                <a:gd name="connsiteX32" fmla="*/ 48174 w 572580"/>
                <a:gd name="connsiteY32" fmla="*/ 119891 h 243117"/>
                <a:gd name="connsiteX33" fmla="*/ 122499 w 572580"/>
                <a:gd name="connsiteY33" fmla="*/ 45476 h 243117"/>
                <a:gd name="connsiteX34" fmla="*/ 128693 w 572580"/>
                <a:gd name="connsiteY34" fmla="*/ 38586 h 243117"/>
                <a:gd name="connsiteX35" fmla="*/ 135575 w 572580"/>
                <a:gd name="connsiteY35" fmla="*/ 45476 h 243117"/>
                <a:gd name="connsiteX36" fmla="*/ 185813 w 572580"/>
                <a:gd name="connsiteY36" fmla="*/ 95086 h 243117"/>
                <a:gd name="connsiteX37" fmla="*/ 222976 w 572580"/>
                <a:gd name="connsiteY37" fmla="*/ 79927 h 243117"/>
                <a:gd name="connsiteX38" fmla="*/ 222976 w 572580"/>
                <a:gd name="connsiteY38" fmla="*/ 8958 h 243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572580" h="243117">
                  <a:moveTo>
                    <a:pt x="222976" y="0"/>
                  </a:moveTo>
                  <a:lnTo>
                    <a:pt x="231923" y="0"/>
                  </a:lnTo>
                  <a:lnTo>
                    <a:pt x="337905" y="0"/>
                  </a:lnTo>
                  <a:lnTo>
                    <a:pt x="346851" y="0"/>
                  </a:lnTo>
                  <a:lnTo>
                    <a:pt x="346851" y="8958"/>
                  </a:lnTo>
                  <a:lnTo>
                    <a:pt x="346851" y="79927"/>
                  </a:lnTo>
                  <a:cubicBezTo>
                    <a:pt x="360615" y="84061"/>
                    <a:pt x="373691" y="89574"/>
                    <a:pt x="386079" y="96464"/>
                  </a:cubicBezTo>
                  <a:lnTo>
                    <a:pt x="437693" y="45476"/>
                  </a:lnTo>
                  <a:lnTo>
                    <a:pt x="443887" y="38586"/>
                  </a:lnTo>
                  <a:lnTo>
                    <a:pt x="450081" y="45476"/>
                  </a:lnTo>
                  <a:lnTo>
                    <a:pt x="525094" y="119891"/>
                  </a:lnTo>
                  <a:lnTo>
                    <a:pt x="531288" y="126781"/>
                  </a:lnTo>
                  <a:lnTo>
                    <a:pt x="525094" y="132982"/>
                  </a:lnTo>
                  <a:lnTo>
                    <a:pt x="474168" y="183970"/>
                  </a:lnTo>
                  <a:cubicBezTo>
                    <a:pt x="481738" y="197062"/>
                    <a:pt x="487244" y="211531"/>
                    <a:pt x="491373" y="226001"/>
                  </a:cubicBezTo>
                  <a:lnTo>
                    <a:pt x="563633" y="226001"/>
                  </a:lnTo>
                  <a:lnTo>
                    <a:pt x="572580" y="226001"/>
                  </a:lnTo>
                  <a:lnTo>
                    <a:pt x="572580" y="234269"/>
                  </a:lnTo>
                  <a:lnTo>
                    <a:pt x="572580" y="243117"/>
                  </a:lnTo>
                  <a:lnTo>
                    <a:pt x="404845" y="243117"/>
                  </a:lnTo>
                  <a:lnTo>
                    <a:pt x="403467" y="236272"/>
                  </a:lnTo>
                  <a:cubicBezTo>
                    <a:pt x="383885" y="189956"/>
                    <a:pt x="338077" y="157787"/>
                    <a:pt x="284914" y="157787"/>
                  </a:cubicBezTo>
                  <a:cubicBezTo>
                    <a:pt x="231750" y="157787"/>
                    <a:pt x="185942" y="189956"/>
                    <a:pt x="166361" y="236272"/>
                  </a:cubicBezTo>
                  <a:lnTo>
                    <a:pt x="164983" y="243117"/>
                  </a:lnTo>
                  <a:lnTo>
                    <a:pt x="0" y="243117"/>
                  </a:lnTo>
                  <a:lnTo>
                    <a:pt x="0" y="231513"/>
                  </a:lnTo>
                  <a:lnTo>
                    <a:pt x="0" y="222556"/>
                  </a:lnTo>
                  <a:lnTo>
                    <a:pt x="8947" y="222556"/>
                  </a:lnTo>
                  <a:lnTo>
                    <a:pt x="79143" y="222556"/>
                  </a:lnTo>
                  <a:cubicBezTo>
                    <a:pt x="83960" y="208775"/>
                    <a:pt x="89466" y="194995"/>
                    <a:pt x="97036" y="181903"/>
                  </a:cubicBezTo>
                  <a:lnTo>
                    <a:pt x="48174" y="132982"/>
                  </a:lnTo>
                  <a:lnTo>
                    <a:pt x="41292" y="126781"/>
                  </a:lnTo>
                  <a:lnTo>
                    <a:pt x="48174" y="119891"/>
                  </a:lnTo>
                  <a:lnTo>
                    <a:pt x="122499" y="45476"/>
                  </a:lnTo>
                  <a:lnTo>
                    <a:pt x="128693" y="38586"/>
                  </a:lnTo>
                  <a:lnTo>
                    <a:pt x="135575" y="45476"/>
                  </a:lnTo>
                  <a:lnTo>
                    <a:pt x="185813" y="95086"/>
                  </a:lnTo>
                  <a:cubicBezTo>
                    <a:pt x="197513" y="88885"/>
                    <a:pt x="209900" y="83372"/>
                    <a:pt x="222976" y="79927"/>
                  </a:cubicBezTo>
                  <a:lnTo>
                    <a:pt x="222976" y="8958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</p:spTree>
    <p:extLst>
      <p:ext uri="{BB962C8B-B14F-4D97-AF65-F5344CB8AC3E}">
        <p14:creationId xmlns:p14="http://schemas.microsoft.com/office/powerpoint/2010/main" val="8255951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ransi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A90F241-D3CD-284F-B0AF-347505CB64D6}"/>
              </a:ext>
            </a:extLst>
          </p:cNvPr>
          <p:cNvGrpSpPr/>
          <p:nvPr userDrawn="1"/>
        </p:nvGrpSpPr>
        <p:grpSpPr>
          <a:xfrm rot="1245344">
            <a:off x="-232770" y="62454"/>
            <a:ext cx="2601423" cy="4009662"/>
            <a:chOff x="2616200" y="463550"/>
            <a:chExt cx="4190640" cy="6459178"/>
          </a:xfrm>
        </p:grpSpPr>
        <p:sp>
          <p:nvSpPr>
            <p:cNvPr id="3" name="Freeform 2">
              <a:extLst>
                <a:ext uri="{FF2B5EF4-FFF2-40B4-BE49-F238E27FC236}">
                  <a16:creationId xmlns:a16="http://schemas.microsoft.com/office/drawing/2014/main" id="{D92DA2F3-1D4A-4747-8CE1-3AEB2CA795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35400" y="5329238"/>
              <a:ext cx="1695090" cy="1593490"/>
            </a:xfrm>
            <a:custGeom>
              <a:avLst/>
              <a:gdLst>
                <a:gd name="connsiteX0" fmla="*/ 315913 w 1695090"/>
                <a:gd name="connsiteY0" fmla="*/ 1131887 h 1593490"/>
                <a:gd name="connsiteX1" fmla="*/ 1377590 w 1695090"/>
                <a:gd name="connsiteY1" fmla="*/ 1131887 h 1593490"/>
                <a:gd name="connsiteX2" fmla="*/ 1377590 w 1695090"/>
                <a:gd name="connsiteY2" fmla="*/ 1216208 h 1593490"/>
                <a:gd name="connsiteX3" fmla="*/ 1000425 w 1695090"/>
                <a:gd name="connsiteY3" fmla="*/ 1593490 h 1593490"/>
                <a:gd name="connsiteX4" fmla="*/ 693079 w 1695090"/>
                <a:gd name="connsiteY4" fmla="*/ 1593490 h 1593490"/>
                <a:gd name="connsiteX5" fmla="*/ 315913 w 1695090"/>
                <a:gd name="connsiteY5" fmla="*/ 1216208 h 1593490"/>
                <a:gd name="connsiteX6" fmla="*/ 145818 w 1695090"/>
                <a:gd name="connsiteY6" fmla="*/ 750887 h 1593490"/>
                <a:gd name="connsiteX7" fmla="*/ 1549272 w 1695090"/>
                <a:gd name="connsiteY7" fmla="*/ 750887 h 1593490"/>
                <a:gd name="connsiteX8" fmla="*/ 1695090 w 1695090"/>
                <a:gd name="connsiteY8" fmla="*/ 896937 h 1593490"/>
                <a:gd name="connsiteX9" fmla="*/ 1549272 w 1695090"/>
                <a:gd name="connsiteY9" fmla="*/ 1042628 h 1593490"/>
                <a:gd name="connsiteX10" fmla="*/ 145818 w 1695090"/>
                <a:gd name="connsiteY10" fmla="*/ 1042628 h 1593490"/>
                <a:gd name="connsiteX11" fmla="*/ 0 w 1695090"/>
                <a:gd name="connsiteY11" fmla="*/ 896937 h 1593490"/>
                <a:gd name="connsiteX12" fmla="*/ 145818 w 1695090"/>
                <a:gd name="connsiteY12" fmla="*/ 750887 h 1593490"/>
                <a:gd name="connsiteX13" fmla="*/ 145818 w 1695090"/>
                <a:gd name="connsiteY13" fmla="*/ 376237 h 1593490"/>
                <a:gd name="connsiteX14" fmla="*/ 1549272 w 1695090"/>
                <a:gd name="connsiteY14" fmla="*/ 376237 h 1593490"/>
                <a:gd name="connsiteX15" fmla="*/ 1695090 w 1695090"/>
                <a:gd name="connsiteY15" fmla="*/ 521747 h 1593490"/>
                <a:gd name="connsiteX16" fmla="*/ 1549272 w 1695090"/>
                <a:gd name="connsiteY16" fmla="*/ 667977 h 1593490"/>
                <a:gd name="connsiteX17" fmla="*/ 145818 w 1695090"/>
                <a:gd name="connsiteY17" fmla="*/ 667977 h 1593490"/>
                <a:gd name="connsiteX18" fmla="*/ 0 w 1695090"/>
                <a:gd name="connsiteY18" fmla="*/ 521747 h 1593490"/>
                <a:gd name="connsiteX19" fmla="*/ 145818 w 1695090"/>
                <a:gd name="connsiteY19" fmla="*/ 376237 h 1593490"/>
                <a:gd name="connsiteX20" fmla="*/ 145818 w 1695090"/>
                <a:gd name="connsiteY20" fmla="*/ 0 h 1593490"/>
                <a:gd name="connsiteX21" fmla="*/ 1549272 w 1695090"/>
                <a:gd name="connsiteY21" fmla="*/ 0 h 1593490"/>
                <a:gd name="connsiteX22" fmla="*/ 1695090 w 1695090"/>
                <a:gd name="connsiteY22" fmla="*/ 146230 h 1593490"/>
                <a:gd name="connsiteX23" fmla="*/ 1549272 w 1695090"/>
                <a:gd name="connsiteY23" fmla="*/ 291740 h 1593490"/>
                <a:gd name="connsiteX24" fmla="*/ 145818 w 1695090"/>
                <a:gd name="connsiteY24" fmla="*/ 291740 h 1593490"/>
                <a:gd name="connsiteX25" fmla="*/ 0 w 1695090"/>
                <a:gd name="connsiteY25" fmla="*/ 146230 h 1593490"/>
                <a:gd name="connsiteX26" fmla="*/ 145818 w 1695090"/>
                <a:gd name="connsiteY26" fmla="*/ 0 h 1593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695090" h="1593490">
                  <a:moveTo>
                    <a:pt x="315913" y="1131887"/>
                  </a:moveTo>
                  <a:lnTo>
                    <a:pt x="1377590" y="1131887"/>
                  </a:lnTo>
                  <a:lnTo>
                    <a:pt x="1377590" y="1216208"/>
                  </a:lnTo>
                  <a:cubicBezTo>
                    <a:pt x="1377590" y="1424488"/>
                    <a:pt x="1208802" y="1593490"/>
                    <a:pt x="1000425" y="1593490"/>
                  </a:cubicBezTo>
                  <a:lnTo>
                    <a:pt x="693079" y="1593490"/>
                  </a:lnTo>
                  <a:cubicBezTo>
                    <a:pt x="484702" y="1593490"/>
                    <a:pt x="315913" y="1424488"/>
                    <a:pt x="315913" y="1216208"/>
                  </a:cubicBezTo>
                  <a:close/>
                  <a:moveTo>
                    <a:pt x="145818" y="750887"/>
                  </a:moveTo>
                  <a:lnTo>
                    <a:pt x="1549272" y="750887"/>
                  </a:lnTo>
                  <a:cubicBezTo>
                    <a:pt x="1629922" y="750887"/>
                    <a:pt x="1695090" y="816358"/>
                    <a:pt x="1695090" y="896937"/>
                  </a:cubicBezTo>
                  <a:cubicBezTo>
                    <a:pt x="1695090" y="977157"/>
                    <a:pt x="1629922" y="1042628"/>
                    <a:pt x="1549272" y="1042628"/>
                  </a:cubicBezTo>
                  <a:lnTo>
                    <a:pt x="145818" y="1042628"/>
                  </a:lnTo>
                  <a:cubicBezTo>
                    <a:pt x="65168" y="1042628"/>
                    <a:pt x="0" y="977157"/>
                    <a:pt x="0" y="896937"/>
                  </a:cubicBezTo>
                  <a:cubicBezTo>
                    <a:pt x="0" y="816358"/>
                    <a:pt x="65168" y="750887"/>
                    <a:pt x="145818" y="750887"/>
                  </a:cubicBezTo>
                  <a:close/>
                  <a:moveTo>
                    <a:pt x="145818" y="376237"/>
                  </a:moveTo>
                  <a:lnTo>
                    <a:pt x="1549272" y="376237"/>
                  </a:lnTo>
                  <a:cubicBezTo>
                    <a:pt x="1629922" y="376237"/>
                    <a:pt x="1695090" y="441428"/>
                    <a:pt x="1695090" y="521747"/>
                  </a:cubicBezTo>
                  <a:cubicBezTo>
                    <a:pt x="1695090" y="602426"/>
                    <a:pt x="1629922" y="667977"/>
                    <a:pt x="1549272" y="667977"/>
                  </a:cubicBezTo>
                  <a:lnTo>
                    <a:pt x="145818" y="667977"/>
                  </a:lnTo>
                  <a:cubicBezTo>
                    <a:pt x="65168" y="667977"/>
                    <a:pt x="0" y="602426"/>
                    <a:pt x="0" y="521747"/>
                  </a:cubicBezTo>
                  <a:cubicBezTo>
                    <a:pt x="0" y="441428"/>
                    <a:pt x="65168" y="376237"/>
                    <a:pt x="145818" y="376237"/>
                  </a:cubicBezTo>
                  <a:close/>
                  <a:moveTo>
                    <a:pt x="145818" y="0"/>
                  </a:moveTo>
                  <a:lnTo>
                    <a:pt x="1549272" y="0"/>
                  </a:lnTo>
                  <a:cubicBezTo>
                    <a:pt x="1629922" y="0"/>
                    <a:pt x="1695090" y="65552"/>
                    <a:pt x="1695090" y="146230"/>
                  </a:cubicBezTo>
                  <a:cubicBezTo>
                    <a:pt x="1695090" y="226549"/>
                    <a:pt x="1629922" y="291740"/>
                    <a:pt x="1549272" y="291740"/>
                  </a:cubicBezTo>
                  <a:lnTo>
                    <a:pt x="145818" y="291740"/>
                  </a:lnTo>
                  <a:cubicBezTo>
                    <a:pt x="65168" y="291740"/>
                    <a:pt x="0" y="226549"/>
                    <a:pt x="0" y="146230"/>
                  </a:cubicBezTo>
                  <a:cubicBezTo>
                    <a:pt x="0" y="65552"/>
                    <a:pt x="65168" y="0"/>
                    <a:pt x="145818" y="0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4" name="Freeform 6">
              <a:extLst>
                <a:ext uri="{FF2B5EF4-FFF2-40B4-BE49-F238E27FC236}">
                  <a16:creationId xmlns:a16="http://schemas.microsoft.com/office/drawing/2014/main" id="{E9D6C475-A552-1343-87D0-959E31A50E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97425" y="2962275"/>
              <a:ext cx="1147763" cy="1147763"/>
            </a:xfrm>
            <a:custGeom>
              <a:avLst/>
              <a:gdLst>
                <a:gd name="T0" fmla="*/ 1595 w 3190"/>
                <a:gd name="T1" fmla="*/ 2491 h 3190"/>
                <a:gd name="T2" fmla="*/ 697 w 3190"/>
                <a:gd name="T3" fmla="*/ 1595 h 3190"/>
                <a:gd name="T4" fmla="*/ 1595 w 3190"/>
                <a:gd name="T5" fmla="*/ 698 h 3190"/>
                <a:gd name="T6" fmla="*/ 2492 w 3190"/>
                <a:gd name="T7" fmla="*/ 1595 h 3190"/>
                <a:gd name="T8" fmla="*/ 3189 w 3190"/>
                <a:gd name="T9" fmla="*/ 1795 h 3190"/>
                <a:gd name="T10" fmla="*/ 2874 w 3190"/>
                <a:gd name="T11" fmla="*/ 1396 h 3190"/>
                <a:gd name="T12" fmla="*/ 2802 w 3190"/>
                <a:gd name="T13" fmla="*/ 1128 h 3190"/>
                <a:gd name="T14" fmla="*/ 2876 w 3190"/>
                <a:gd name="T15" fmla="*/ 625 h 3190"/>
                <a:gd name="T16" fmla="*/ 2604 w 3190"/>
                <a:gd name="T17" fmla="*/ 783 h 3190"/>
                <a:gd name="T18" fmla="*/ 2565 w 3190"/>
                <a:gd name="T19" fmla="*/ 314 h 3190"/>
                <a:gd name="T20" fmla="*/ 2062 w 3190"/>
                <a:gd name="T21" fmla="*/ 388 h 3190"/>
                <a:gd name="T22" fmla="*/ 1794 w 3190"/>
                <a:gd name="T23" fmla="*/ 316 h 3190"/>
                <a:gd name="T24" fmla="*/ 1395 w 3190"/>
                <a:gd name="T25" fmla="*/ 0 h 3190"/>
                <a:gd name="T26" fmla="*/ 1395 w 3190"/>
                <a:gd name="T27" fmla="*/ 316 h 3190"/>
                <a:gd name="T28" fmla="*/ 970 w 3190"/>
                <a:gd name="T29" fmla="*/ 114 h 3190"/>
                <a:gd name="T30" fmla="*/ 782 w 3190"/>
                <a:gd name="T31" fmla="*/ 587 h 3190"/>
                <a:gd name="T32" fmla="*/ 586 w 3190"/>
                <a:gd name="T33" fmla="*/ 783 h 3190"/>
                <a:gd name="T34" fmla="*/ 114 w 3190"/>
                <a:gd name="T35" fmla="*/ 970 h 3190"/>
                <a:gd name="T36" fmla="*/ 387 w 3190"/>
                <a:gd name="T37" fmla="*/ 1128 h 3190"/>
                <a:gd name="T38" fmla="*/ 0 w 3190"/>
                <a:gd name="T39" fmla="*/ 1396 h 3190"/>
                <a:gd name="T40" fmla="*/ 316 w 3190"/>
                <a:gd name="T41" fmla="*/ 1795 h 3190"/>
                <a:gd name="T42" fmla="*/ 387 w 3190"/>
                <a:gd name="T43" fmla="*/ 2063 h 3190"/>
                <a:gd name="T44" fmla="*/ 313 w 3190"/>
                <a:gd name="T45" fmla="*/ 2564 h 3190"/>
                <a:gd name="T46" fmla="*/ 586 w 3190"/>
                <a:gd name="T47" fmla="*/ 2408 h 3190"/>
                <a:gd name="T48" fmla="*/ 624 w 3190"/>
                <a:gd name="T49" fmla="*/ 2876 h 3190"/>
                <a:gd name="T50" fmla="*/ 1128 w 3190"/>
                <a:gd name="T51" fmla="*/ 2802 h 3190"/>
                <a:gd name="T52" fmla="*/ 1395 w 3190"/>
                <a:gd name="T53" fmla="*/ 2873 h 3190"/>
                <a:gd name="T54" fmla="*/ 1794 w 3190"/>
                <a:gd name="T55" fmla="*/ 3189 h 3190"/>
                <a:gd name="T56" fmla="*/ 1794 w 3190"/>
                <a:gd name="T57" fmla="*/ 2873 h 3190"/>
                <a:gd name="T58" fmla="*/ 2220 w 3190"/>
                <a:gd name="T59" fmla="*/ 3075 h 3190"/>
                <a:gd name="T60" fmla="*/ 2407 w 3190"/>
                <a:gd name="T61" fmla="*/ 2603 h 3190"/>
                <a:gd name="T62" fmla="*/ 2604 w 3190"/>
                <a:gd name="T63" fmla="*/ 2408 h 3190"/>
                <a:gd name="T64" fmla="*/ 3075 w 3190"/>
                <a:gd name="T65" fmla="*/ 2220 h 3190"/>
                <a:gd name="T66" fmla="*/ 2802 w 3190"/>
                <a:gd name="T67" fmla="*/ 2063 h 3190"/>
                <a:gd name="T68" fmla="*/ 3189 w 3190"/>
                <a:gd name="T69" fmla="*/ 1795 h 3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190" h="3190">
                  <a:moveTo>
                    <a:pt x="1595" y="2491"/>
                  </a:moveTo>
                  <a:lnTo>
                    <a:pt x="1595" y="2491"/>
                  </a:lnTo>
                  <a:cubicBezTo>
                    <a:pt x="1099" y="2491"/>
                    <a:pt x="697" y="2091"/>
                    <a:pt x="697" y="1595"/>
                  </a:cubicBezTo>
                  <a:lnTo>
                    <a:pt x="697" y="1595"/>
                  </a:lnTo>
                  <a:cubicBezTo>
                    <a:pt x="697" y="1100"/>
                    <a:pt x="1099" y="698"/>
                    <a:pt x="1595" y="698"/>
                  </a:cubicBezTo>
                  <a:lnTo>
                    <a:pt x="1595" y="698"/>
                  </a:lnTo>
                  <a:cubicBezTo>
                    <a:pt x="2090" y="698"/>
                    <a:pt x="2492" y="1100"/>
                    <a:pt x="2492" y="1595"/>
                  </a:cubicBezTo>
                  <a:lnTo>
                    <a:pt x="2492" y="1595"/>
                  </a:lnTo>
                  <a:cubicBezTo>
                    <a:pt x="2492" y="2091"/>
                    <a:pt x="2090" y="2491"/>
                    <a:pt x="1595" y="2491"/>
                  </a:cubicBezTo>
                  <a:close/>
                  <a:moveTo>
                    <a:pt x="3189" y="1795"/>
                  </a:moveTo>
                  <a:lnTo>
                    <a:pt x="3189" y="1396"/>
                  </a:lnTo>
                  <a:lnTo>
                    <a:pt x="2874" y="1396"/>
                  </a:lnTo>
                  <a:lnTo>
                    <a:pt x="2874" y="1396"/>
                  </a:lnTo>
                  <a:cubicBezTo>
                    <a:pt x="2859" y="1303"/>
                    <a:pt x="2836" y="1213"/>
                    <a:pt x="2802" y="1128"/>
                  </a:cubicBezTo>
                  <a:lnTo>
                    <a:pt x="3075" y="971"/>
                  </a:lnTo>
                  <a:lnTo>
                    <a:pt x="2876" y="625"/>
                  </a:lnTo>
                  <a:lnTo>
                    <a:pt x="2604" y="783"/>
                  </a:lnTo>
                  <a:lnTo>
                    <a:pt x="2604" y="783"/>
                  </a:lnTo>
                  <a:cubicBezTo>
                    <a:pt x="2545" y="711"/>
                    <a:pt x="2480" y="645"/>
                    <a:pt x="2407" y="587"/>
                  </a:cubicBezTo>
                  <a:lnTo>
                    <a:pt x="2565" y="314"/>
                  </a:lnTo>
                  <a:lnTo>
                    <a:pt x="2220" y="114"/>
                  </a:lnTo>
                  <a:lnTo>
                    <a:pt x="2062" y="388"/>
                  </a:lnTo>
                  <a:lnTo>
                    <a:pt x="2062" y="388"/>
                  </a:lnTo>
                  <a:cubicBezTo>
                    <a:pt x="1977" y="355"/>
                    <a:pt x="1887" y="331"/>
                    <a:pt x="1794" y="316"/>
                  </a:cubicBezTo>
                  <a:lnTo>
                    <a:pt x="1794" y="0"/>
                  </a:lnTo>
                  <a:lnTo>
                    <a:pt x="1395" y="0"/>
                  </a:lnTo>
                  <a:lnTo>
                    <a:pt x="1395" y="316"/>
                  </a:lnTo>
                  <a:lnTo>
                    <a:pt x="1395" y="316"/>
                  </a:lnTo>
                  <a:cubicBezTo>
                    <a:pt x="1302" y="331"/>
                    <a:pt x="1213" y="355"/>
                    <a:pt x="1128" y="388"/>
                  </a:cubicBezTo>
                  <a:lnTo>
                    <a:pt x="970" y="114"/>
                  </a:lnTo>
                  <a:lnTo>
                    <a:pt x="624" y="314"/>
                  </a:lnTo>
                  <a:lnTo>
                    <a:pt x="782" y="587"/>
                  </a:lnTo>
                  <a:lnTo>
                    <a:pt x="782" y="587"/>
                  </a:lnTo>
                  <a:cubicBezTo>
                    <a:pt x="710" y="645"/>
                    <a:pt x="644" y="711"/>
                    <a:pt x="586" y="783"/>
                  </a:cubicBezTo>
                  <a:lnTo>
                    <a:pt x="313" y="625"/>
                  </a:lnTo>
                  <a:lnTo>
                    <a:pt x="114" y="970"/>
                  </a:lnTo>
                  <a:lnTo>
                    <a:pt x="387" y="1128"/>
                  </a:lnTo>
                  <a:lnTo>
                    <a:pt x="387" y="1128"/>
                  </a:lnTo>
                  <a:cubicBezTo>
                    <a:pt x="354" y="1213"/>
                    <a:pt x="330" y="1303"/>
                    <a:pt x="316" y="1396"/>
                  </a:cubicBezTo>
                  <a:lnTo>
                    <a:pt x="0" y="1396"/>
                  </a:lnTo>
                  <a:lnTo>
                    <a:pt x="0" y="1795"/>
                  </a:lnTo>
                  <a:lnTo>
                    <a:pt x="316" y="1795"/>
                  </a:lnTo>
                  <a:lnTo>
                    <a:pt x="316" y="1795"/>
                  </a:lnTo>
                  <a:cubicBezTo>
                    <a:pt x="330" y="1888"/>
                    <a:pt x="354" y="1977"/>
                    <a:pt x="387" y="2063"/>
                  </a:cubicBezTo>
                  <a:lnTo>
                    <a:pt x="114" y="2220"/>
                  </a:lnTo>
                  <a:lnTo>
                    <a:pt x="313" y="2564"/>
                  </a:lnTo>
                  <a:lnTo>
                    <a:pt x="586" y="2408"/>
                  </a:lnTo>
                  <a:lnTo>
                    <a:pt x="586" y="2408"/>
                  </a:lnTo>
                  <a:cubicBezTo>
                    <a:pt x="644" y="2479"/>
                    <a:pt x="710" y="2545"/>
                    <a:pt x="782" y="2603"/>
                  </a:cubicBezTo>
                  <a:lnTo>
                    <a:pt x="624" y="2876"/>
                  </a:lnTo>
                  <a:lnTo>
                    <a:pt x="970" y="3075"/>
                  </a:lnTo>
                  <a:lnTo>
                    <a:pt x="1128" y="2802"/>
                  </a:lnTo>
                  <a:lnTo>
                    <a:pt x="1128" y="2802"/>
                  </a:lnTo>
                  <a:cubicBezTo>
                    <a:pt x="1213" y="2835"/>
                    <a:pt x="1302" y="2859"/>
                    <a:pt x="1395" y="2873"/>
                  </a:cubicBezTo>
                  <a:lnTo>
                    <a:pt x="1395" y="3189"/>
                  </a:lnTo>
                  <a:lnTo>
                    <a:pt x="1794" y="3189"/>
                  </a:lnTo>
                  <a:lnTo>
                    <a:pt x="1794" y="2873"/>
                  </a:lnTo>
                  <a:lnTo>
                    <a:pt x="1794" y="2873"/>
                  </a:lnTo>
                  <a:cubicBezTo>
                    <a:pt x="1887" y="2859"/>
                    <a:pt x="1977" y="2835"/>
                    <a:pt x="2062" y="2802"/>
                  </a:cubicBezTo>
                  <a:lnTo>
                    <a:pt x="2220" y="3075"/>
                  </a:lnTo>
                  <a:lnTo>
                    <a:pt x="2565" y="2876"/>
                  </a:lnTo>
                  <a:lnTo>
                    <a:pt x="2407" y="2603"/>
                  </a:lnTo>
                  <a:lnTo>
                    <a:pt x="2407" y="2603"/>
                  </a:lnTo>
                  <a:cubicBezTo>
                    <a:pt x="2480" y="2545"/>
                    <a:pt x="2545" y="2479"/>
                    <a:pt x="2604" y="2408"/>
                  </a:cubicBezTo>
                  <a:lnTo>
                    <a:pt x="2876" y="2564"/>
                  </a:lnTo>
                  <a:lnTo>
                    <a:pt x="3075" y="2220"/>
                  </a:lnTo>
                  <a:lnTo>
                    <a:pt x="2802" y="2063"/>
                  </a:lnTo>
                  <a:lnTo>
                    <a:pt x="2802" y="2063"/>
                  </a:lnTo>
                  <a:cubicBezTo>
                    <a:pt x="2836" y="1977"/>
                    <a:pt x="2859" y="1888"/>
                    <a:pt x="2874" y="1795"/>
                  </a:cubicBezTo>
                  <a:lnTo>
                    <a:pt x="3189" y="179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5" name="Freeform 7">
              <a:extLst>
                <a:ext uri="{FF2B5EF4-FFF2-40B4-BE49-F238E27FC236}">
                  <a16:creationId xmlns:a16="http://schemas.microsoft.com/office/drawing/2014/main" id="{4B380789-B663-DF4C-920D-9A2371D4C6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40225" y="4932363"/>
              <a:ext cx="312738" cy="312737"/>
            </a:xfrm>
            <a:custGeom>
              <a:avLst/>
              <a:gdLst>
                <a:gd name="T0" fmla="*/ 434 w 870"/>
                <a:gd name="T1" fmla="*/ 678 h 870"/>
                <a:gd name="T2" fmla="*/ 191 w 870"/>
                <a:gd name="T3" fmla="*/ 434 h 870"/>
                <a:gd name="T4" fmla="*/ 434 w 870"/>
                <a:gd name="T5" fmla="*/ 190 h 870"/>
                <a:gd name="T6" fmla="*/ 679 w 870"/>
                <a:gd name="T7" fmla="*/ 434 h 870"/>
                <a:gd name="T8" fmla="*/ 869 w 870"/>
                <a:gd name="T9" fmla="*/ 489 h 870"/>
                <a:gd name="T10" fmla="*/ 782 w 870"/>
                <a:gd name="T11" fmla="*/ 380 h 870"/>
                <a:gd name="T12" fmla="*/ 763 w 870"/>
                <a:gd name="T13" fmla="*/ 307 h 870"/>
                <a:gd name="T14" fmla="*/ 783 w 870"/>
                <a:gd name="T15" fmla="*/ 170 h 870"/>
                <a:gd name="T16" fmla="*/ 709 w 870"/>
                <a:gd name="T17" fmla="*/ 213 h 870"/>
                <a:gd name="T18" fmla="*/ 698 w 870"/>
                <a:gd name="T19" fmla="*/ 86 h 870"/>
                <a:gd name="T20" fmla="*/ 562 w 870"/>
                <a:gd name="T21" fmla="*/ 106 h 870"/>
                <a:gd name="T22" fmla="*/ 489 w 870"/>
                <a:gd name="T23" fmla="*/ 86 h 870"/>
                <a:gd name="T24" fmla="*/ 380 w 870"/>
                <a:gd name="T25" fmla="*/ 0 h 870"/>
                <a:gd name="T26" fmla="*/ 380 w 870"/>
                <a:gd name="T27" fmla="*/ 86 h 870"/>
                <a:gd name="T28" fmla="*/ 264 w 870"/>
                <a:gd name="T29" fmla="*/ 31 h 870"/>
                <a:gd name="T30" fmla="*/ 213 w 870"/>
                <a:gd name="T31" fmla="*/ 160 h 870"/>
                <a:gd name="T32" fmla="*/ 160 w 870"/>
                <a:gd name="T33" fmla="*/ 213 h 870"/>
                <a:gd name="T34" fmla="*/ 31 w 870"/>
                <a:gd name="T35" fmla="*/ 264 h 870"/>
                <a:gd name="T36" fmla="*/ 106 w 870"/>
                <a:gd name="T37" fmla="*/ 307 h 870"/>
                <a:gd name="T38" fmla="*/ 0 w 870"/>
                <a:gd name="T39" fmla="*/ 380 h 870"/>
                <a:gd name="T40" fmla="*/ 87 w 870"/>
                <a:gd name="T41" fmla="*/ 489 h 870"/>
                <a:gd name="T42" fmla="*/ 106 w 870"/>
                <a:gd name="T43" fmla="*/ 562 h 870"/>
                <a:gd name="T44" fmla="*/ 86 w 870"/>
                <a:gd name="T45" fmla="*/ 698 h 870"/>
                <a:gd name="T46" fmla="*/ 160 w 870"/>
                <a:gd name="T47" fmla="*/ 655 h 870"/>
                <a:gd name="T48" fmla="*/ 171 w 870"/>
                <a:gd name="T49" fmla="*/ 784 h 870"/>
                <a:gd name="T50" fmla="*/ 307 w 870"/>
                <a:gd name="T51" fmla="*/ 763 h 870"/>
                <a:gd name="T52" fmla="*/ 380 w 870"/>
                <a:gd name="T53" fmla="*/ 782 h 870"/>
                <a:gd name="T54" fmla="*/ 489 w 870"/>
                <a:gd name="T55" fmla="*/ 869 h 870"/>
                <a:gd name="T56" fmla="*/ 489 w 870"/>
                <a:gd name="T57" fmla="*/ 782 h 870"/>
                <a:gd name="T58" fmla="*/ 605 w 870"/>
                <a:gd name="T59" fmla="*/ 838 h 870"/>
                <a:gd name="T60" fmla="*/ 656 w 870"/>
                <a:gd name="T61" fmla="*/ 709 h 870"/>
                <a:gd name="T62" fmla="*/ 709 w 870"/>
                <a:gd name="T63" fmla="*/ 655 h 870"/>
                <a:gd name="T64" fmla="*/ 838 w 870"/>
                <a:gd name="T65" fmla="*/ 604 h 870"/>
                <a:gd name="T66" fmla="*/ 763 w 870"/>
                <a:gd name="T67" fmla="*/ 562 h 870"/>
                <a:gd name="T68" fmla="*/ 869 w 870"/>
                <a:gd name="T69" fmla="*/ 489 h 8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870" h="870">
                  <a:moveTo>
                    <a:pt x="434" y="678"/>
                  </a:moveTo>
                  <a:lnTo>
                    <a:pt x="434" y="678"/>
                  </a:lnTo>
                  <a:cubicBezTo>
                    <a:pt x="300" y="678"/>
                    <a:pt x="191" y="569"/>
                    <a:pt x="191" y="434"/>
                  </a:cubicBezTo>
                  <a:lnTo>
                    <a:pt x="191" y="434"/>
                  </a:lnTo>
                  <a:cubicBezTo>
                    <a:pt x="191" y="300"/>
                    <a:pt x="300" y="190"/>
                    <a:pt x="434" y="190"/>
                  </a:cubicBezTo>
                  <a:lnTo>
                    <a:pt x="434" y="190"/>
                  </a:lnTo>
                  <a:cubicBezTo>
                    <a:pt x="569" y="190"/>
                    <a:pt x="679" y="300"/>
                    <a:pt x="679" y="434"/>
                  </a:cubicBezTo>
                  <a:lnTo>
                    <a:pt x="679" y="434"/>
                  </a:lnTo>
                  <a:cubicBezTo>
                    <a:pt x="679" y="569"/>
                    <a:pt x="569" y="678"/>
                    <a:pt x="434" y="678"/>
                  </a:cubicBezTo>
                  <a:close/>
                  <a:moveTo>
                    <a:pt x="869" y="489"/>
                  </a:moveTo>
                  <a:lnTo>
                    <a:pt x="869" y="380"/>
                  </a:lnTo>
                  <a:lnTo>
                    <a:pt x="782" y="380"/>
                  </a:lnTo>
                  <a:lnTo>
                    <a:pt x="782" y="380"/>
                  </a:lnTo>
                  <a:cubicBezTo>
                    <a:pt x="779" y="355"/>
                    <a:pt x="772" y="331"/>
                    <a:pt x="763" y="307"/>
                  </a:cubicBezTo>
                  <a:lnTo>
                    <a:pt x="838" y="264"/>
                  </a:lnTo>
                  <a:lnTo>
                    <a:pt x="783" y="170"/>
                  </a:lnTo>
                  <a:lnTo>
                    <a:pt x="709" y="213"/>
                  </a:lnTo>
                  <a:lnTo>
                    <a:pt x="709" y="213"/>
                  </a:lnTo>
                  <a:cubicBezTo>
                    <a:pt x="693" y="194"/>
                    <a:pt x="676" y="176"/>
                    <a:pt x="656" y="160"/>
                  </a:cubicBezTo>
                  <a:lnTo>
                    <a:pt x="698" y="86"/>
                  </a:lnTo>
                  <a:lnTo>
                    <a:pt x="605" y="31"/>
                  </a:lnTo>
                  <a:lnTo>
                    <a:pt x="562" y="106"/>
                  </a:lnTo>
                  <a:lnTo>
                    <a:pt x="562" y="106"/>
                  </a:lnTo>
                  <a:cubicBezTo>
                    <a:pt x="538" y="97"/>
                    <a:pt x="514" y="90"/>
                    <a:pt x="489" y="86"/>
                  </a:cubicBezTo>
                  <a:lnTo>
                    <a:pt x="489" y="0"/>
                  </a:lnTo>
                  <a:lnTo>
                    <a:pt x="380" y="0"/>
                  </a:lnTo>
                  <a:lnTo>
                    <a:pt x="380" y="86"/>
                  </a:lnTo>
                  <a:lnTo>
                    <a:pt x="380" y="86"/>
                  </a:lnTo>
                  <a:cubicBezTo>
                    <a:pt x="355" y="90"/>
                    <a:pt x="331" y="97"/>
                    <a:pt x="307" y="106"/>
                  </a:cubicBezTo>
                  <a:lnTo>
                    <a:pt x="264" y="31"/>
                  </a:lnTo>
                  <a:lnTo>
                    <a:pt x="171" y="86"/>
                  </a:lnTo>
                  <a:lnTo>
                    <a:pt x="213" y="160"/>
                  </a:lnTo>
                  <a:lnTo>
                    <a:pt x="213" y="160"/>
                  </a:lnTo>
                  <a:cubicBezTo>
                    <a:pt x="193" y="176"/>
                    <a:pt x="176" y="194"/>
                    <a:pt x="160" y="213"/>
                  </a:cubicBezTo>
                  <a:lnTo>
                    <a:pt x="86" y="170"/>
                  </a:lnTo>
                  <a:lnTo>
                    <a:pt x="31" y="264"/>
                  </a:lnTo>
                  <a:lnTo>
                    <a:pt x="106" y="307"/>
                  </a:lnTo>
                  <a:lnTo>
                    <a:pt x="106" y="307"/>
                  </a:lnTo>
                  <a:cubicBezTo>
                    <a:pt x="97" y="331"/>
                    <a:pt x="90" y="355"/>
                    <a:pt x="87" y="380"/>
                  </a:cubicBezTo>
                  <a:lnTo>
                    <a:pt x="0" y="380"/>
                  </a:lnTo>
                  <a:lnTo>
                    <a:pt x="0" y="489"/>
                  </a:lnTo>
                  <a:lnTo>
                    <a:pt x="87" y="489"/>
                  </a:lnTo>
                  <a:lnTo>
                    <a:pt x="87" y="489"/>
                  </a:lnTo>
                  <a:cubicBezTo>
                    <a:pt x="90" y="514"/>
                    <a:pt x="97" y="539"/>
                    <a:pt x="106" y="562"/>
                  </a:cubicBezTo>
                  <a:lnTo>
                    <a:pt x="31" y="604"/>
                  </a:lnTo>
                  <a:lnTo>
                    <a:pt x="86" y="698"/>
                  </a:lnTo>
                  <a:lnTo>
                    <a:pt x="160" y="655"/>
                  </a:lnTo>
                  <a:lnTo>
                    <a:pt x="160" y="655"/>
                  </a:lnTo>
                  <a:cubicBezTo>
                    <a:pt x="176" y="675"/>
                    <a:pt x="193" y="693"/>
                    <a:pt x="213" y="709"/>
                  </a:cubicBezTo>
                  <a:lnTo>
                    <a:pt x="171" y="784"/>
                  </a:lnTo>
                  <a:lnTo>
                    <a:pt x="264" y="838"/>
                  </a:lnTo>
                  <a:lnTo>
                    <a:pt x="307" y="763"/>
                  </a:lnTo>
                  <a:lnTo>
                    <a:pt x="307" y="763"/>
                  </a:lnTo>
                  <a:cubicBezTo>
                    <a:pt x="331" y="772"/>
                    <a:pt x="355" y="779"/>
                    <a:pt x="380" y="782"/>
                  </a:cubicBezTo>
                  <a:lnTo>
                    <a:pt x="380" y="869"/>
                  </a:lnTo>
                  <a:lnTo>
                    <a:pt x="489" y="869"/>
                  </a:lnTo>
                  <a:lnTo>
                    <a:pt x="489" y="782"/>
                  </a:lnTo>
                  <a:lnTo>
                    <a:pt x="489" y="782"/>
                  </a:lnTo>
                  <a:cubicBezTo>
                    <a:pt x="514" y="779"/>
                    <a:pt x="538" y="772"/>
                    <a:pt x="562" y="763"/>
                  </a:cubicBezTo>
                  <a:lnTo>
                    <a:pt x="605" y="838"/>
                  </a:lnTo>
                  <a:lnTo>
                    <a:pt x="698" y="784"/>
                  </a:lnTo>
                  <a:lnTo>
                    <a:pt x="656" y="709"/>
                  </a:lnTo>
                  <a:lnTo>
                    <a:pt x="656" y="709"/>
                  </a:lnTo>
                  <a:cubicBezTo>
                    <a:pt x="676" y="693"/>
                    <a:pt x="693" y="675"/>
                    <a:pt x="709" y="655"/>
                  </a:cubicBezTo>
                  <a:lnTo>
                    <a:pt x="783" y="698"/>
                  </a:lnTo>
                  <a:lnTo>
                    <a:pt x="838" y="604"/>
                  </a:lnTo>
                  <a:lnTo>
                    <a:pt x="763" y="562"/>
                  </a:lnTo>
                  <a:lnTo>
                    <a:pt x="763" y="562"/>
                  </a:lnTo>
                  <a:cubicBezTo>
                    <a:pt x="772" y="539"/>
                    <a:pt x="779" y="514"/>
                    <a:pt x="782" y="489"/>
                  </a:cubicBezTo>
                  <a:lnTo>
                    <a:pt x="869" y="489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6" name="Freeform 8">
              <a:extLst>
                <a:ext uri="{FF2B5EF4-FFF2-40B4-BE49-F238E27FC236}">
                  <a16:creationId xmlns:a16="http://schemas.microsoft.com/office/drawing/2014/main" id="{7AA2F0D3-769D-DF43-8ED0-D7D609F7BB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40425" y="3700463"/>
              <a:ext cx="280988" cy="280987"/>
            </a:xfrm>
            <a:custGeom>
              <a:avLst/>
              <a:gdLst>
                <a:gd name="T0" fmla="*/ 390 w 782"/>
                <a:gd name="T1" fmla="*/ 609 h 781"/>
                <a:gd name="T2" fmla="*/ 171 w 782"/>
                <a:gd name="T3" fmla="*/ 391 h 781"/>
                <a:gd name="T4" fmla="*/ 390 w 782"/>
                <a:gd name="T5" fmla="*/ 171 h 781"/>
                <a:gd name="T6" fmla="*/ 610 w 782"/>
                <a:gd name="T7" fmla="*/ 391 h 781"/>
                <a:gd name="T8" fmla="*/ 781 w 782"/>
                <a:gd name="T9" fmla="*/ 438 h 781"/>
                <a:gd name="T10" fmla="*/ 704 w 782"/>
                <a:gd name="T11" fmla="*/ 342 h 781"/>
                <a:gd name="T12" fmla="*/ 686 w 782"/>
                <a:gd name="T13" fmla="*/ 277 h 781"/>
                <a:gd name="T14" fmla="*/ 704 w 782"/>
                <a:gd name="T15" fmla="*/ 153 h 781"/>
                <a:gd name="T16" fmla="*/ 638 w 782"/>
                <a:gd name="T17" fmla="*/ 192 h 781"/>
                <a:gd name="T18" fmla="*/ 628 w 782"/>
                <a:gd name="T19" fmla="*/ 77 h 781"/>
                <a:gd name="T20" fmla="*/ 505 w 782"/>
                <a:gd name="T21" fmla="*/ 95 h 781"/>
                <a:gd name="T22" fmla="*/ 439 w 782"/>
                <a:gd name="T23" fmla="*/ 77 h 781"/>
                <a:gd name="T24" fmla="*/ 342 w 782"/>
                <a:gd name="T25" fmla="*/ 0 h 781"/>
                <a:gd name="T26" fmla="*/ 342 w 782"/>
                <a:gd name="T27" fmla="*/ 77 h 781"/>
                <a:gd name="T28" fmla="*/ 238 w 782"/>
                <a:gd name="T29" fmla="*/ 28 h 781"/>
                <a:gd name="T30" fmla="*/ 191 w 782"/>
                <a:gd name="T31" fmla="*/ 144 h 781"/>
                <a:gd name="T32" fmla="*/ 144 w 782"/>
                <a:gd name="T33" fmla="*/ 192 h 781"/>
                <a:gd name="T34" fmla="*/ 28 w 782"/>
                <a:gd name="T35" fmla="*/ 238 h 781"/>
                <a:gd name="T36" fmla="*/ 95 w 782"/>
                <a:gd name="T37" fmla="*/ 277 h 781"/>
                <a:gd name="T38" fmla="*/ 0 w 782"/>
                <a:gd name="T39" fmla="*/ 342 h 781"/>
                <a:gd name="T40" fmla="*/ 77 w 782"/>
                <a:gd name="T41" fmla="*/ 438 h 781"/>
                <a:gd name="T42" fmla="*/ 95 w 782"/>
                <a:gd name="T43" fmla="*/ 504 h 781"/>
                <a:gd name="T44" fmla="*/ 77 w 782"/>
                <a:gd name="T45" fmla="*/ 627 h 781"/>
                <a:gd name="T46" fmla="*/ 144 w 782"/>
                <a:gd name="T47" fmla="*/ 589 h 781"/>
                <a:gd name="T48" fmla="*/ 153 w 782"/>
                <a:gd name="T49" fmla="*/ 704 h 781"/>
                <a:gd name="T50" fmla="*/ 277 w 782"/>
                <a:gd name="T51" fmla="*/ 685 h 781"/>
                <a:gd name="T52" fmla="*/ 342 w 782"/>
                <a:gd name="T53" fmla="*/ 703 h 781"/>
                <a:gd name="T54" fmla="*/ 439 w 782"/>
                <a:gd name="T55" fmla="*/ 780 h 781"/>
                <a:gd name="T56" fmla="*/ 439 w 782"/>
                <a:gd name="T57" fmla="*/ 703 h 781"/>
                <a:gd name="T58" fmla="*/ 544 w 782"/>
                <a:gd name="T59" fmla="*/ 753 h 781"/>
                <a:gd name="T60" fmla="*/ 590 w 782"/>
                <a:gd name="T61" fmla="*/ 637 h 781"/>
                <a:gd name="T62" fmla="*/ 638 w 782"/>
                <a:gd name="T63" fmla="*/ 589 h 781"/>
                <a:gd name="T64" fmla="*/ 753 w 782"/>
                <a:gd name="T65" fmla="*/ 543 h 781"/>
                <a:gd name="T66" fmla="*/ 686 w 782"/>
                <a:gd name="T67" fmla="*/ 504 h 781"/>
                <a:gd name="T68" fmla="*/ 781 w 782"/>
                <a:gd name="T69" fmla="*/ 438 h 7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82" h="781">
                  <a:moveTo>
                    <a:pt x="390" y="609"/>
                  </a:moveTo>
                  <a:lnTo>
                    <a:pt x="390" y="609"/>
                  </a:lnTo>
                  <a:cubicBezTo>
                    <a:pt x="269" y="609"/>
                    <a:pt x="171" y="511"/>
                    <a:pt x="171" y="391"/>
                  </a:cubicBezTo>
                  <a:lnTo>
                    <a:pt x="171" y="391"/>
                  </a:lnTo>
                  <a:cubicBezTo>
                    <a:pt x="171" y="270"/>
                    <a:pt x="269" y="171"/>
                    <a:pt x="390" y="171"/>
                  </a:cubicBezTo>
                  <a:lnTo>
                    <a:pt x="390" y="171"/>
                  </a:lnTo>
                  <a:cubicBezTo>
                    <a:pt x="512" y="171"/>
                    <a:pt x="610" y="270"/>
                    <a:pt x="610" y="391"/>
                  </a:cubicBezTo>
                  <a:lnTo>
                    <a:pt x="610" y="391"/>
                  </a:lnTo>
                  <a:cubicBezTo>
                    <a:pt x="610" y="511"/>
                    <a:pt x="512" y="609"/>
                    <a:pt x="390" y="609"/>
                  </a:cubicBezTo>
                  <a:close/>
                  <a:moveTo>
                    <a:pt x="781" y="438"/>
                  </a:moveTo>
                  <a:lnTo>
                    <a:pt x="781" y="342"/>
                  </a:lnTo>
                  <a:lnTo>
                    <a:pt x="704" y="342"/>
                  </a:lnTo>
                  <a:lnTo>
                    <a:pt x="704" y="342"/>
                  </a:lnTo>
                  <a:cubicBezTo>
                    <a:pt x="700" y="319"/>
                    <a:pt x="694" y="297"/>
                    <a:pt x="686" y="277"/>
                  </a:cubicBezTo>
                  <a:lnTo>
                    <a:pt x="753" y="238"/>
                  </a:lnTo>
                  <a:lnTo>
                    <a:pt x="704" y="153"/>
                  </a:lnTo>
                  <a:lnTo>
                    <a:pt x="638" y="192"/>
                  </a:lnTo>
                  <a:lnTo>
                    <a:pt x="638" y="192"/>
                  </a:lnTo>
                  <a:cubicBezTo>
                    <a:pt x="623" y="174"/>
                    <a:pt x="607" y="158"/>
                    <a:pt x="590" y="144"/>
                  </a:cubicBezTo>
                  <a:lnTo>
                    <a:pt x="628" y="77"/>
                  </a:lnTo>
                  <a:lnTo>
                    <a:pt x="544" y="28"/>
                  </a:lnTo>
                  <a:lnTo>
                    <a:pt x="505" y="95"/>
                  </a:lnTo>
                  <a:lnTo>
                    <a:pt x="505" y="95"/>
                  </a:lnTo>
                  <a:cubicBezTo>
                    <a:pt x="484" y="87"/>
                    <a:pt x="462" y="81"/>
                    <a:pt x="439" y="77"/>
                  </a:cubicBezTo>
                  <a:lnTo>
                    <a:pt x="439" y="0"/>
                  </a:lnTo>
                  <a:lnTo>
                    <a:pt x="342" y="0"/>
                  </a:lnTo>
                  <a:lnTo>
                    <a:pt x="342" y="77"/>
                  </a:lnTo>
                  <a:lnTo>
                    <a:pt x="342" y="77"/>
                  </a:lnTo>
                  <a:cubicBezTo>
                    <a:pt x="319" y="81"/>
                    <a:pt x="297" y="87"/>
                    <a:pt x="277" y="95"/>
                  </a:cubicBezTo>
                  <a:lnTo>
                    <a:pt x="238" y="28"/>
                  </a:lnTo>
                  <a:lnTo>
                    <a:pt x="153" y="77"/>
                  </a:lnTo>
                  <a:lnTo>
                    <a:pt x="191" y="144"/>
                  </a:lnTo>
                  <a:lnTo>
                    <a:pt x="191" y="144"/>
                  </a:lnTo>
                  <a:cubicBezTo>
                    <a:pt x="174" y="158"/>
                    <a:pt x="158" y="174"/>
                    <a:pt x="144" y="192"/>
                  </a:cubicBezTo>
                  <a:lnTo>
                    <a:pt x="77" y="153"/>
                  </a:lnTo>
                  <a:lnTo>
                    <a:pt x="28" y="238"/>
                  </a:lnTo>
                  <a:lnTo>
                    <a:pt x="95" y="277"/>
                  </a:lnTo>
                  <a:lnTo>
                    <a:pt x="95" y="277"/>
                  </a:lnTo>
                  <a:cubicBezTo>
                    <a:pt x="87" y="297"/>
                    <a:pt x="81" y="319"/>
                    <a:pt x="77" y="342"/>
                  </a:cubicBezTo>
                  <a:lnTo>
                    <a:pt x="0" y="342"/>
                  </a:lnTo>
                  <a:lnTo>
                    <a:pt x="0" y="438"/>
                  </a:lnTo>
                  <a:lnTo>
                    <a:pt x="77" y="438"/>
                  </a:lnTo>
                  <a:lnTo>
                    <a:pt x="77" y="438"/>
                  </a:lnTo>
                  <a:cubicBezTo>
                    <a:pt x="81" y="461"/>
                    <a:pt x="87" y="483"/>
                    <a:pt x="95" y="504"/>
                  </a:cubicBezTo>
                  <a:lnTo>
                    <a:pt x="28" y="543"/>
                  </a:lnTo>
                  <a:lnTo>
                    <a:pt x="77" y="627"/>
                  </a:lnTo>
                  <a:lnTo>
                    <a:pt x="144" y="589"/>
                  </a:lnTo>
                  <a:lnTo>
                    <a:pt x="144" y="589"/>
                  </a:lnTo>
                  <a:cubicBezTo>
                    <a:pt x="158" y="606"/>
                    <a:pt x="174" y="623"/>
                    <a:pt x="191" y="637"/>
                  </a:cubicBezTo>
                  <a:lnTo>
                    <a:pt x="153" y="704"/>
                  </a:lnTo>
                  <a:lnTo>
                    <a:pt x="238" y="753"/>
                  </a:lnTo>
                  <a:lnTo>
                    <a:pt x="277" y="685"/>
                  </a:lnTo>
                  <a:lnTo>
                    <a:pt x="277" y="685"/>
                  </a:lnTo>
                  <a:cubicBezTo>
                    <a:pt x="297" y="694"/>
                    <a:pt x="319" y="699"/>
                    <a:pt x="342" y="703"/>
                  </a:cubicBezTo>
                  <a:lnTo>
                    <a:pt x="342" y="780"/>
                  </a:lnTo>
                  <a:lnTo>
                    <a:pt x="439" y="780"/>
                  </a:lnTo>
                  <a:lnTo>
                    <a:pt x="439" y="703"/>
                  </a:lnTo>
                  <a:lnTo>
                    <a:pt x="439" y="703"/>
                  </a:lnTo>
                  <a:cubicBezTo>
                    <a:pt x="462" y="699"/>
                    <a:pt x="484" y="694"/>
                    <a:pt x="505" y="685"/>
                  </a:cubicBezTo>
                  <a:lnTo>
                    <a:pt x="544" y="753"/>
                  </a:lnTo>
                  <a:lnTo>
                    <a:pt x="628" y="704"/>
                  </a:lnTo>
                  <a:lnTo>
                    <a:pt x="590" y="637"/>
                  </a:lnTo>
                  <a:lnTo>
                    <a:pt x="590" y="637"/>
                  </a:lnTo>
                  <a:cubicBezTo>
                    <a:pt x="607" y="623"/>
                    <a:pt x="623" y="606"/>
                    <a:pt x="638" y="589"/>
                  </a:cubicBezTo>
                  <a:lnTo>
                    <a:pt x="704" y="627"/>
                  </a:lnTo>
                  <a:lnTo>
                    <a:pt x="753" y="543"/>
                  </a:lnTo>
                  <a:lnTo>
                    <a:pt x="686" y="504"/>
                  </a:lnTo>
                  <a:lnTo>
                    <a:pt x="686" y="504"/>
                  </a:lnTo>
                  <a:cubicBezTo>
                    <a:pt x="694" y="483"/>
                    <a:pt x="700" y="461"/>
                    <a:pt x="704" y="438"/>
                  </a:cubicBezTo>
                  <a:lnTo>
                    <a:pt x="781" y="43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7" name="Freeform 9">
              <a:extLst>
                <a:ext uri="{FF2B5EF4-FFF2-40B4-BE49-F238E27FC236}">
                  <a16:creationId xmlns:a16="http://schemas.microsoft.com/office/drawing/2014/main" id="{018E4899-74E5-8C49-A180-2B106CBB31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49800" y="3970338"/>
              <a:ext cx="280988" cy="280987"/>
            </a:xfrm>
            <a:custGeom>
              <a:avLst/>
              <a:gdLst>
                <a:gd name="T0" fmla="*/ 390 w 782"/>
                <a:gd name="T1" fmla="*/ 610 h 782"/>
                <a:gd name="T2" fmla="*/ 171 w 782"/>
                <a:gd name="T3" fmla="*/ 390 h 782"/>
                <a:gd name="T4" fmla="*/ 390 w 782"/>
                <a:gd name="T5" fmla="*/ 171 h 782"/>
                <a:gd name="T6" fmla="*/ 610 w 782"/>
                <a:gd name="T7" fmla="*/ 390 h 782"/>
                <a:gd name="T8" fmla="*/ 781 w 782"/>
                <a:gd name="T9" fmla="*/ 439 h 782"/>
                <a:gd name="T10" fmla="*/ 703 w 782"/>
                <a:gd name="T11" fmla="*/ 342 h 782"/>
                <a:gd name="T12" fmla="*/ 686 w 782"/>
                <a:gd name="T13" fmla="*/ 276 h 782"/>
                <a:gd name="T14" fmla="*/ 704 w 782"/>
                <a:gd name="T15" fmla="*/ 153 h 782"/>
                <a:gd name="T16" fmla="*/ 638 w 782"/>
                <a:gd name="T17" fmla="*/ 191 h 782"/>
                <a:gd name="T18" fmla="*/ 628 w 782"/>
                <a:gd name="T19" fmla="*/ 77 h 782"/>
                <a:gd name="T20" fmla="*/ 505 w 782"/>
                <a:gd name="T21" fmla="*/ 95 h 782"/>
                <a:gd name="T22" fmla="*/ 439 w 782"/>
                <a:gd name="T23" fmla="*/ 77 h 782"/>
                <a:gd name="T24" fmla="*/ 342 w 782"/>
                <a:gd name="T25" fmla="*/ 0 h 782"/>
                <a:gd name="T26" fmla="*/ 342 w 782"/>
                <a:gd name="T27" fmla="*/ 77 h 782"/>
                <a:gd name="T28" fmla="*/ 238 w 782"/>
                <a:gd name="T29" fmla="*/ 28 h 782"/>
                <a:gd name="T30" fmla="*/ 191 w 782"/>
                <a:gd name="T31" fmla="*/ 144 h 782"/>
                <a:gd name="T32" fmla="*/ 144 w 782"/>
                <a:gd name="T33" fmla="*/ 191 h 782"/>
                <a:gd name="T34" fmla="*/ 28 w 782"/>
                <a:gd name="T35" fmla="*/ 238 h 782"/>
                <a:gd name="T36" fmla="*/ 95 w 782"/>
                <a:gd name="T37" fmla="*/ 276 h 782"/>
                <a:gd name="T38" fmla="*/ 0 w 782"/>
                <a:gd name="T39" fmla="*/ 342 h 782"/>
                <a:gd name="T40" fmla="*/ 77 w 782"/>
                <a:gd name="T41" fmla="*/ 439 h 782"/>
                <a:gd name="T42" fmla="*/ 95 w 782"/>
                <a:gd name="T43" fmla="*/ 505 h 782"/>
                <a:gd name="T44" fmla="*/ 77 w 782"/>
                <a:gd name="T45" fmla="*/ 628 h 782"/>
                <a:gd name="T46" fmla="*/ 144 w 782"/>
                <a:gd name="T47" fmla="*/ 590 h 782"/>
                <a:gd name="T48" fmla="*/ 153 w 782"/>
                <a:gd name="T49" fmla="*/ 704 h 782"/>
                <a:gd name="T50" fmla="*/ 276 w 782"/>
                <a:gd name="T51" fmla="*/ 686 h 782"/>
                <a:gd name="T52" fmla="*/ 342 w 782"/>
                <a:gd name="T53" fmla="*/ 703 h 782"/>
                <a:gd name="T54" fmla="*/ 439 w 782"/>
                <a:gd name="T55" fmla="*/ 781 h 782"/>
                <a:gd name="T56" fmla="*/ 439 w 782"/>
                <a:gd name="T57" fmla="*/ 703 h 782"/>
                <a:gd name="T58" fmla="*/ 544 w 782"/>
                <a:gd name="T59" fmla="*/ 753 h 782"/>
                <a:gd name="T60" fmla="*/ 589 w 782"/>
                <a:gd name="T61" fmla="*/ 638 h 782"/>
                <a:gd name="T62" fmla="*/ 638 w 782"/>
                <a:gd name="T63" fmla="*/ 590 h 782"/>
                <a:gd name="T64" fmla="*/ 753 w 782"/>
                <a:gd name="T65" fmla="*/ 544 h 782"/>
                <a:gd name="T66" fmla="*/ 686 w 782"/>
                <a:gd name="T67" fmla="*/ 505 h 782"/>
                <a:gd name="T68" fmla="*/ 781 w 782"/>
                <a:gd name="T69" fmla="*/ 439 h 7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82" h="782">
                  <a:moveTo>
                    <a:pt x="390" y="610"/>
                  </a:moveTo>
                  <a:lnTo>
                    <a:pt x="390" y="610"/>
                  </a:lnTo>
                  <a:cubicBezTo>
                    <a:pt x="269" y="610"/>
                    <a:pt x="171" y="512"/>
                    <a:pt x="171" y="390"/>
                  </a:cubicBezTo>
                  <a:lnTo>
                    <a:pt x="171" y="390"/>
                  </a:lnTo>
                  <a:cubicBezTo>
                    <a:pt x="171" y="269"/>
                    <a:pt x="269" y="171"/>
                    <a:pt x="390" y="171"/>
                  </a:cubicBezTo>
                  <a:lnTo>
                    <a:pt x="390" y="171"/>
                  </a:lnTo>
                  <a:cubicBezTo>
                    <a:pt x="511" y="171"/>
                    <a:pt x="610" y="269"/>
                    <a:pt x="610" y="390"/>
                  </a:cubicBezTo>
                  <a:lnTo>
                    <a:pt x="610" y="390"/>
                  </a:lnTo>
                  <a:cubicBezTo>
                    <a:pt x="610" y="512"/>
                    <a:pt x="511" y="610"/>
                    <a:pt x="390" y="610"/>
                  </a:cubicBezTo>
                  <a:close/>
                  <a:moveTo>
                    <a:pt x="781" y="439"/>
                  </a:moveTo>
                  <a:lnTo>
                    <a:pt x="781" y="342"/>
                  </a:lnTo>
                  <a:lnTo>
                    <a:pt x="703" y="342"/>
                  </a:lnTo>
                  <a:lnTo>
                    <a:pt x="703" y="342"/>
                  </a:lnTo>
                  <a:cubicBezTo>
                    <a:pt x="700" y="319"/>
                    <a:pt x="694" y="297"/>
                    <a:pt x="686" y="276"/>
                  </a:cubicBezTo>
                  <a:lnTo>
                    <a:pt x="753" y="238"/>
                  </a:lnTo>
                  <a:lnTo>
                    <a:pt x="704" y="153"/>
                  </a:lnTo>
                  <a:lnTo>
                    <a:pt x="638" y="191"/>
                  </a:lnTo>
                  <a:lnTo>
                    <a:pt x="638" y="191"/>
                  </a:lnTo>
                  <a:cubicBezTo>
                    <a:pt x="623" y="174"/>
                    <a:pt x="607" y="158"/>
                    <a:pt x="589" y="144"/>
                  </a:cubicBezTo>
                  <a:lnTo>
                    <a:pt x="628" y="77"/>
                  </a:lnTo>
                  <a:lnTo>
                    <a:pt x="544" y="28"/>
                  </a:lnTo>
                  <a:lnTo>
                    <a:pt x="505" y="95"/>
                  </a:lnTo>
                  <a:lnTo>
                    <a:pt x="505" y="95"/>
                  </a:lnTo>
                  <a:cubicBezTo>
                    <a:pt x="484" y="87"/>
                    <a:pt x="462" y="81"/>
                    <a:pt x="439" y="77"/>
                  </a:cubicBezTo>
                  <a:lnTo>
                    <a:pt x="439" y="0"/>
                  </a:lnTo>
                  <a:lnTo>
                    <a:pt x="342" y="0"/>
                  </a:lnTo>
                  <a:lnTo>
                    <a:pt x="342" y="77"/>
                  </a:lnTo>
                  <a:lnTo>
                    <a:pt x="342" y="77"/>
                  </a:lnTo>
                  <a:cubicBezTo>
                    <a:pt x="319" y="81"/>
                    <a:pt x="297" y="87"/>
                    <a:pt x="276" y="95"/>
                  </a:cubicBezTo>
                  <a:lnTo>
                    <a:pt x="238" y="28"/>
                  </a:lnTo>
                  <a:lnTo>
                    <a:pt x="153" y="77"/>
                  </a:lnTo>
                  <a:lnTo>
                    <a:pt x="191" y="144"/>
                  </a:lnTo>
                  <a:lnTo>
                    <a:pt x="191" y="144"/>
                  </a:lnTo>
                  <a:cubicBezTo>
                    <a:pt x="174" y="158"/>
                    <a:pt x="158" y="174"/>
                    <a:pt x="144" y="191"/>
                  </a:cubicBezTo>
                  <a:lnTo>
                    <a:pt x="77" y="153"/>
                  </a:lnTo>
                  <a:lnTo>
                    <a:pt x="28" y="238"/>
                  </a:lnTo>
                  <a:lnTo>
                    <a:pt x="95" y="276"/>
                  </a:lnTo>
                  <a:lnTo>
                    <a:pt x="95" y="276"/>
                  </a:lnTo>
                  <a:cubicBezTo>
                    <a:pt x="87" y="297"/>
                    <a:pt x="81" y="319"/>
                    <a:pt x="77" y="342"/>
                  </a:cubicBezTo>
                  <a:lnTo>
                    <a:pt x="0" y="342"/>
                  </a:lnTo>
                  <a:lnTo>
                    <a:pt x="0" y="439"/>
                  </a:lnTo>
                  <a:lnTo>
                    <a:pt x="77" y="439"/>
                  </a:lnTo>
                  <a:lnTo>
                    <a:pt x="77" y="439"/>
                  </a:lnTo>
                  <a:cubicBezTo>
                    <a:pt x="81" y="462"/>
                    <a:pt x="87" y="484"/>
                    <a:pt x="95" y="505"/>
                  </a:cubicBezTo>
                  <a:lnTo>
                    <a:pt x="28" y="544"/>
                  </a:lnTo>
                  <a:lnTo>
                    <a:pt x="77" y="628"/>
                  </a:lnTo>
                  <a:lnTo>
                    <a:pt x="144" y="590"/>
                  </a:lnTo>
                  <a:lnTo>
                    <a:pt x="144" y="590"/>
                  </a:lnTo>
                  <a:cubicBezTo>
                    <a:pt x="158" y="607"/>
                    <a:pt x="174" y="623"/>
                    <a:pt x="191" y="638"/>
                  </a:cubicBezTo>
                  <a:lnTo>
                    <a:pt x="153" y="704"/>
                  </a:lnTo>
                  <a:lnTo>
                    <a:pt x="238" y="753"/>
                  </a:lnTo>
                  <a:lnTo>
                    <a:pt x="276" y="686"/>
                  </a:lnTo>
                  <a:lnTo>
                    <a:pt x="276" y="686"/>
                  </a:lnTo>
                  <a:cubicBezTo>
                    <a:pt x="297" y="694"/>
                    <a:pt x="319" y="700"/>
                    <a:pt x="342" y="703"/>
                  </a:cubicBezTo>
                  <a:lnTo>
                    <a:pt x="342" y="781"/>
                  </a:lnTo>
                  <a:lnTo>
                    <a:pt x="439" y="781"/>
                  </a:lnTo>
                  <a:lnTo>
                    <a:pt x="439" y="703"/>
                  </a:lnTo>
                  <a:lnTo>
                    <a:pt x="439" y="703"/>
                  </a:lnTo>
                  <a:cubicBezTo>
                    <a:pt x="462" y="700"/>
                    <a:pt x="484" y="694"/>
                    <a:pt x="505" y="686"/>
                  </a:cubicBezTo>
                  <a:lnTo>
                    <a:pt x="544" y="753"/>
                  </a:lnTo>
                  <a:lnTo>
                    <a:pt x="628" y="704"/>
                  </a:lnTo>
                  <a:lnTo>
                    <a:pt x="589" y="638"/>
                  </a:lnTo>
                  <a:lnTo>
                    <a:pt x="589" y="638"/>
                  </a:lnTo>
                  <a:cubicBezTo>
                    <a:pt x="607" y="623"/>
                    <a:pt x="623" y="607"/>
                    <a:pt x="638" y="590"/>
                  </a:cubicBezTo>
                  <a:lnTo>
                    <a:pt x="704" y="628"/>
                  </a:lnTo>
                  <a:lnTo>
                    <a:pt x="753" y="544"/>
                  </a:lnTo>
                  <a:lnTo>
                    <a:pt x="686" y="505"/>
                  </a:lnTo>
                  <a:lnTo>
                    <a:pt x="686" y="505"/>
                  </a:lnTo>
                  <a:cubicBezTo>
                    <a:pt x="694" y="484"/>
                    <a:pt x="700" y="462"/>
                    <a:pt x="703" y="439"/>
                  </a:cubicBezTo>
                  <a:lnTo>
                    <a:pt x="781" y="439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8" name="Freeform 10">
              <a:extLst>
                <a:ext uri="{FF2B5EF4-FFF2-40B4-BE49-F238E27FC236}">
                  <a16:creationId xmlns:a16="http://schemas.microsoft.com/office/drawing/2014/main" id="{5847C850-87FC-E54F-8336-2D3388F703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62600" y="839788"/>
              <a:ext cx="590550" cy="590550"/>
            </a:xfrm>
            <a:custGeom>
              <a:avLst/>
              <a:gdLst>
                <a:gd name="T0" fmla="*/ 820 w 1641"/>
                <a:gd name="T1" fmla="*/ 1281 h 1641"/>
                <a:gd name="T2" fmla="*/ 359 w 1641"/>
                <a:gd name="T3" fmla="*/ 820 h 1641"/>
                <a:gd name="T4" fmla="*/ 820 w 1641"/>
                <a:gd name="T5" fmla="*/ 359 h 1641"/>
                <a:gd name="T6" fmla="*/ 1281 w 1641"/>
                <a:gd name="T7" fmla="*/ 820 h 1641"/>
                <a:gd name="T8" fmla="*/ 1640 w 1641"/>
                <a:gd name="T9" fmla="*/ 922 h 1641"/>
                <a:gd name="T10" fmla="*/ 1478 w 1641"/>
                <a:gd name="T11" fmla="*/ 717 h 1641"/>
                <a:gd name="T12" fmla="*/ 1441 w 1641"/>
                <a:gd name="T13" fmla="*/ 579 h 1641"/>
                <a:gd name="T14" fmla="*/ 1479 w 1641"/>
                <a:gd name="T15" fmla="*/ 321 h 1641"/>
                <a:gd name="T16" fmla="*/ 1338 w 1641"/>
                <a:gd name="T17" fmla="*/ 402 h 1641"/>
                <a:gd name="T18" fmla="*/ 1319 w 1641"/>
                <a:gd name="T19" fmla="*/ 161 h 1641"/>
                <a:gd name="T20" fmla="*/ 1060 w 1641"/>
                <a:gd name="T21" fmla="*/ 199 h 1641"/>
                <a:gd name="T22" fmla="*/ 923 w 1641"/>
                <a:gd name="T23" fmla="*/ 162 h 1641"/>
                <a:gd name="T24" fmla="*/ 718 w 1641"/>
                <a:gd name="T25" fmla="*/ 0 h 1641"/>
                <a:gd name="T26" fmla="*/ 718 w 1641"/>
                <a:gd name="T27" fmla="*/ 162 h 1641"/>
                <a:gd name="T28" fmla="*/ 498 w 1641"/>
                <a:gd name="T29" fmla="*/ 59 h 1641"/>
                <a:gd name="T30" fmla="*/ 402 w 1641"/>
                <a:gd name="T31" fmla="*/ 301 h 1641"/>
                <a:gd name="T32" fmla="*/ 301 w 1641"/>
                <a:gd name="T33" fmla="*/ 402 h 1641"/>
                <a:gd name="T34" fmla="*/ 59 w 1641"/>
                <a:gd name="T35" fmla="*/ 498 h 1641"/>
                <a:gd name="T36" fmla="*/ 199 w 1641"/>
                <a:gd name="T37" fmla="*/ 579 h 1641"/>
                <a:gd name="T38" fmla="*/ 0 w 1641"/>
                <a:gd name="T39" fmla="*/ 717 h 1641"/>
                <a:gd name="T40" fmla="*/ 163 w 1641"/>
                <a:gd name="T41" fmla="*/ 922 h 1641"/>
                <a:gd name="T42" fmla="*/ 199 w 1641"/>
                <a:gd name="T43" fmla="*/ 1060 h 1641"/>
                <a:gd name="T44" fmla="*/ 161 w 1641"/>
                <a:gd name="T45" fmla="*/ 1319 h 1641"/>
                <a:gd name="T46" fmla="*/ 301 w 1641"/>
                <a:gd name="T47" fmla="*/ 1238 h 1641"/>
                <a:gd name="T48" fmla="*/ 321 w 1641"/>
                <a:gd name="T49" fmla="*/ 1479 h 1641"/>
                <a:gd name="T50" fmla="*/ 580 w 1641"/>
                <a:gd name="T51" fmla="*/ 1440 h 1641"/>
                <a:gd name="T52" fmla="*/ 718 w 1641"/>
                <a:gd name="T53" fmla="*/ 1477 h 1641"/>
                <a:gd name="T54" fmla="*/ 923 w 1641"/>
                <a:gd name="T55" fmla="*/ 1640 h 1641"/>
                <a:gd name="T56" fmla="*/ 923 w 1641"/>
                <a:gd name="T57" fmla="*/ 1477 h 1641"/>
                <a:gd name="T58" fmla="*/ 1141 w 1641"/>
                <a:gd name="T59" fmla="*/ 1581 h 1641"/>
                <a:gd name="T60" fmla="*/ 1238 w 1641"/>
                <a:gd name="T61" fmla="*/ 1338 h 1641"/>
                <a:gd name="T62" fmla="*/ 1338 w 1641"/>
                <a:gd name="T63" fmla="*/ 1237 h 1641"/>
                <a:gd name="T64" fmla="*/ 1581 w 1641"/>
                <a:gd name="T65" fmla="*/ 1141 h 1641"/>
                <a:gd name="T66" fmla="*/ 1441 w 1641"/>
                <a:gd name="T67" fmla="*/ 1060 h 1641"/>
                <a:gd name="T68" fmla="*/ 1640 w 1641"/>
                <a:gd name="T69" fmla="*/ 922 h 1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641" h="1641">
                  <a:moveTo>
                    <a:pt x="820" y="1281"/>
                  </a:moveTo>
                  <a:lnTo>
                    <a:pt x="820" y="1281"/>
                  </a:lnTo>
                  <a:cubicBezTo>
                    <a:pt x="565" y="1281"/>
                    <a:pt x="359" y="1074"/>
                    <a:pt x="359" y="820"/>
                  </a:cubicBezTo>
                  <a:lnTo>
                    <a:pt x="359" y="820"/>
                  </a:lnTo>
                  <a:cubicBezTo>
                    <a:pt x="359" y="565"/>
                    <a:pt x="565" y="359"/>
                    <a:pt x="820" y="359"/>
                  </a:cubicBezTo>
                  <a:lnTo>
                    <a:pt x="820" y="359"/>
                  </a:lnTo>
                  <a:cubicBezTo>
                    <a:pt x="1075" y="359"/>
                    <a:pt x="1281" y="565"/>
                    <a:pt x="1281" y="820"/>
                  </a:cubicBezTo>
                  <a:lnTo>
                    <a:pt x="1281" y="820"/>
                  </a:lnTo>
                  <a:cubicBezTo>
                    <a:pt x="1281" y="1074"/>
                    <a:pt x="1075" y="1281"/>
                    <a:pt x="820" y="1281"/>
                  </a:cubicBezTo>
                  <a:close/>
                  <a:moveTo>
                    <a:pt x="1640" y="922"/>
                  </a:moveTo>
                  <a:lnTo>
                    <a:pt x="1640" y="717"/>
                  </a:lnTo>
                  <a:lnTo>
                    <a:pt x="1478" y="717"/>
                  </a:lnTo>
                  <a:lnTo>
                    <a:pt x="1478" y="717"/>
                  </a:lnTo>
                  <a:cubicBezTo>
                    <a:pt x="1470" y="669"/>
                    <a:pt x="1458" y="624"/>
                    <a:pt x="1441" y="579"/>
                  </a:cubicBezTo>
                  <a:lnTo>
                    <a:pt x="1581" y="498"/>
                  </a:lnTo>
                  <a:lnTo>
                    <a:pt x="1479" y="321"/>
                  </a:lnTo>
                  <a:lnTo>
                    <a:pt x="1338" y="402"/>
                  </a:lnTo>
                  <a:lnTo>
                    <a:pt x="1338" y="402"/>
                  </a:lnTo>
                  <a:cubicBezTo>
                    <a:pt x="1308" y="365"/>
                    <a:pt x="1275" y="331"/>
                    <a:pt x="1238" y="301"/>
                  </a:cubicBezTo>
                  <a:lnTo>
                    <a:pt x="1319" y="161"/>
                  </a:lnTo>
                  <a:lnTo>
                    <a:pt x="1141" y="59"/>
                  </a:lnTo>
                  <a:lnTo>
                    <a:pt x="1060" y="199"/>
                  </a:lnTo>
                  <a:lnTo>
                    <a:pt x="1060" y="199"/>
                  </a:lnTo>
                  <a:cubicBezTo>
                    <a:pt x="1016" y="182"/>
                    <a:pt x="970" y="170"/>
                    <a:pt x="923" y="162"/>
                  </a:cubicBezTo>
                  <a:lnTo>
                    <a:pt x="923" y="0"/>
                  </a:lnTo>
                  <a:lnTo>
                    <a:pt x="718" y="0"/>
                  </a:lnTo>
                  <a:lnTo>
                    <a:pt x="718" y="162"/>
                  </a:lnTo>
                  <a:lnTo>
                    <a:pt x="718" y="162"/>
                  </a:lnTo>
                  <a:cubicBezTo>
                    <a:pt x="670" y="170"/>
                    <a:pt x="623" y="182"/>
                    <a:pt x="580" y="199"/>
                  </a:cubicBezTo>
                  <a:lnTo>
                    <a:pt x="498" y="59"/>
                  </a:lnTo>
                  <a:lnTo>
                    <a:pt x="321" y="161"/>
                  </a:lnTo>
                  <a:lnTo>
                    <a:pt x="402" y="301"/>
                  </a:lnTo>
                  <a:lnTo>
                    <a:pt x="402" y="301"/>
                  </a:lnTo>
                  <a:cubicBezTo>
                    <a:pt x="365" y="331"/>
                    <a:pt x="331" y="365"/>
                    <a:pt x="301" y="402"/>
                  </a:cubicBezTo>
                  <a:lnTo>
                    <a:pt x="161" y="321"/>
                  </a:lnTo>
                  <a:lnTo>
                    <a:pt x="59" y="498"/>
                  </a:lnTo>
                  <a:lnTo>
                    <a:pt x="199" y="579"/>
                  </a:lnTo>
                  <a:lnTo>
                    <a:pt x="199" y="579"/>
                  </a:lnTo>
                  <a:cubicBezTo>
                    <a:pt x="182" y="624"/>
                    <a:pt x="170" y="669"/>
                    <a:pt x="163" y="717"/>
                  </a:cubicBezTo>
                  <a:lnTo>
                    <a:pt x="0" y="717"/>
                  </a:lnTo>
                  <a:lnTo>
                    <a:pt x="0" y="922"/>
                  </a:lnTo>
                  <a:lnTo>
                    <a:pt x="163" y="922"/>
                  </a:lnTo>
                  <a:lnTo>
                    <a:pt x="163" y="922"/>
                  </a:lnTo>
                  <a:cubicBezTo>
                    <a:pt x="170" y="970"/>
                    <a:pt x="182" y="1016"/>
                    <a:pt x="199" y="1060"/>
                  </a:cubicBezTo>
                  <a:lnTo>
                    <a:pt x="59" y="1141"/>
                  </a:lnTo>
                  <a:lnTo>
                    <a:pt x="161" y="1319"/>
                  </a:lnTo>
                  <a:lnTo>
                    <a:pt x="301" y="1238"/>
                  </a:lnTo>
                  <a:lnTo>
                    <a:pt x="301" y="1238"/>
                  </a:lnTo>
                  <a:cubicBezTo>
                    <a:pt x="331" y="1275"/>
                    <a:pt x="365" y="1308"/>
                    <a:pt x="402" y="1338"/>
                  </a:cubicBezTo>
                  <a:lnTo>
                    <a:pt x="321" y="1479"/>
                  </a:lnTo>
                  <a:lnTo>
                    <a:pt x="498" y="1581"/>
                  </a:lnTo>
                  <a:lnTo>
                    <a:pt x="580" y="1440"/>
                  </a:lnTo>
                  <a:lnTo>
                    <a:pt x="580" y="1440"/>
                  </a:lnTo>
                  <a:cubicBezTo>
                    <a:pt x="623" y="1457"/>
                    <a:pt x="670" y="1470"/>
                    <a:pt x="718" y="1477"/>
                  </a:cubicBezTo>
                  <a:lnTo>
                    <a:pt x="718" y="1640"/>
                  </a:lnTo>
                  <a:lnTo>
                    <a:pt x="923" y="1640"/>
                  </a:lnTo>
                  <a:lnTo>
                    <a:pt x="923" y="1477"/>
                  </a:lnTo>
                  <a:lnTo>
                    <a:pt x="923" y="1477"/>
                  </a:lnTo>
                  <a:cubicBezTo>
                    <a:pt x="970" y="1470"/>
                    <a:pt x="1016" y="1457"/>
                    <a:pt x="1060" y="1440"/>
                  </a:cubicBezTo>
                  <a:lnTo>
                    <a:pt x="1141" y="1581"/>
                  </a:lnTo>
                  <a:lnTo>
                    <a:pt x="1319" y="1479"/>
                  </a:lnTo>
                  <a:lnTo>
                    <a:pt x="1238" y="1338"/>
                  </a:lnTo>
                  <a:lnTo>
                    <a:pt x="1238" y="1338"/>
                  </a:lnTo>
                  <a:cubicBezTo>
                    <a:pt x="1275" y="1308"/>
                    <a:pt x="1308" y="1275"/>
                    <a:pt x="1338" y="1237"/>
                  </a:cubicBezTo>
                  <a:lnTo>
                    <a:pt x="1479" y="1318"/>
                  </a:lnTo>
                  <a:lnTo>
                    <a:pt x="1581" y="1141"/>
                  </a:lnTo>
                  <a:lnTo>
                    <a:pt x="1441" y="1060"/>
                  </a:lnTo>
                  <a:lnTo>
                    <a:pt x="1441" y="1060"/>
                  </a:lnTo>
                  <a:cubicBezTo>
                    <a:pt x="1458" y="1016"/>
                    <a:pt x="1470" y="970"/>
                    <a:pt x="1478" y="922"/>
                  </a:cubicBezTo>
                  <a:lnTo>
                    <a:pt x="1640" y="92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9" name="Freeform 11">
              <a:extLst>
                <a:ext uri="{FF2B5EF4-FFF2-40B4-BE49-F238E27FC236}">
                  <a16:creationId xmlns:a16="http://schemas.microsoft.com/office/drawing/2014/main" id="{5E534A57-05F7-D14A-B5EB-8B44878336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16200" y="1465263"/>
              <a:ext cx="1274763" cy="1274762"/>
            </a:xfrm>
            <a:custGeom>
              <a:avLst/>
              <a:gdLst>
                <a:gd name="T0" fmla="*/ 1385 w 3543"/>
                <a:gd name="T1" fmla="*/ 1342 h 3542"/>
                <a:gd name="T2" fmla="*/ 2200 w 3543"/>
                <a:gd name="T3" fmla="*/ 1384 h 3542"/>
                <a:gd name="T4" fmla="*/ 2158 w 3543"/>
                <a:gd name="T5" fmla="*/ 2199 h 3542"/>
                <a:gd name="T6" fmla="*/ 1343 w 3543"/>
                <a:gd name="T7" fmla="*/ 2156 h 3542"/>
                <a:gd name="T8" fmla="*/ 630 w 3543"/>
                <a:gd name="T9" fmla="*/ 903 h 3542"/>
                <a:gd name="T10" fmla="*/ 513 w 3543"/>
                <a:gd name="T11" fmla="*/ 1081 h 3542"/>
                <a:gd name="T12" fmla="*/ 185 w 3543"/>
                <a:gd name="T13" fmla="*/ 976 h 3542"/>
                <a:gd name="T14" fmla="*/ 38 w 3543"/>
                <a:gd name="T15" fmla="*/ 1432 h 3542"/>
                <a:gd name="T16" fmla="*/ 73 w 3543"/>
                <a:gd name="T17" fmla="*/ 1500 h 3542"/>
                <a:gd name="T18" fmla="*/ 348 w 3543"/>
                <a:gd name="T19" fmla="*/ 1590 h 3542"/>
                <a:gd name="T20" fmla="*/ 54 w 3543"/>
                <a:gd name="T21" fmla="*/ 1863 h 3542"/>
                <a:gd name="T22" fmla="*/ 12 w 3543"/>
                <a:gd name="T23" fmla="*/ 1928 h 3542"/>
                <a:gd name="T24" fmla="*/ 112 w 3543"/>
                <a:gd name="T25" fmla="*/ 2396 h 3542"/>
                <a:gd name="T26" fmla="*/ 449 w 3543"/>
                <a:gd name="T27" fmla="*/ 2325 h 3542"/>
                <a:gd name="T28" fmla="*/ 547 w 3543"/>
                <a:gd name="T29" fmla="*/ 2515 h 3542"/>
                <a:gd name="T30" fmla="*/ 290 w 3543"/>
                <a:gd name="T31" fmla="*/ 2747 h 3542"/>
                <a:gd name="T32" fmla="*/ 611 w 3543"/>
                <a:gd name="T33" fmla="*/ 3103 h 3542"/>
                <a:gd name="T34" fmla="*/ 688 w 3543"/>
                <a:gd name="T35" fmla="*/ 3106 h 3542"/>
                <a:gd name="T36" fmla="*/ 904 w 3543"/>
                <a:gd name="T37" fmla="*/ 2912 h 3542"/>
                <a:gd name="T38" fmla="*/ 993 w 3543"/>
                <a:gd name="T39" fmla="*/ 3304 h 3542"/>
                <a:gd name="T40" fmla="*/ 1028 w 3543"/>
                <a:gd name="T41" fmla="*/ 3373 h 3542"/>
                <a:gd name="T42" fmla="*/ 1485 w 3543"/>
                <a:gd name="T43" fmla="*/ 3521 h 3542"/>
                <a:gd name="T44" fmla="*/ 1591 w 3543"/>
                <a:gd name="T45" fmla="*/ 3194 h 3542"/>
                <a:gd name="T46" fmla="*/ 1804 w 3543"/>
                <a:gd name="T47" fmla="*/ 3204 h 3542"/>
                <a:gd name="T48" fmla="*/ 1876 w 3543"/>
                <a:gd name="T49" fmla="*/ 3541 h 3542"/>
                <a:gd name="T50" fmla="*/ 2345 w 3543"/>
                <a:gd name="T51" fmla="*/ 3441 h 3542"/>
                <a:gd name="T52" fmla="*/ 2387 w 3543"/>
                <a:gd name="T53" fmla="*/ 3376 h 3542"/>
                <a:gd name="T54" fmla="*/ 2326 w 3543"/>
                <a:gd name="T55" fmla="*/ 3093 h 3542"/>
                <a:gd name="T56" fmla="*/ 2711 w 3543"/>
                <a:gd name="T57" fmla="*/ 3211 h 3542"/>
                <a:gd name="T58" fmla="*/ 2788 w 3543"/>
                <a:gd name="T59" fmla="*/ 3215 h 3542"/>
                <a:gd name="T60" fmla="*/ 3144 w 3543"/>
                <a:gd name="T61" fmla="*/ 2894 h 3542"/>
                <a:gd name="T62" fmla="*/ 2913 w 3543"/>
                <a:gd name="T63" fmla="*/ 2637 h 3542"/>
                <a:gd name="T64" fmla="*/ 3029 w 3543"/>
                <a:gd name="T65" fmla="*/ 2458 h 3542"/>
                <a:gd name="T66" fmla="*/ 3358 w 3543"/>
                <a:gd name="T67" fmla="*/ 2565 h 3542"/>
                <a:gd name="T68" fmla="*/ 3505 w 3543"/>
                <a:gd name="T69" fmla="*/ 2109 h 3542"/>
                <a:gd name="T70" fmla="*/ 3470 w 3543"/>
                <a:gd name="T71" fmla="*/ 2040 h 3542"/>
                <a:gd name="T72" fmla="*/ 3194 w 3543"/>
                <a:gd name="T73" fmla="*/ 1951 h 3542"/>
                <a:gd name="T74" fmla="*/ 3489 w 3543"/>
                <a:gd name="T75" fmla="*/ 1676 h 3542"/>
                <a:gd name="T76" fmla="*/ 3531 w 3543"/>
                <a:gd name="T77" fmla="*/ 1612 h 3542"/>
                <a:gd name="T78" fmla="*/ 3431 w 3543"/>
                <a:gd name="T79" fmla="*/ 1143 h 3542"/>
                <a:gd name="T80" fmla="*/ 3094 w 3543"/>
                <a:gd name="T81" fmla="*/ 1215 h 3542"/>
                <a:gd name="T82" fmla="*/ 2996 w 3543"/>
                <a:gd name="T83" fmla="*/ 1025 h 3542"/>
                <a:gd name="T84" fmla="*/ 3252 w 3543"/>
                <a:gd name="T85" fmla="*/ 794 h 3542"/>
                <a:gd name="T86" fmla="*/ 2932 w 3543"/>
                <a:gd name="T87" fmla="*/ 438 h 3542"/>
                <a:gd name="T88" fmla="*/ 2855 w 3543"/>
                <a:gd name="T89" fmla="*/ 434 h 3542"/>
                <a:gd name="T90" fmla="*/ 2639 w 3543"/>
                <a:gd name="T91" fmla="*/ 629 h 3542"/>
                <a:gd name="T92" fmla="*/ 2549 w 3543"/>
                <a:gd name="T93" fmla="*/ 236 h 3542"/>
                <a:gd name="T94" fmla="*/ 2514 w 3543"/>
                <a:gd name="T95" fmla="*/ 167 h 3542"/>
                <a:gd name="T96" fmla="*/ 2058 w 3543"/>
                <a:gd name="T97" fmla="*/ 20 h 3542"/>
                <a:gd name="T98" fmla="*/ 1952 w 3543"/>
                <a:gd name="T99" fmla="*/ 347 h 3542"/>
                <a:gd name="T100" fmla="*/ 1738 w 3543"/>
                <a:gd name="T101" fmla="*/ 336 h 3542"/>
                <a:gd name="T102" fmla="*/ 1667 w 3543"/>
                <a:gd name="T103" fmla="*/ 0 h 3542"/>
                <a:gd name="T104" fmla="*/ 1198 w 3543"/>
                <a:gd name="T105" fmla="*/ 99 h 3542"/>
                <a:gd name="T106" fmla="*/ 1156 w 3543"/>
                <a:gd name="T107" fmla="*/ 164 h 3542"/>
                <a:gd name="T108" fmla="*/ 1216 w 3543"/>
                <a:gd name="T109" fmla="*/ 448 h 3542"/>
                <a:gd name="T110" fmla="*/ 832 w 3543"/>
                <a:gd name="T111" fmla="*/ 330 h 3542"/>
                <a:gd name="T112" fmla="*/ 755 w 3543"/>
                <a:gd name="T113" fmla="*/ 326 h 3542"/>
                <a:gd name="T114" fmla="*/ 399 w 3543"/>
                <a:gd name="T115" fmla="*/ 646 h 3542"/>
                <a:gd name="T116" fmla="*/ 630 w 3543"/>
                <a:gd name="T117" fmla="*/ 903 h 35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543" h="3542">
                  <a:moveTo>
                    <a:pt x="1385" y="1342"/>
                  </a:moveTo>
                  <a:lnTo>
                    <a:pt x="1385" y="1342"/>
                  </a:lnTo>
                  <a:cubicBezTo>
                    <a:pt x="1621" y="1129"/>
                    <a:pt x="1987" y="1148"/>
                    <a:pt x="2200" y="1384"/>
                  </a:cubicBezTo>
                  <a:lnTo>
                    <a:pt x="2200" y="1384"/>
                  </a:lnTo>
                  <a:cubicBezTo>
                    <a:pt x="2412" y="1620"/>
                    <a:pt x="2394" y="1986"/>
                    <a:pt x="2158" y="2199"/>
                  </a:cubicBezTo>
                  <a:lnTo>
                    <a:pt x="2158" y="2199"/>
                  </a:lnTo>
                  <a:cubicBezTo>
                    <a:pt x="1922" y="2411"/>
                    <a:pt x="1556" y="2392"/>
                    <a:pt x="1343" y="2156"/>
                  </a:cubicBezTo>
                  <a:lnTo>
                    <a:pt x="1343" y="2156"/>
                  </a:lnTo>
                  <a:cubicBezTo>
                    <a:pt x="1131" y="1920"/>
                    <a:pt x="1149" y="1555"/>
                    <a:pt x="1385" y="1342"/>
                  </a:cubicBezTo>
                  <a:close/>
                  <a:moveTo>
                    <a:pt x="630" y="903"/>
                  </a:moveTo>
                  <a:lnTo>
                    <a:pt x="630" y="903"/>
                  </a:lnTo>
                  <a:cubicBezTo>
                    <a:pt x="586" y="960"/>
                    <a:pt x="547" y="1020"/>
                    <a:pt x="513" y="1081"/>
                  </a:cubicBezTo>
                  <a:lnTo>
                    <a:pt x="238" y="992"/>
                  </a:lnTo>
                  <a:lnTo>
                    <a:pt x="185" y="976"/>
                  </a:lnTo>
                  <a:lnTo>
                    <a:pt x="169" y="1027"/>
                  </a:lnTo>
                  <a:lnTo>
                    <a:pt x="38" y="1432"/>
                  </a:lnTo>
                  <a:lnTo>
                    <a:pt x="21" y="1483"/>
                  </a:lnTo>
                  <a:lnTo>
                    <a:pt x="73" y="1500"/>
                  </a:lnTo>
                  <a:lnTo>
                    <a:pt x="348" y="1590"/>
                  </a:lnTo>
                  <a:lnTo>
                    <a:pt x="348" y="1590"/>
                  </a:lnTo>
                  <a:cubicBezTo>
                    <a:pt x="339" y="1661"/>
                    <a:pt x="336" y="1732"/>
                    <a:pt x="338" y="1803"/>
                  </a:cubicBezTo>
                  <a:lnTo>
                    <a:pt x="54" y="1863"/>
                  </a:lnTo>
                  <a:lnTo>
                    <a:pt x="0" y="1875"/>
                  </a:lnTo>
                  <a:lnTo>
                    <a:pt x="12" y="1928"/>
                  </a:lnTo>
                  <a:lnTo>
                    <a:pt x="101" y="2344"/>
                  </a:lnTo>
                  <a:lnTo>
                    <a:pt x="112" y="2396"/>
                  </a:lnTo>
                  <a:lnTo>
                    <a:pt x="165" y="2385"/>
                  </a:lnTo>
                  <a:lnTo>
                    <a:pt x="449" y="2325"/>
                  </a:lnTo>
                  <a:lnTo>
                    <a:pt x="449" y="2325"/>
                  </a:lnTo>
                  <a:cubicBezTo>
                    <a:pt x="477" y="2390"/>
                    <a:pt x="509" y="2454"/>
                    <a:pt x="547" y="2515"/>
                  </a:cubicBezTo>
                  <a:lnTo>
                    <a:pt x="331" y="2709"/>
                  </a:lnTo>
                  <a:lnTo>
                    <a:pt x="290" y="2747"/>
                  </a:lnTo>
                  <a:lnTo>
                    <a:pt x="327" y="2787"/>
                  </a:lnTo>
                  <a:lnTo>
                    <a:pt x="611" y="3103"/>
                  </a:lnTo>
                  <a:lnTo>
                    <a:pt x="648" y="3143"/>
                  </a:lnTo>
                  <a:lnTo>
                    <a:pt x="688" y="3106"/>
                  </a:lnTo>
                  <a:lnTo>
                    <a:pt x="904" y="2912"/>
                  </a:lnTo>
                  <a:lnTo>
                    <a:pt x="904" y="2912"/>
                  </a:lnTo>
                  <a:cubicBezTo>
                    <a:pt x="961" y="2955"/>
                    <a:pt x="1021" y="2994"/>
                    <a:pt x="1083" y="3028"/>
                  </a:cubicBezTo>
                  <a:lnTo>
                    <a:pt x="993" y="3304"/>
                  </a:lnTo>
                  <a:lnTo>
                    <a:pt x="977" y="3356"/>
                  </a:lnTo>
                  <a:lnTo>
                    <a:pt x="1028" y="3373"/>
                  </a:lnTo>
                  <a:lnTo>
                    <a:pt x="1433" y="3504"/>
                  </a:lnTo>
                  <a:lnTo>
                    <a:pt x="1485" y="3521"/>
                  </a:lnTo>
                  <a:lnTo>
                    <a:pt x="1502" y="3469"/>
                  </a:lnTo>
                  <a:lnTo>
                    <a:pt x="1591" y="3194"/>
                  </a:lnTo>
                  <a:lnTo>
                    <a:pt x="1591" y="3194"/>
                  </a:lnTo>
                  <a:cubicBezTo>
                    <a:pt x="1661" y="3202"/>
                    <a:pt x="1733" y="3206"/>
                    <a:pt x="1804" y="3204"/>
                  </a:cubicBezTo>
                  <a:lnTo>
                    <a:pt x="1864" y="3488"/>
                  </a:lnTo>
                  <a:lnTo>
                    <a:pt x="1876" y="3541"/>
                  </a:lnTo>
                  <a:lnTo>
                    <a:pt x="1929" y="3529"/>
                  </a:lnTo>
                  <a:lnTo>
                    <a:pt x="2345" y="3441"/>
                  </a:lnTo>
                  <a:lnTo>
                    <a:pt x="2398" y="3430"/>
                  </a:lnTo>
                  <a:lnTo>
                    <a:pt x="2387" y="3376"/>
                  </a:lnTo>
                  <a:lnTo>
                    <a:pt x="2326" y="3093"/>
                  </a:lnTo>
                  <a:lnTo>
                    <a:pt x="2326" y="3093"/>
                  </a:lnTo>
                  <a:cubicBezTo>
                    <a:pt x="2391" y="3065"/>
                    <a:pt x="2456" y="3033"/>
                    <a:pt x="2517" y="2995"/>
                  </a:cubicBezTo>
                  <a:lnTo>
                    <a:pt x="2711" y="3211"/>
                  </a:lnTo>
                  <a:lnTo>
                    <a:pt x="2747" y="3252"/>
                  </a:lnTo>
                  <a:lnTo>
                    <a:pt x="2788" y="3215"/>
                  </a:lnTo>
                  <a:lnTo>
                    <a:pt x="3104" y="2930"/>
                  </a:lnTo>
                  <a:lnTo>
                    <a:pt x="3144" y="2894"/>
                  </a:lnTo>
                  <a:lnTo>
                    <a:pt x="3107" y="2853"/>
                  </a:lnTo>
                  <a:lnTo>
                    <a:pt x="2913" y="2637"/>
                  </a:lnTo>
                  <a:lnTo>
                    <a:pt x="2913" y="2637"/>
                  </a:lnTo>
                  <a:cubicBezTo>
                    <a:pt x="2956" y="2580"/>
                    <a:pt x="2995" y="2520"/>
                    <a:pt x="3029" y="2458"/>
                  </a:cubicBezTo>
                  <a:lnTo>
                    <a:pt x="3305" y="2548"/>
                  </a:lnTo>
                  <a:lnTo>
                    <a:pt x="3358" y="2565"/>
                  </a:lnTo>
                  <a:lnTo>
                    <a:pt x="3374" y="2513"/>
                  </a:lnTo>
                  <a:lnTo>
                    <a:pt x="3505" y="2109"/>
                  </a:lnTo>
                  <a:lnTo>
                    <a:pt x="3522" y="2057"/>
                  </a:lnTo>
                  <a:lnTo>
                    <a:pt x="3470" y="2040"/>
                  </a:lnTo>
                  <a:lnTo>
                    <a:pt x="3194" y="1951"/>
                  </a:lnTo>
                  <a:lnTo>
                    <a:pt x="3194" y="1951"/>
                  </a:lnTo>
                  <a:cubicBezTo>
                    <a:pt x="3204" y="1880"/>
                    <a:pt x="3207" y="1808"/>
                    <a:pt x="3206" y="1737"/>
                  </a:cubicBezTo>
                  <a:lnTo>
                    <a:pt x="3489" y="1676"/>
                  </a:lnTo>
                  <a:lnTo>
                    <a:pt x="3542" y="1665"/>
                  </a:lnTo>
                  <a:lnTo>
                    <a:pt x="3531" y="1612"/>
                  </a:lnTo>
                  <a:lnTo>
                    <a:pt x="3442" y="1197"/>
                  </a:lnTo>
                  <a:lnTo>
                    <a:pt x="3431" y="1143"/>
                  </a:lnTo>
                  <a:lnTo>
                    <a:pt x="3378" y="1154"/>
                  </a:lnTo>
                  <a:lnTo>
                    <a:pt x="3094" y="1215"/>
                  </a:lnTo>
                  <a:lnTo>
                    <a:pt x="3094" y="1215"/>
                  </a:lnTo>
                  <a:cubicBezTo>
                    <a:pt x="3066" y="1150"/>
                    <a:pt x="3034" y="1087"/>
                    <a:pt x="2996" y="1025"/>
                  </a:cubicBezTo>
                  <a:lnTo>
                    <a:pt x="3212" y="831"/>
                  </a:lnTo>
                  <a:lnTo>
                    <a:pt x="3252" y="794"/>
                  </a:lnTo>
                  <a:lnTo>
                    <a:pt x="3216" y="754"/>
                  </a:lnTo>
                  <a:lnTo>
                    <a:pt x="2932" y="438"/>
                  </a:lnTo>
                  <a:lnTo>
                    <a:pt x="2895" y="397"/>
                  </a:lnTo>
                  <a:lnTo>
                    <a:pt x="2855" y="434"/>
                  </a:lnTo>
                  <a:lnTo>
                    <a:pt x="2639" y="629"/>
                  </a:lnTo>
                  <a:lnTo>
                    <a:pt x="2639" y="629"/>
                  </a:lnTo>
                  <a:cubicBezTo>
                    <a:pt x="2582" y="585"/>
                    <a:pt x="2521" y="546"/>
                    <a:pt x="2459" y="512"/>
                  </a:cubicBezTo>
                  <a:lnTo>
                    <a:pt x="2549" y="236"/>
                  </a:lnTo>
                  <a:lnTo>
                    <a:pt x="2566" y="184"/>
                  </a:lnTo>
                  <a:lnTo>
                    <a:pt x="2514" y="167"/>
                  </a:lnTo>
                  <a:lnTo>
                    <a:pt x="2110" y="36"/>
                  </a:lnTo>
                  <a:lnTo>
                    <a:pt x="2058" y="20"/>
                  </a:lnTo>
                  <a:lnTo>
                    <a:pt x="2041" y="71"/>
                  </a:lnTo>
                  <a:lnTo>
                    <a:pt x="1952" y="347"/>
                  </a:lnTo>
                  <a:lnTo>
                    <a:pt x="1952" y="347"/>
                  </a:lnTo>
                  <a:cubicBezTo>
                    <a:pt x="1882" y="338"/>
                    <a:pt x="1811" y="335"/>
                    <a:pt x="1738" y="336"/>
                  </a:cubicBezTo>
                  <a:lnTo>
                    <a:pt x="1678" y="53"/>
                  </a:lnTo>
                  <a:lnTo>
                    <a:pt x="1667" y="0"/>
                  </a:lnTo>
                  <a:lnTo>
                    <a:pt x="1613" y="11"/>
                  </a:lnTo>
                  <a:lnTo>
                    <a:pt x="1198" y="99"/>
                  </a:lnTo>
                  <a:lnTo>
                    <a:pt x="1144" y="111"/>
                  </a:lnTo>
                  <a:lnTo>
                    <a:pt x="1156" y="164"/>
                  </a:lnTo>
                  <a:lnTo>
                    <a:pt x="1216" y="448"/>
                  </a:lnTo>
                  <a:lnTo>
                    <a:pt x="1216" y="448"/>
                  </a:lnTo>
                  <a:cubicBezTo>
                    <a:pt x="1152" y="475"/>
                    <a:pt x="1088" y="508"/>
                    <a:pt x="1026" y="545"/>
                  </a:cubicBezTo>
                  <a:lnTo>
                    <a:pt x="832" y="330"/>
                  </a:lnTo>
                  <a:lnTo>
                    <a:pt x="796" y="289"/>
                  </a:lnTo>
                  <a:lnTo>
                    <a:pt x="755" y="326"/>
                  </a:lnTo>
                  <a:lnTo>
                    <a:pt x="439" y="610"/>
                  </a:lnTo>
                  <a:lnTo>
                    <a:pt x="399" y="646"/>
                  </a:lnTo>
                  <a:lnTo>
                    <a:pt x="436" y="687"/>
                  </a:lnTo>
                  <a:lnTo>
                    <a:pt x="630" y="90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0" name="Freeform 12">
              <a:extLst>
                <a:ext uri="{FF2B5EF4-FFF2-40B4-BE49-F238E27FC236}">
                  <a16:creationId xmlns:a16="http://schemas.microsoft.com/office/drawing/2014/main" id="{1F0AB301-A8D1-084C-BD4B-9845562CB0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43538" y="1430338"/>
              <a:ext cx="447675" cy="447675"/>
            </a:xfrm>
            <a:custGeom>
              <a:avLst/>
              <a:gdLst>
                <a:gd name="T0" fmla="*/ 486 w 1244"/>
                <a:gd name="T1" fmla="*/ 471 h 1244"/>
                <a:gd name="T2" fmla="*/ 772 w 1244"/>
                <a:gd name="T3" fmla="*/ 486 h 1244"/>
                <a:gd name="T4" fmla="*/ 757 w 1244"/>
                <a:gd name="T5" fmla="*/ 772 h 1244"/>
                <a:gd name="T6" fmla="*/ 471 w 1244"/>
                <a:gd name="T7" fmla="*/ 757 h 1244"/>
                <a:gd name="T8" fmla="*/ 221 w 1244"/>
                <a:gd name="T9" fmla="*/ 317 h 1244"/>
                <a:gd name="T10" fmla="*/ 180 w 1244"/>
                <a:gd name="T11" fmla="*/ 380 h 1244"/>
                <a:gd name="T12" fmla="*/ 65 w 1244"/>
                <a:gd name="T13" fmla="*/ 343 h 1244"/>
                <a:gd name="T14" fmla="*/ 13 w 1244"/>
                <a:gd name="T15" fmla="*/ 502 h 1244"/>
                <a:gd name="T16" fmla="*/ 25 w 1244"/>
                <a:gd name="T17" fmla="*/ 526 h 1244"/>
                <a:gd name="T18" fmla="*/ 122 w 1244"/>
                <a:gd name="T19" fmla="*/ 558 h 1244"/>
                <a:gd name="T20" fmla="*/ 18 w 1244"/>
                <a:gd name="T21" fmla="*/ 654 h 1244"/>
                <a:gd name="T22" fmla="*/ 3 w 1244"/>
                <a:gd name="T23" fmla="*/ 677 h 1244"/>
                <a:gd name="T24" fmla="*/ 39 w 1244"/>
                <a:gd name="T25" fmla="*/ 841 h 1244"/>
                <a:gd name="T26" fmla="*/ 157 w 1244"/>
                <a:gd name="T27" fmla="*/ 816 h 1244"/>
                <a:gd name="T28" fmla="*/ 192 w 1244"/>
                <a:gd name="T29" fmla="*/ 883 h 1244"/>
                <a:gd name="T30" fmla="*/ 102 w 1244"/>
                <a:gd name="T31" fmla="*/ 964 h 1244"/>
                <a:gd name="T32" fmla="*/ 214 w 1244"/>
                <a:gd name="T33" fmla="*/ 1089 h 1244"/>
                <a:gd name="T34" fmla="*/ 241 w 1244"/>
                <a:gd name="T35" fmla="*/ 1090 h 1244"/>
                <a:gd name="T36" fmla="*/ 317 w 1244"/>
                <a:gd name="T37" fmla="*/ 1022 h 1244"/>
                <a:gd name="T38" fmla="*/ 348 w 1244"/>
                <a:gd name="T39" fmla="*/ 1160 h 1244"/>
                <a:gd name="T40" fmla="*/ 361 w 1244"/>
                <a:gd name="T41" fmla="*/ 1184 h 1244"/>
                <a:gd name="T42" fmla="*/ 520 w 1244"/>
                <a:gd name="T43" fmla="*/ 1236 h 1244"/>
                <a:gd name="T44" fmla="*/ 558 w 1244"/>
                <a:gd name="T45" fmla="*/ 1121 h 1244"/>
                <a:gd name="T46" fmla="*/ 633 w 1244"/>
                <a:gd name="T47" fmla="*/ 1125 h 1244"/>
                <a:gd name="T48" fmla="*/ 658 w 1244"/>
                <a:gd name="T49" fmla="*/ 1243 h 1244"/>
                <a:gd name="T50" fmla="*/ 823 w 1244"/>
                <a:gd name="T51" fmla="*/ 1208 h 1244"/>
                <a:gd name="T52" fmla="*/ 838 w 1244"/>
                <a:gd name="T53" fmla="*/ 1185 h 1244"/>
                <a:gd name="T54" fmla="*/ 816 w 1244"/>
                <a:gd name="T55" fmla="*/ 1085 h 1244"/>
                <a:gd name="T56" fmla="*/ 951 w 1244"/>
                <a:gd name="T57" fmla="*/ 1127 h 1244"/>
                <a:gd name="T58" fmla="*/ 979 w 1244"/>
                <a:gd name="T59" fmla="*/ 1128 h 1244"/>
                <a:gd name="T60" fmla="*/ 1103 w 1244"/>
                <a:gd name="T61" fmla="*/ 1015 h 1244"/>
                <a:gd name="T62" fmla="*/ 1022 w 1244"/>
                <a:gd name="T63" fmla="*/ 926 h 1244"/>
                <a:gd name="T64" fmla="*/ 1063 w 1244"/>
                <a:gd name="T65" fmla="*/ 863 h 1244"/>
                <a:gd name="T66" fmla="*/ 1178 w 1244"/>
                <a:gd name="T67" fmla="*/ 901 h 1244"/>
                <a:gd name="T68" fmla="*/ 1230 w 1244"/>
                <a:gd name="T69" fmla="*/ 740 h 1244"/>
                <a:gd name="T70" fmla="*/ 1217 w 1244"/>
                <a:gd name="T71" fmla="*/ 716 h 1244"/>
                <a:gd name="T72" fmla="*/ 1121 w 1244"/>
                <a:gd name="T73" fmla="*/ 685 h 1244"/>
                <a:gd name="T74" fmla="*/ 1224 w 1244"/>
                <a:gd name="T75" fmla="*/ 589 h 1244"/>
                <a:gd name="T76" fmla="*/ 1239 w 1244"/>
                <a:gd name="T77" fmla="*/ 566 h 1244"/>
                <a:gd name="T78" fmla="*/ 1204 w 1244"/>
                <a:gd name="T79" fmla="*/ 401 h 1244"/>
                <a:gd name="T80" fmla="*/ 1085 w 1244"/>
                <a:gd name="T81" fmla="*/ 426 h 1244"/>
                <a:gd name="T82" fmla="*/ 1051 w 1244"/>
                <a:gd name="T83" fmla="*/ 360 h 1244"/>
                <a:gd name="T84" fmla="*/ 1141 w 1244"/>
                <a:gd name="T85" fmla="*/ 279 h 1244"/>
                <a:gd name="T86" fmla="*/ 1028 w 1244"/>
                <a:gd name="T87" fmla="*/ 154 h 1244"/>
                <a:gd name="T88" fmla="*/ 1001 w 1244"/>
                <a:gd name="T89" fmla="*/ 152 h 1244"/>
                <a:gd name="T90" fmla="*/ 926 w 1244"/>
                <a:gd name="T91" fmla="*/ 221 h 1244"/>
                <a:gd name="T92" fmla="*/ 894 w 1244"/>
                <a:gd name="T93" fmla="*/ 83 h 1244"/>
                <a:gd name="T94" fmla="*/ 882 w 1244"/>
                <a:gd name="T95" fmla="*/ 59 h 1244"/>
                <a:gd name="T96" fmla="*/ 722 w 1244"/>
                <a:gd name="T97" fmla="*/ 7 h 1244"/>
                <a:gd name="T98" fmla="*/ 685 w 1244"/>
                <a:gd name="T99" fmla="*/ 122 h 1244"/>
                <a:gd name="T100" fmla="*/ 610 w 1244"/>
                <a:gd name="T101" fmla="*/ 118 h 1244"/>
                <a:gd name="T102" fmla="*/ 585 w 1244"/>
                <a:gd name="T103" fmla="*/ 0 h 1244"/>
                <a:gd name="T104" fmla="*/ 420 w 1244"/>
                <a:gd name="T105" fmla="*/ 35 h 1244"/>
                <a:gd name="T106" fmla="*/ 405 w 1244"/>
                <a:gd name="T107" fmla="*/ 58 h 1244"/>
                <a:gd name="T108" fmla="*/ 426 w 1244"/>
                <a:gd name="T109" fmla="*/ 157 h 1244"/>
                <a:gd name="T110" fmla="*/ 291 w 1244"/>
                <a:gd name="T111" fmla="*/ 116 h 1244"/>
                <a:gd name="T112" fmla="*/ 264 w 1244"/>
                <a:gd name="T113" fmla="*/ 114 h 1244"/>
                <a:gd name="T114" fmla="*/ 140 w 1244"/>
                <a:gd name="T115" fmla="*/ 227 h 1244"/>
                <a:gd name="T116" fmla="*/ 221 w 1244"/>
                <a:gd name="T117" fmla="*/ 317 h 1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244" h="1244">
                  <a:moveTo>
                    <a:pt x="486" y="471"/>
                  </a:moveTo>
                  <a:lnTo>
                    <a:pt x="486" y="471"/>
                  </a:lnTo>
                  <a:cubicBezTo>
                    <a:pt x="568" y="396"/>
                    <a:pt x="697" y="403"/>
                    <a:pt x="772" y="486"/>
                  </a:cubicBezTo>
                  <a:lnTo>
                    <a:pt x="772" y="486"/>
                  </a:lnTo>
                  <a:cubicBezTo>
                    <a:pt x="846" y="569"/>
                    <a:pt x="840" y="697"/>
                    <a:pt x="757" y="772"/>
                  </a:cubicBezTo>
                  <a:lnTo>
                    <a:pt x="757" y="772"/>
                  </a:lnTo>
                  <a:cubicBezTo>
                    <a:pt x="674" y="847"/>
                    <a:pt x="546" y="840"/>
                    <a:pt x="471" y="757"/>
                  </a:cubicBezTo>
                  <a:lnTo>
                    <a:pt x="471" y="757"/>
                  </a:lnTo>
                  <a:cubicBezTo>
                    <a:pt x="396" y="674"/>
                    <a:pt x="403" y="546"/>
                    <a:pt x="486" y="471"/>
                  </a:cubicBezTo>
                  <a:close/>
                  <a:moveTo>
                    <a:pt x="221" y="317"/>
                  </a:moveTo>
                  <a:lnTo>
                    <a:pt x="221" y="317"/>
                  </a:lnTo>
                  <a:cubicBezTo>
                    <a:pt x="205" y="337"/>
                    <a:pt x="192" y="358"/>
                    <a:pt x="180" y="380"/>
                  </a:cubicBezTo>
                  <a:lnTo>
                    <a:pt x="83" y="348"/>
                  </a:lnTo>
                  <a:lnTo>
                    <a:pt x="65" y="343"/>
                  </a:lnTo>
                  <a:lnTo>
                    <a:pt x="59" y="361"/>
                  </a:lnTo>
                  <a:lnTo>
                    <a:pt x="13" y="502"/>
                  </a:lnTo>
                  <a:lnTo>
                    <a:pt x="7" y="520"/>
                  </a:lnTo>
                  <a:lnTo>
                    <a:pt x="25" y="526"/>
                  </a:lnTo>
                  <a:lnTo>
                    <a:pt x="122" y="558"/>
                  </a:lnTo>
                  <a:lnTo>
                    <a:pt x="122" y="558"/>
                  </a:lnTo>
                  <a:cubicBezTo>
                    <a:pt x="119" y="583"/>
                    <a:pt x="118" y="608"/>
                    <a:pt x="118" y="633"/>
                  </a:cubicBezTo>
                  <a:lnTo>
                    <a:pt x="18" y="654"/>
                  </a:lnTo>
                  <a:lnTo>
                    <a:pt x="0" y="658"/>
                  </a:lnTo>
                  <a:lnTo>
                    <a:pt x="3" y="677"/>
                  </a:lnTo>
                  <a:lnTo>
                    <a:pt x="35" y="822"/>
                  </a:lnTo>
                  <a:lnTo>
                    <a:pt x="39" y="841"/>
                  </a:lnTo>
                  <a:lnTo>
                    <a:pt x="58" y="838"/>
                  </a:lnTo>
                  <a:lnTo>
                    <a:pt x="157" y="816"/>
                  </a:lnTo>
                  <a:lnTo>
                    <a:pt x="157" y="816"/>
                  </a:lnTo>
                  <a:cubicBezTo>
                    <a:pt x="167" y="839"/>
                    <a:pt x="178" y="862"/>
                    <a:pt x="192" y="883"/>
                  </a:cubicBezTo>
                  <a:lnTo>
                    <a:pt x="116" y="951"/>
                  </a:lnTo>
                  <a:lnTo>
                    <a:pt x="102" y="964"/>
                  </a:lnTo>
                  <a:lnTo>
                    <a:pt x="114" y="978"/>
                  </a:lnTo>
                  <a:lnTo>
                    <a:pt x="214" y="1089"/>
                  </a:lnTo>
                  <a:lnTo>
                    <a:pt x="227" y="1103"/>
                  </a:lnTo>
                  <a:lnTo>
                    <a:pt x="241" y="1090"/>
                  </a:lnTo>
                  <a:lnTo>
                    <a:pt x="317" y="1022"/>
                  </a:lnTo>
                  <a:lnTo>
                    <a:pt x="317" y="1022"/>
                  </a:lnTo>
                  <a:cubicBezTo>
                    <a:pt x="336" y="1037"/>
                    <a:pt x="358" y="1051"/>
                    <a:pt x="379" y="1063"/>
                  </a:cubicBezTo>
                  <a:lnTo>
                    <a:pt x="348" y="1160"/>
                  </a:lnTo>
                  <a:lnTo>
                    <a:pt x="343" y="1178"/>
                  </a:lnTo>
                  <a:lnTo>
                    <a:pt x="361" y="1184"/>
                  </a:lnTo>
                  <a:lnTo>
                    <a:pt x="502" y="1230"/>
                  </a:lnTo>
                  <a:lnTo>
                    <a:pt x="520" y="1236"/>
                  </a:lnTo>
                  <a:lnTo>
                    <a:pt x="527" y="1218"/>
                  </a:lnTo>
                  <a:lnTo>
                    <a:pt x="558" y="1121"/>
                  </a:lnTo>
                  <a:lnTo>
                    <a:pt x="558" y="1121"/>
                  </a:lnTo>
                  <a:cubicBezTo>
                    <a:pt x="583" y="1124"/>
                    <a:pt x="608" y="1125"/>
                    <a:pt x="633" y="1125"/>
                  </a:cubicBezTo>
                  <a:lnTo>
                    <a:pt x="654" y="1224"/>
                  </a:lnTo>
                  <a:lnTo>
                    <a:pt x="658" y="1243"/>
                  </a:lnTo>
                  <a:lnTo>
                    <a:pt x="677" y="1239"/>
                  </a:lnTo>
                  <a:lnTo>
                    <a:pt x="823" y="1208"/>
                  </a:lnTo>
                  <a:lnTo>
                    <a:pt x="842" y="1204"/>
                  </a:lnTo>
                  <a:lnTo>
                    <a:pt x="838" y="1185"/>
                  </a:lnTo>
                  <a:lnTo>
                    <a:pt x="816" y="1085"/>
                  </a:lnTo>
                  <a:lnTo>
                    <a:pt x="816" y="1085"/>
                  </a:lnTo>
                  <a:cubicBezTo>
                    <a:pt x="839" y="1076"/>
                    <a:pt x="862" y="1064"/>
                    <a:pt x="883" y="1052"/>
                  </a:cubicBezTo>
                  <a:lnTo>
                    <a:pt x="951" y="1127"/>
                  </a:lnTo>
                  <a:lnTo>
                    <a:pt x="964" y="1141"/>
                  </a:lnTo>
                  <a:lnTo>
                    <a:pt x="979" y="1128"/>
                  </a:lnTo>
                  <a:lnTo>
                    <a:pt x="1089" y="1029"/>
                  </a:lnTo>
                  <a:lnTo>
                    <a:pt x="1103" y="1015"/>
                  </a:lnTo>
                  <a:lnTo>
                    <a:pt x="1091" y="1002"/>
                  </a:lnTo>
                  <a:lnTo>
                    <a:pt x="1022" y="926"/>
                  </a:lnTo>
                  <a:lnTo>
                    <a:pt x="1022" y="926"/>
                  </a:lnTo>
                  <a:cubicBezTo>
                    <a:pt x="1037" y="906"/>
                    <a:pt x="1051" y="885"/>
                    <a:pt x="1063" y="863"/>
                  </a:cubicBezTo>
                  <a:lnTo>
                    <a:pt x="1160" y="895"/>
                  </a:lnTo>
                  <a:lnTo>
                    <a:pt x="1178" y="901"/>
                  </a:lnTo>
                  <a:lnTo>
                    <a:pt x="1184" y="882"/>
                  </a:lnTo>
                  <a:lnTo>
                    <a:pt x="1230" y="740"/>
                  </a:lnTo>
                  <a:lnTo>
                    <a:pt x="1236" y="722"/>
                  </a:lnTo>
                  <a:lnTo>
                    <a:pt x="1217" y="716"/>
                  </a:lnTo>
                  <a:lnTo>
                    <a:pt x="1121" y="685"/>
                  </a:lnTo>
                  <a:lnTo>
                    <a:pt x="1121" y="685"/>
                  </a:lnTo>
                  <a:cubicBezTo>
                    <a:pt x="1124" y="660"/>
                    <a:pt x="1125" y="635"/>
                    <a:pt x="1125" y="610"/>
                  </a:cubicBezTo>
                  <a:lnTo>
                    <a:pt x="1224" y="589"/>
                  </a:lnTo>
                  <a:lnTo>
                    <a:pt x="1243" y="585"/>
                  </a:lnTo>
                  <a:lnTo>
                    <a:pt x="1239" y="566"/>
                  </a:lnTo>
                  <a:lnTo>
                    <a:pt x="1207" y="420"/>
                  </a:lnTo>
                  <a:lnTo>
                    <a:pt x="1204" y="401"/>
                  </a:lnTo>
                  <a:lnTo>
                    <a:pt x="1185" y="405"/>
                  </a:lnTo>
                  <a:lnTo>
                    <a:pt x="1085" y="426"/>
                  </a:lnTo>
                  <a:lnTo>
                    <a:pt x="1085" y="426"/>
                  </a:lnTo>
                  <a:cubicBezTo>
                    <a:pt x="1076" y="404"/>
                    <a:pt x="1064" y="381"/>
                    <a:pt x="1051" y="360"/>
                  </a:cubicBezTo>
                  <a:lnTo>
                    <a:pt x="1127" y="292"/>
                  </a:lnTo>
                  <a:lnTo>
                    <a:pt x="1141" y="279"/>
                  </a:lnTo>
                  <a:lnTo>
                    <a:pt x="1128" y="264"/>
                  </a:lnTo>
                  <a:lnTo>
                    <a:pt x="1028" y="154"/>
                  </a:lnTo>
                  <a:lnTo>
                    <a:pt x="1016" y="139"/>
                  </a:lnTo>
                  <a:lnTo>
                    <a:pt x="1001" y="152"/>
                  </a:lnTo>
                  <a:lnTo>
                    <a:pt x="926" y="221"/>
                  </a:lnTo>
                  <a:lnTo>
                    <a:pt x="926" y="221"/>
                  </a:lnTo>
                  <a:cubicBezTo>
                    <a:pt x="906" y="205"/>
                    <a:pt x="884" y="192"/>
                    <a:pt x="863" y="180"/>
                  </a:cubicBezTo>
                  <a:lnTo>
                    <a:pt x="894" y="83"/>
                  </a:lnTo>
                  <a:lnTo>
                    <a:pt x="900" y="65"/>
                  </a:lnTo>
                  <a:lnTo>
                    <a:pt x="882" y="59"/>
                  </a:lnTo>
                  <a:lnTo>
                    <a:pt x="740" y="12"/>
                  </a:lnTo>
                  <a:lnTo>
                    <a:pt x="722" y="7"/>
                  </a:lnTo>
                  <a:lnTo>
                    <a:pt x="716" y="25"/>
                  </a:lnTo>
                  <a:lnTo>
                    <a:pt x="685" y="122"/>
                  </a:lnTo>
                  <a:lnTo>
                    <a:pt x="685" y="122"/>
                  </a:lnTo>
                  <a:cubicBezTo>
                    <a:pt x="660" y="119"/>
                    <a:pt x="635" y="118"/>
                    <a:pt x="610" y="118"/>
                  </a:cubicBezTo>
                  <a:lnTo>
                    <a:pt x="588" y="18"/>
                  </a:lnTo>
                  <a:lnTo>
                    <a:pt x="585" y="0"/>
                  </a:lnTo>
                  <a:lnTo>
                    <a:pt x="566" y="4"/>
                  </a:lnTo>
                  <a:lnTo>
                    <a:pt x="420" y="35"/>
                  </a:lnTo>
                  <a:lnTo>
                    <a:pt x="401" y="39"/>
                  </a:lnTo>
                  <a:lnTo>
                    <a:pt x="405" y="58"/>
                  </a:lnTo>
                  <a:lnTo>
                    <a:pt x="426" y="157"/>
                  </a:lnTo>
                  <a:lnTo>
                    <a:pt x="426" y="157"/>
                  </a:lnTo>
                  <a:cubicBezTo>
                    <a:pt x="404" y="167"/>
                    <a:pt x="381" y="178"/>
                    <a:pt x="360" y="192"/>
                  </a:cubicBezTo>
                  <a:lnTo>
                    <a:pt x="291" y="116"/>
                  </a:lnTo>
                  <a:lnTo>
                    <a:pt x="279" y="102"/>
                  </a:lnTo>
                  <a:lnTo>
                    <a:pt x="264" y="114"/>
                  </a:lnTo>
                  <a:lnTo>
                    <a:pt x="154" y="214"/>
                  </a:lnTo>
                  <a:lnTo>
                    <a:pt x="140" y="227"/>
                  </a:lnTo>
                  <a:lnTo>
                    <a:pt x="152" y="241"/>
                  </a:lnTo>
                  <a:lnTo>
                    <a:pt x="221" y="31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1" name="Freeform 13">
              <a:extLst>
                <a:ext uri="{FF2B5EF4-FFF2-40B4-BE49-F238E27FC236}">
                  <a16:creationId xmlns:a16="http://schemas.microsoft.com/office/drawing/2014/main" id="{E477FAC2-3A8D-D640-A488-1D557BA223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51263" y="463550"/>
              <a:ext cx="350837" cy="350838"/>
            </a:xfrm>
            <a:custGeom>
              <a:avLst/>
              <a:gdLst>
                <a:gd name="T0" fmla="*/ 382 w 975"/>
                <a:gd name="T1" fmla="*/ 370 h 975"/>
                <a:gd name="T2" fmla="*/ 605 w 975"/>
                <a:gd name="T3" fmla="*/ 381 h 975"/>
                <a:gd name="T4" fmla="*/ 594 w 975"/>
                <a:gd name="T5" fmla="*/ 605 h 975"/>
                <a:gd name="T6" fmla="*/ 370 w 975"/>
                <a:gd name="T7" fmla="*/ 594 h 975"/>
                <a:gd name="T8" fmla="*/ 174 w 975"/>
                <a:gd name="T9" fmla="*/ 249 h 975"/>
                <a:gd name="T10" fmla="*/ 141 w 975"/>
                <a:gd name="T11" fmla="*/ 298 h 975"/>
                <a:gd name="T12" fmla="*/ 51 w 975"/>
                <a:gd name="T13" fmla="*/ 269 h 975"/>
                <a:gd name="T14" fmla="*/ 11 w 975"/>
                <a:gd name="T15" fmla="*/ 395 h 975"/>
                <a:gd name="T16" fmla="*/ 20 w 975"/>
                <a:gd name="T17" fmla="*/ 413 h 975"/>
                <a:gd name="T18" fmla="*/ 96 w 975"/>
                <a:gd name="T19" fmla="*/ 437 h 975"/>
                <a:gd name="T20" fmla="*/ 15 w 975"/>
                <a:gd name="T21" fmla="*/ 513 h 975"/>
                <a:gd name="T22" fmla="*/ 4 w 975"/>
                <a:gd name="T23" fmla="*/ 531 h 975"/>
                <a:gd name="T24" fmla="*/ 31 w 975"/>
                <a:gd name="T25" fmla="*/ 659 h 975"/>
                <a:gd name="T26" fmla="*/ 124 w 975"/>
                <a:gd name="T27" fmla="*/ 640 h 975"/>
                <a:gd name="T28" fmla="*/ 151 w 975"/>
                <a:gd name="T29" fmla="*/ 692 h 975"/>
                <a:gd name="T30" fmla="*/ 80 w 975"/>
                <a:gd name="T31" fmla="*/ 756 h 975"/>
                <a:gd name="T32" fmla="*/ 168 w 975"/>
                <a:gd name="T33" fmla="*/ 854 h 975"/>
                <a:gd name="T34" fmla="*/ 189 w 975"/>
                <a:gd name="T35" fmla="*/ 855 h 975"/>
                <a:gd name="T36" fmla="*/ 249 w 975"/>
                <a:gd name="T37" fmla="*/ 802 h 975"/>
                <a:gd name="T38" fmla="*/ 273 w 975"/>
                <a:gd name="T39" fmla="*/ 909 h 975"/>
                <a:gd name="T40" fmla="*/ 283 w 975"/>
                <a:gd name="T41" fmla="*/ 928 h 975"/>
                <a:gd name="T42" fmla="*/ 409 w 975"/>
                <a:gd name="T43" fmla="*/ 969 h 975"/>
                <a:gd name="T44" fmla="*/ 438 w 975"/>
                <a:gd name="T45" fmla="*/ 879 h 975"/>
                <a:gd name="T46" fmla="*/ 497 w 975"/>
                <a:gd name="T47" fmla="*/ 881 h 975"/>
                <a:gd name="T48" fmla="*/ 516 w 975"/>
                <a:gd name="T49" fmla="*/ 974 h 975"/>
                <a:gd name="T50" fmla="*/ 645 w 975"/>
                <a:gd name="T51" fmla="*/ 947 h 975"/>
                <a:gd name="T52" fmla="*/ 657 w 975"/>
                <a:gd name="T53" fmla="*/ 929 h 975"/>
                <a:gd name="T54" fmla="*/ 640 w 975"/>
                <a:gd name="T55" fmla="*/ 851 h 975"/>
                <a:gd name="T56" fmla="*/ 746 w 975"/>
                <a:gd name="T57" fmla="*/ 884 h 975"/>
                <a:gd name="T58" fmla="*/ 767 w 975"/>
                <a:gd name="T59" fmla="*/ 884 h 975"/>
                <a:gd name="T60" fmla="*/ 865 w 975"/>
                <a:gd name="T61" fmla="*/ 796 h 975"/>
                <a:gd name="T62" fmla="*/ 802 w 975"/>
                <a:gd name="T63" fmla="*/ 726 h 975"/>
                <a:gd name="T64" fmla="*/ 833 w 975"/>
                <a:gd name="T65" fmla="*/ 677 h 975"/>
                <a:gd name="T66" fmla="*/ 924 w 975"/>
                <a:gd name="T67" fmla="*/ 706 h 975"/>
                <a:gd name="T68" fmla="*/ 964 w 975"/>
                <a:gd name="T69" fmla="*/ 581 h 975"/>
                <a:gd name="T70" fmla="*/ 955 w 975"/>
                <a:gd name="T71" fmla="*/ 561 h 975"/>
                <a:gd name="T72" fmla="*/ 879 w 975"/>
                <a:gd name="T73" fmla="*/ 537 h 975"/>
                <a:gd name="T74" fmla="*/ 959 w 975"/>
                <a:gd name="T75" fmla="*/ 461 h 975"/>
                <a:gd name="T76" fmla="*/ 971 w 975"/>
                <a:gd name="T77" fmla="*/ 444 h 975"/>
                <a:gd name="T78" fmla="*/ 944 w 975"/>
                <a:gd name="T79" fmla="*/ 315 h 975"/>
                <a:gd name="T80" fmla="*/ 851 w 975"/>
                <a:gd name="T81" fmla="*/ 335 h 975"/>
                <a:gd name="T82" fmla="*/ 824 w 975"/>
                <a:gd name="T83" fmla="*/ 282 h 975"/>
                <a:gd name="T84" fmla="*/ 895 w 975"/>
                <a:gd name="T85" fmla="*/ 219 h 975"/>
                <a:gd name="T86" fmla="*/ 807 w 975"/>
                <a:gd name="T87" fmla="*/ 121 h 975"/>
                <a:gd name="T88" fmla="*/ 786 w 975"/>
                <a:gd name="T89" fmla="*/ 120 h 975"/>
                <a:gd name="T90" fmla="*/ 726 w 975"/>
                <a:gd name="T91" fmla="*/ 174 h 975"/>
                <a:gd name="T92" fmla="*/ 702 w 975"/>
                <a:gd name="T93" fmla="*/ 66 h 975"/>
                <a:gd name="T94" fmla="*/ 692 w 975"/>
                <a:gd name="T95" fmla="*/ 47 h 975"/>
                <a:gd name="T96" fmla="*/ 566 w 975"/>
                <a:gd name="T97" fmla="*/ 6 h 975"/>
                <a:gd name="T98" fmla="*/ 537 w 975"/>
                <a:gd name="T99" fmla="*/ 96 h 975"/>
                <a:gd name="T100" fmla="*/ 479 w 975"/>
                <a:gd name="T101" fmla="*/ 93 h 975"/>
                <a:gd name="T102" fmla="*/ 459 w 975"/>
                <a:gd name="T103" fmla="*/ 0 h 975"/>
                <a:gd name="T104" fmla="*/ 330 w 975"/>
                <a:gd name="T105" fmla="*/ 28 h 975"/>
                <a:gd name="T106" fmla="*/ 318 w 975"/>
                <a:gd name="T107" fmla="*/ 46 h 975"/>
                <a:gd name="T108" fmla="*/ 335 w 975"/>
                <a:gd name="T109" fmla="*/ 124 h 975"/>
                <a:gd name="T110" fmla="*/ 229 w 975"/>
                <a:gd name="T111" fmla="*/ 91 h 975"/>
                <a:gd name="T112" fmla="*/ 208 w 975"/>
                <a:gd name="T113" fmla="*/ 90 h 975"/>
                <a:gd name="T114" fmla="*/ 110 w 975"/>
                <a:gd name="T115" fmla="*/ 178 h 975"/>
                <a:gd name="T116" fmla="*/ 174 w 975"/>
                <a:gd name="T117" fmla="*/ 249 h 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75" h="975">
                  <a:moveTo>
                    <a:pt x="382" y="370"/>
                  </a:moveTo>
                  <a:lnTo>
                    <a:pt x="382" y="370"/>
                  </a:lnTo>
                  <a:cubicBezTo>
                    <a:pt x="446" y="311"/>
                    <a:pt x="547" y="316"/>
                    <a:pt x="605" y="381"/>
                  </a:cubicBezTo>
                  <a:lnTo>
                    <a:pt x="605" y="381"/>
                  </a:lnTo>
                  <a:cubicBezTo>
                    <a:pt x="664" y="446"/>
                    <a:pt x="659" y="547"/>
                    <a:pt x="594" y="605"/>
                  </a:cubicBezTo>
                  <a:lnTo>
                    <a:pt x="594" y="605"/>
                  </a:lnTo>
                  <a:cubicBezTo>
                    <a:pt x="529" y="663"/>
                    <a:pt x="429" y="658"/>
                    <a:pt x="370" y="594"/>
                  </a:cubicBezTo>
                  <a:lnTo>
                    <a:pt x="370" y="594"/>
                  </a:lnTo>
                  <a:cubicBezTo>
                    <a:pt x="311" y="528"/>
                    <a:pt x="316" y="428"/>
                    <a:pt x="382" y="370"/>
                  </a:cubicBezTo>
                  <a:close/>
                  <a:moveTo>
                    <a:pt x="174" y="249"/>
                  </a:moveTo>
                  <a:lnTo>
                    <a:pt x="174" y="249"/>
                  </a:lnTo>
                  <a:cubicBezTo>
                    <a:pt x="162" y="265"/>
                    <a:pt x="151" y="281"/>
                    <a:pt x="141" y="298"/>
                  </a:cubicBezTo>
                  <a:lnTo>
                    <a:pt x="66" y="274"/>
                  </a:lnTo>
                  <a:lnTo>
                    <a:pt x="51" y="269"/>
                  </a:lnTo>
                  <a:lnTo>
                    <a:pt x="47" y="283"/>
                  </a:lnTo>
                  <a:lnTo>
                    <a:pt x="11" y="395"/>
                  </a:lnTo>
                  <a:lnTo>
                    <a:pt x="6" y="408"/>
                  </a:lnTo>
                  <a:lnTo>
                    <a:pt x="20" y="413"/>
                  </a:lnTo>
                  <a:lnTo>
                    <a:pt x="96" y="437"/>
                  </a:lnTo>
                  <a:lnTo>
                    <a:pt x="96" y="437"/>
                  </a:lnTo>
                  <a:cubicBezTo>
                    <a:pt x="94" y="457"/>
                    <a:pt x="93" y="477"/>
                    <a:pt x="93" y="496"/>
                  </a:cubicBezTo>
                  <a:lnTo>
                    <a:pt x="15" y="513"/>
                  </a:lnTo>
                  <a:lnTo>
                    <a:pt x="0" y="516"/>
                  </a:lnTo>
                  <a:lnTo>
                    <a:pt x="4" y="531"/>
                  </a:lnTo>
                  <a:lnTo>
                    <a:pt x="28" y="645"/>
                  </a:lnTo>
                  <a:lnTo>
                    <a:pt x="31" y="659"/>
                  </a:lnTo>
                  <a:lnTo>
                    <a:pt x="46" y="657"/>
                  </a:lnTo>
                  <a:lnTo>
                    <a:pt x="124" y="640"/>
                  </a:lnTo>
                  <a:lnTo>
                    <a:pt x="124" y="640"/>
                  </a:lnTo>
                  <a:cubicBezTo>
                    <a:pt x="131" y="658"/>
                    <a:pt x="140" y="675"/>
                    <a:pt x="151" y="692"/>
                  </a:cubicBezTo>
                  <a:lnTo>
                    <a:pt x="91" y="746"/>
                  </a:lnTo>
                  <a:lnTo>
                    <a:pt x="80" y="756"/>
                  </a:lnTo>
                  <a:lnTo>
                    <a:pt x="90" y="767"/>
                  </a:lnTo>
                  <a:lnTo>
                    <a:pt x="168" y="854"/>
                  </a:lnTo>
                  <a:lnTo>
                    <a:pt x="178" y="865"/>
                  </a:lnTo>
                  <a:lnTo>
                    <a:pt x="189" y="855"/>
                  </a:lnTo>
                  <a:lnTo>
                    <a:pt x="249" y="802"/>
                  </a:lnTo>
                  <a:lnTo>
                    <a:pt x="249" y="802"/>
                  </a:lnTo>
                  <a:cubicBezTo>
                    <a:pt x="265" y="813"/>
                    <a:pt x="281" y="824"/>
                    <a:pt x="298" y="833"/>
                  </a:cubicBezTo>
                  <a:lnTo>
                    <a:pt x="273" y="909"/>
                  </a:lnTo>
                  <a:lnTo>
                    <a:pt x="269" y="923"/>
                  </a:lnTo>
                  <a:lnTo>
                    <a:pt x="283" y="928"/>
                  </a:lnTo>
                  <a:lnTo>
                    <a:pt x="394" y="964"/>
                  </a:lnTo>
                  <a:lnTo>
                    <a:pt x="409" y="969"/>
                  </a:lnTo>
                  <a:lnTo>
                    <a:pt x="413" y="954"/>
                  </a:lnTo>
                  <a:lnTo>
                    <a:pt x="438" y="879"/>
                  </a:lnTo>
                  <a:lnTo>
                    <a:pt x="438" y="879"/>
                  </a:lnTo>
                  <a:cubicBezTo>
                    <a:pt x="457" y="881"/>
                    <a:pt x="477" y="882"/>
                    <a:pt x="497" y="881"/>
                  </a:cubicBezTo>
                  <a:lnTo>
                    <a:pt x="513" y="960"/>
                  </a:lnTo>
                  <a:lnTo>
                    <a:pt x="516" y="974"/>
                  </a:lnTo>
                  <a:lnTo>
                    <a:pt x="531" y="971"/>
                  </a:lnTo>
                  <a:lnTo>
                    <a:pt x="645" y="947"/>
                  </a:lnTo>
                  <a:lnTo>
                    <a:pt x="660" y="944"/>
                  </a:lnTo>
                  <a:lnTo>
                    <a:pt x="657" y="929"/>
                  </a:lnTo>
                  <a:lnTo>
                    <a:pt x="640" y="851"/>
                  </a:lnTo>
                  <a:lnTo>
                    <a:pt x="640" y="851"/>
                  </a:lnTo>
                  <a:cubicBezTo>
                    <a:pt x="658" y="843"/>
                    <a:pt x="676" y="834"/>
                    <a:pt x="692" y="824"/>
                  </a:cubicBezTo>
                  <a:lnTo>
                    <a:pt x="746" y="884"/>
                  </a:lnTo>
                  <a:lnTo>
                    <a:pt x="756" y="895"/>
                  </a:lnTo>
                  <a:lnTo>
                    <a:pt x="767" y="884"/>
                  </a:lnTo>
                  <a:lnTo>
                    <a:pt x="854" y="806"/>
                  </a:lnTo>
                  <a:lnTo>
                    <a:pt x="865" y="796"/>
                  </a:lnTo>
                  <a:lnTo>
                    <a:pt x="855" y="785"/>
                  </a:lnTo>
                  <a:lnTo>
                    <a:pt x="802" y="726"/>
                  </a:lnTo>
                  <a:lnTo>
                    <a:pt x="802" y="726"/>
                  </a:lnTo>
                  <a:cubicBezTo>
                    <a:pt x="813" y="710"/>
                    <a:pt x="824" y="693"/>
                    <a:pt x="833" y="677"/>
                  </a:cubicBezTo>
                  <a:lnTo>
                    <a:pt x="909" y="701"/>
                  </a:lnTo>
                  <a:lnTo>
                    <a:pt x="924" y="706"/>
                  </a:lnTo>
                  <a:lnTo>
                    <a:pt x="928" y="692"/>
                  </a:lnTo>
                  <a:lnTo>
                    <a:pt x="964" y="581"/>
                  </a:lnTo>
                  <a:lnTo>
                    <a:pt x="969" y="566"/>
                  </a:lnTo>
                  <a:lnTo>
                    <a:pt x="955" y="561"/>
                  </a:lnTo>
                  <a:lnTo>
                    <a:pt x="879" y="537"/>
                  </a:lnTo>
                  <a:lnTo>
                    <a:pt x="879" y="537"/>
                  </a:lnTo>
                  <a:cubicBezTo>
                    <a:pt x="881" y="518"/>
                    <a:pt x="883" y="498"/>
                    <a:pt x="882" y="478"/>
                  </a:cubicBezTo>
                  <a:lnTo>
                    <a:pt x="959" y="461"/>
                  </a:lnTo>
                  <a:lnTo>
                    <a:pt x="974" y="458"/>
                  </a:lnTo>
                  <a:lnTo>
                    <a:pt x="971" y="444"/>
                  </a:lnTo>
                  <a:lnTo>
                    <a:pt x="947" y="330"/>
                  </a:lnTo>
                  <a:lnTo>
                    <a:pt x="944" y="315"/>
                  </a:lnTo>
                  <a:lnTo>
                    <a:pt x="929" y="318"/>
                  </a:lnTo>
                  <a:lnTo>
                    <a:pt x="851" y="335"/>
                  </a:lnTo>
                  <a:lnTo>
                    <a:pt x="851" y="335"/>
                  </a:lnTo>
                  <a:cubicBezTo>
                    <a:pt x="844" y="317"/>
                    <a:pt x="834" y="299"/>
                    <a:pt x="824" y="282"/>
                  </a:cubicBezTo>
                  <a:lnTo>
                    <a:pt x="884" y="229"/>
                  </a:lnTo>
                  <a:lnTo>
                    <a:pt x="895" y="219"/>
                  </a:lnTo>
                  <a:lnTo>
                    <a:pt x="885" y="208"/>
                  </a:lnTo>
                  <a:lnTo>
                    <a:pt x="807" y="121"/>
                  </a:lnTo>
                  <a:lnTo>
                    <a:pt x="797" y="110"/>
                  </a:lnTo>
                  <a:lnTo>
                    <a:pt x="786" y="120"/>
                  </a:lnTo>
                  <a:lnTo>
                    <a:pt x="726" y="174"/>
                  </a:lnTo>
                  <a:lnTo>
                    <a:pt x="726" y="174"/>
                  </a:lnTo>
                  <a:cubicBezTo>
                    <a:pt x="710" y="161"/>
                    <a:pt x="694" y="151"/>
                    <a:pt x="677" y="141"/>
                  </a:cubicBezTo>
                  <a:lnTo>
                    <a:pt x="702" y="66"/>
                  </a:lnTo>
                  <a:lnTo>
                    <a:pt x="706" y="52"/>
                  </a:lnTo>
                  <a:lnTo>
                    <a:pt x="692" y="47"/>
                  </a:lnTo>
                  <a:lnTo>
                    <a:pt x="581" y="10"/>
                  </a:lnTo>
                  <a:lnTo>
                    <a:pt x="566" y="6"/>
                  </a:lnTo>
                  <a:lnTo>
                    <a:pt x="562" y="20"/>
                  </a:lnTo>
                  <a:lnTo>
                    <a:pt x="537" y="96"/>
                  </a:lnTo>
                  <a:lnTo>
                    <a:pt x="537" y="96"/>
                  </a:lnTo>
                  <a:cubicBezTo>
                    <a:pt x="518" y="94"/>
                    <a:pt x="498" y="93"/>
                    <a:pt x="479" y="93"/>
                  </a:cubicBezTo>
                  <a:lnTo>
                    <a:pt x="462" y="15"/>
                  </a:lnTo>
                  <a:lnTo>
                    <a:pt x="459" y="0"/>
                  </a:lnTo>
                  <a:lnTo>
                    <a:pt x="444" y="3"/>
                  </a:lnTo>
                  <a:lnTo>
                    <a:pt x="330" y="28"/>
                  </a:lnTo>
                  <a:lnTo>
                    <a:pt x="315" y="31"/>
                  </a:lnTo>
                  <a:lnTo>
                    <a:pt x="318" y="46"/>
                  </a:lnTo>
                  <a:lnTo>
                    <a:pt x="335" y="124"/>
                  </a:lnTo>
                  <a:lnTo>
                    <a:pt x="335" y="124"/>
                  </a:lnTo>
                  <a:cubicBezTo>
                    <a:pt x="317" y="131"/>
                    <a:pt x="299" y="140"/>
                    <a:pt x="283" y="151"/>
                  </a:cubicBezTo>
                  <a:lnTo>
                    <a:pt x="229" y="91"/>
                  </a:lnTo>
                  <a:lnTo>
                    <a:pt x="219" y="80"/>
                  </a:lnTo>
                  <a:lnTo>
                    <a:pt x="208" y="90"/>
                  </a:lnTo>
                  <a:lnTo>
                    <a:pt x="121" y="168"/>
                  </a:lnTo>
                  <a:lnTo>
                    <a:pt x="110" y="178"/>
                  </a:lnTo>
                  <a:lnTo>
                    <a:pt x="120" y="190"/>
                  </a:lnTo>
                  <a:lnTo>
                    <a:pt x="174" y="249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2" name="Freeform 14">
              <a:extLst>
                <a:ext uri="{FF2B5EF4-FFF2-40B4-BE49-F238E27FC236}">
                  <a16:creationId xmlns:a16="http://schemas.microsoft.com/office/drawing/2014/main" id="{AF81DC86-D4AE-6245-B24D-9FFC38997D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0463" y="4319588"/>
              <a:ext cx="514350" cy="515937"/>
            </a:xfrm>
            <a:custGeom>
              <a:avLst/>
              <a:gdLst>
                <a:gd name="T0" fmla="*/ 559 w 1430"/>
                <a:gd name="T1" fmla="*/ 542 h 1431"/>
                <a:gd name="T2" fmla="*/ 888 w 1430"/>
                <a:gd name="T3" fmla="*/ 559 h 1431"/>
                <a:gd name="T4" fmla="*/ 871 w 1430"/>
                <a:gd name="T5" fmla="*/ 888 h 1431"/>
                <a:gd name="T6" fmla="*/ 542 w 1430"/>
                <a:gd name="T7" fmla="*/ 871 h 1431"/>
                <a:gd name="T8" fmla="*/ 254 w 1430"/>
                <a:gd name="T9" fmla="*/ 364 h 1431"/>
                <a:gd name="T10" fmla="*/ 206 w 1430"/>
                <a:gd name="T11" fmla="*/ 437 h 1431"/>
                <a:gd name="T12" fmla="*/ 74 w 1430"/>
                <a:gd name="T13" fmla="*/ 394 h 1431"/>
                <a:gd name="T14" fmla="*/ 14 w 1430"/>
                <a:gd name="T15" fmla="*/ 578 h 1431"/>
                <a:gd name="T16" fmla="*/ 29 w 1430"/>
                <a:gd name="T17" fmla="*/ 606 h 1431"/>
                <a:gd name="T18" fmla="*/ 140 w 1430"/>
                <a:gd name="T19" fmla="*/ 642 h 1431"/>
                <a:gd name="T20" fmla="*/ 21 w 1430"/>
                <a:gd name="T21" fmla="*/ 753 h 1431"/>
                <a:gd name="T22" fmla="*/ 4 w 1430"/>
                <a:gd name="T23" fmla="*/ 778 h 1431"/>
                <a:gd name="T24" fmla="*/ 44 w 1430"/>
                <a:gd name="T25" fmla="*/ 968 h 1431"/>
                <a:gd name="T26" fmla="*/ 181 w 1430"/>
                <a:gd name="T27" fmla="*/ 939 h 1431"/>
                <a:gd name="T28" fmla="*/ 220 w 1430"/>
                <a:gd name="T29" fmla="*/ 1016 h 1431"/>
                <a:gd name="T30" fmla="*/ 117 w 1430"/>
                <a:gd name="T31" fmla="*/ 1109 h 1431"/>
                <a:gd name="T32" fmla="*/ 246 w 1430"/>
                <a:gd name="T33" fmla="*/ 1253 h 1431"/>
                <a:gd name="T34" fmla="*/ 277 w 1430"/>
                <a:gd name="T35" fmla="*/ 1254 h 1431"/>
                <a:gd name="T36" fmla="*/ 365 w 1430"/>
                <a:gd name="T37" fmla="*/ 1175 h 1431"/>
                <a:gd name="T38" fmla="*/ 400 w 1430"/>
                <a:gd name="T39" fmla="*/ 1334 h 1431"/>
                <a:gd name="T40" fmla="*/ 415 w 1430"/>
                <a:gd name="T41" fmla="*/ 1362 h 1431"/>
                <a:gd name="T42" fmla="*/ 599 w 1430"/>
                <a:gd name="T43" fmla="*/ 1422 h 1431"/>
                <a:gd name="T44" fmla="*/ 642 w 1430"/>
                <a:gd name="T45" fmla="*/ 1289 h 1431"/>
                <a:gd name="T46" fmla="*/ 728 w 1430"/>
                <a:gd name="T47" fmla="*/ 1294 h 1431"/>
                <a:gd name="T48" fmla="*/ 757 w 1430"/>
                <a:gd name="T49" fmla="*/ 1430 h 1431"/>
                <a:gd name="T50" fmla="*/ 946 w 1430"/>
                <a:gd name="T51" fmla="*/ 1389 h 1431"/>
                <a:gd name="T52" fmla="*/ 963 w 1430"/>
                <a:gd name="T53" fmla="*/ 1364 h 1431"/>
                <a:gd name="T54" fmla="*/ 939 w 1430"/>
                <a:gd name="T55" fmla="*/ 1249 h 1431"/>
                <a:gd name="T56" fmla="*/ 1094 w 1430"/>
                <a:gd name="T57" fmla="*/ 1296 h 1431"/>
                <a:gd name="T58" fmla="*/ 1125 w 1430"/>
                <a:gd name="T59" fmla="*/ 1298 h 1431"/>
                <a:gd name="T60" fmla="*/ 1269 w 1430"/>
                <a:gd name="T61" fmla="*/ 1169 h 1431"/>
                <a:gd name="T62" fmla="*/ 1176 w 1430"/>
                <a:gd name="T63" fmla="*/ 1065 h 1431"/>
                <a:gd name="T64" fmla="*/ 1223 w 1430"/>
                <a:gd name="T65" fmla="*/ 993 h 1431"/>
                <a:gd name="T66" fmla="*/ 1355 w 1430"/>
                <a:gd name="T67" fmla="*/ 1036 h 1431"/>
                <a:gd name="T68" fmla="*/ 1415 w 1430"/>
                <a:gd name="T69" fmla="*/ 851 h 1431"/>
                <a:gd name="T70" fmla="*/ 1400 w 1430"/>
                <a:gd name="T71" fmla="*/ 824 h 1431"/>
                <a:gd name="T72" fmla="*/ 1289 w 1430"/>
                <a:gd name="T73" fmla="*/ 788 h 1431"/>
                <a:gd name="T74" fmla="*/ 1408 w 1430"/>
                <a:gd name="T75" fmla="*/ 677 h 1431"/>
                <a:gd name="T76" fmla="*/ 1425 w 1430"/>
                <a:gd name="T77" fmla="*/ 651 h 1431"/>
                <a:gd name="T78" fmla="*/ 1385 w 1430"/>
                <a:gd name="T79" fmla="*/ 461 h 1431"/>
                <a:gd name="T80" fmla="*/ 1248 w 1430"/>
                <a:gd name="T81" fmla="*/ 491 h 1431"/>
                <a:gd name="T82" fmla="*/ 1209 w 1430"/>
                <a:gd name="T83" fmla="*/ 414 h 1431"/>
                <a:gd name="T84" fmla="*/ 1312 w 1430"/>
                <a:gd name="T85" fmla="*/ 320 h 1431"/>
                <a:gd name="T86" fmla="*/ 1183 w 1430"/>
                <a:gd name="T87" fmla="*/ 177 h 1431"/>
                <a:gd name="T88" fmla="*/ 1152 w 1430"/>
                <a:gd name="T89" fmla="*/ 175 h 1431"/>
                <a:gd name="T90" fmla="*/ 1065 w 1430"/>
                <a:gd name="T91" fmla="*/ 254 h 1431"/>
                <a:gd name="T92" fmla="*/ 1029 w 1430"/>
                <a:gd name="T93" fmla="*/ 96 h 1431"/>
                <a:gd name="T94" fmla="*/ 1015 w 1430"/>
                <a:gd name="T95" fmla="*/ 68 h 1431"/>
                <a:gd name="T96" fmla="*/ 830 w 1430"/>
                <a:gd name="T97" fmla="*/ 8 h 1431"/>
                <a:gd name="T98" fmla="*/ 787 w 1430"/>
                <a:gd name="T99" fmla="*/ 140 h 1431"/>
                <a:gd name="T100" fmla="*/ 701 w 1430"/>
                <a:gd name="T101" fmla="*/ 135 h 1431"/>
                <a:gd name="T102" fmla="*/ 672 w 1430"/>
                <a:gd name="T103" fmla="*/ 0 h 1431"/>
                <a:gd name="T104" fmla="*/ 483 w 1430"/>
                <a:gd name="T105" fmla="*/ 40 h 1431"/>
                <a:gd name="T106" fmla="*/ 466 w 1430"/>
                <a:gd name="T107" fmla="*/ 66 h 1431"/>
                <a:gd name="T108" fmla="*/ 491 w 1430"/>
                <a:gd name="T109" fmla="*/ 181 h 1431"/>
                <a:gd name="T110" fmla="*/ 335 w 1430"/>
                <a:gd name="T111" fmla="*/ 133 h 1431"/>
                <a:gd name="T112" fmla="*/ 304 w 1430"/>
                <a:gd name="T113" fmla="*/ 131 h 1431"/>
                <a:gd name="T114" fmla="*/ 160 w 1430"/>
                <a:gd name="T115" fmla="*/ 261 h 1431"/>
                <a:gd name="T116" fmla="*/ 254 w 1430"/>
                <a:gd name="T117" fmla="*/ 364 h 1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30" h="1431">
                  <a:moveTo>
                    <a:pt x="559" y="542"/>
                  </a:moveTo>
                  <a:lnTo>
                    <a:pt x="559" y="542"/>
                  </a:lnTo>
                  <a:cubicBezTo>
                    <a:pt x="654" y="456"/>
                    <a:pt x="801" y="464"/>
                    <a:pt x="888" y="559"/>
                  </a:cubicBezTo>
                  <a:lnTo>
                    <a:pt x="888" y="559"/>
                  </a:lnTo>
                  <a:cubicBezTo>
                    <a:pt x="974" y="654"/>
                    <a:pt x="966" y="802"/>
                    <a:pt x="871" y="888"/>
                  </a:cubicBezTo>
                  <a:lnTo>
                    <a:pt x="871" y="888"/>
                  </a:lnTo>
                  <a:cubicBezTo>
                    <a:pt x="775" y="973"/>
                    <a:pt x="628" y="966"/>
                    <a:pt x="542" y="871"/>
                  </a:cubicBezTo>
                  <a:lnTo>
                    <a:pt x="542" y="871"/>
                  </a:lnTo>
                  <a:cubicBezTo>
                    <a:pt x="456" y="776"/>
                    <a:pt x="463" y="627"/>
                    <a:pt x="559" y="542"/>
                  </a:cubicBezTo>
                  <a:close/>
                  <a:moveTo>
                    <a:pt x="254" y="364"/>
                  </a:moveTo>
                  <a:lnTo>
                    <a:pt x="254" y="364"/>
                  </a:lnTo>
                  <a:cubicBezTo>
                    <a:pt x="236" y="387"/>
                    <a:pt x="220" y="412"/>
                    <a:pt x="206" y="437"/>
                  </a:cubicBezTo>
                  <a:lnTo>
                    <a:pt x="95" y="401"/>
                  </a:lnTo>
                  <a:lnTo>
                    <a:pt x="74" y="394"/>
                  </a:lnTo>
                  <a:lnTo>
                    <a:pt x="67" y="415"/>
                  </a:lnTo>
                  <a:lnTo>
                    <a:pt x="14" y="578"/>
                  </a:lnTo>
                  <a:lnTo>
                    <a:pt x="8" y="599"/>
                  </a:lnTo>
                  <a:lnTo>
                    <a:pt x="29" y="606"/>
                  </a:lnTo>
                  <a:lnTo>
                    <a:pt x="140" y="642"/>
                  </a:lnTo>
                  <a:lnTo>
                    <a:pt x="140" y="642"/>
                  </a:lnTo>
                  <a:cubicBezTo>
                    <a:pt x="136" y="670"/>
                    <a:pt x="135" y="700"/>
                    <a:pt x="135" y="728"/>
                  </a:cubicBezTo>
                  <a:lnTo>
                    <a:pt x="21" y="753"/>
                  </a:lnTo>
                  <a:lnTo>
                    <a:pt x="0" y="757"/>
                  </a:lnTo>
                  <a:lnTo>
                    <a:pt x="4" y="778"/>
                  </a:lnTo>
                  <a:lnTo>
                    <a:pt x="40" y="947"/>
                  </a:lnTo>
                  <a:lnTo>
                    <a:pt x="44" y="968"/>
                  </a:lnTo>
                  <a:lnTo>
                    <a:pt x="66" y="963"/>
                  </a:lnTo>
                  <a:lnTo>
                    <a:pt x="181" y="939"/>
                  </a:lnTo>
                  <a:lnTo>
                    <a:pt x="181" y="939"/>
                  </a:lnTo>
                  <a:cubicBezTo>
                    <a:pt x="192" y="965"/>
                    <a:pt x="205" y="991"/>
                    <a:pt x="220" y="1016"/>
                  </a:cubicBezTo>
                  <a:lnTo>
                    <a:pt x="133" y="1094"/>
                  </a:lnTo>
                  <a:lnTo>
                    <a:pt x="117" y="1109"/>
                  </a:lnTo>
                  <a:lnTo>
                    <a:pt x="131" y="1125"/>
                  </a:lnTo>
                  <a:lnTo>
                    <a:pt x="246" y="1253"/>
                  </a:lnTo>
                  <a:lnTo>
                    <a:pt x="261" y="1269"/>
                  </a:lnTo>
                  <a:lnTo>
                    <a:pt x="277" y="1254"/>
                  </a:lnTo>
                  <a:lnTo>
                    <a:pt x="365" y="1175"/>
                  </a:lnTo>
                  <a:lnTo>
                    <a:pt x="365" y="1175"/>
                  </a:lnTo>
                  <a:cubicBezTo>
                    <a:pt x="387" y="1193"/>
                    <a:pt x="411" y="1209"/>
                    <a:pt x="437" y="1223"/>
                  </a:cubicBezTo>
                  <a:lnTo>
                    <a:pt x="400" y="1334"/>
                  </a:lnTo>
                  <a:lnTo>
                    <a:pt x="394" y="1355"/>
                  </a:lnTo>
                  <a:lnTo>
                    <a:pt x="415" y="1362"/>
                  </a:lnTo>
                  <a:lnTo>
                    <a:pt x="578" y="1415"/>
                  </a:lnTo>
                  <a:lnTo>
                    <a:pt x="599" y="1422"/>
                  </a:lnTo>
                  <a:lnTo>
                    <a:pt x="605" y="1400"/>
                  </a:lnTo>
                  <a:lnTo>
                    <a:pt x="642" y="1289"/>
                  </a:lnTo>
                  <a:lnTo>
                    <a:pt x="642" y="1289"/>
                  </a:lnTo>
                  <a:cubicBezTo>
                    <a:pt x="670" y="1293"/>
                    <a:pt x="699" y="1294"/>
                    <a:pt x="728" y="1294"/>
                  </a:cubicBezTo>
                  <a:lnTo>
                    <a:pt x="752" y="1408"/>
                  </a:lnTo>
                  <a:lnTo>
                    <a:pt x="757" y="1430"/>
                  </a:lnTo>
                  <a:lnTo>
                    <a:pt x="779" y="1425"/>
                  </a:lnTo>
                  <a:lnTo>
                    <a:pt x="946" y="1389"/>
                  </a:lnTo>
                  <a:lnTo>
                    <a:pt x="968" y="1385"/>
                  </a:lnTo>
                  <a:lnTo>
                    <a:pt x="963" y="1364"/>
                  </a:lnTo>
                  <a:lnTo>
                    <a:pt x="939" y="1249"/>
                  </a:lnTo>
                  <a:lnTo>
                    <a:pt x="939" y="1249"/>
                  </a:lnTo>
                  <a:cubicBezTo>
                    <a:pt x="965" y="1238"/>
                    <a:pt x="991" y="1224"/>
                    <a:pt x="1015" y="1209"/>
                  </a:cubicBezTo>
                  <a:lnTo>
                    <a:pt x="1094" y="1296"/>
                  </a:lnTo>
                  <a:lnTo>
                    <a:pt x="1108" y="1313"/>
                  </a:lnTo>
                  <a:lnTo>
                    <a:pt x="1125" y="1298"/>
                  </a:lnTo>
                  <a:lnTo>
                    <a:pt x="1252" y="1183"/>
                  </a:lnTo>
                  <a:lnTo>
                    <a:pt x="1269" y="1169"/>
                  </a:lnTo>
                  <a:lnTo>
                    <a:pt x="1254" y="1152"/>
                  </a:lnTo>
                  <a:lnTo>
                    <a:pt x="1176" y="1065"/>
                  </a:lnTo>
                  <a:lnTo>
                    <a:pt x="1176" y="1065"/>
                  </a:lnTo>
                  <a:cubicBezTo>
                    <a:pt x="1193" y="1042"/>
                    <a:pt x="1209" y="1018"/>
                    <a:pt x="1223" y="993"/>
                  </a:cubicBezTo>
                  <a:lnTo>
                    <a:pt x="1334" y="1029"/>
                  </a:lnTo>
                  <a:lnTo>
                    <a:pt x="1355" y="1036"/>
                  </a:lnTo>
                  <a:lnTo>
                    <a:pt x="1362" y="1015"/>
                  </a:lnTo>
                  <a:lnTo>
                    <a:pt x="1415" y="851"/>
                  </a:lnTo>
                  <a:lnTo>
                    <a:pt x="1422" y="831"/>
                  </a:lnTo>
                  <a:lnTo>
                    <a:pt x="1400" y="824"/>
                  </a:lnTo>
                  <a:lnTo>
                    <a:pt x="1289" y="788"/>
                  </a:lnTo>
                  <a:lnTo>
                    <a:pt x="1289" y="788"/>
                  </a:lnTo>
                  <a:cubicBezTo>
                    <a:pt x="1293" y="759"/>
                    <a:pt x="1294" y="730"/>
                    <a:pt x="1294" y="702"/>
                  </a:cubicBezTo>
                  <a:lnTo>
                    <a:pt x="1408" y="677"/>
                  </a:lnTo>
                  <a:lnTo>
                    <a:pt x="1429" y="672"/>
                  </a:lnTo>
                  <a:lnTo>
                    <a:pt x="1425" y="651"/>
                  </a:lnTo>
                  <a:lnTo>
                    <a:pt x="1389" y="483"/>
                  </a:lnTo>
                  <a:lnTo>
                    <a:pt x="1385" y="461"/>
                  </a:lnTo>
                  <a:lnTo>
                    <a:pt x="1363" y="466"/>
                  </a:lnTo>
                  <a:lnTo>
                    <a:pt x="1248" y="491"/>
                  </a:lnTo>
                  <a:lnTo>
                    <a:pt x="1248" y="491"/>
                  </a:lnTo>
                  <a:cubicBezTo>
                    <a:pt x="1237" y="464"/>
                    <a:pt x="1224" y="439"/>
                    <a:pt x="1209" y="414"/>
                  </a:cubicBezTo>
                  <a:lnTo>
                    <a:pt x="1297" y="335"/>
                  </a:lnTo>
                  <a:lnTo>
                    <a:pt x="1312" y="320"/>
                  </a:lnTo>
                  <a:lnTo>
                    <a:pt x="1298" y="304"/>
                  </a:lnTo>
                  <a:lnTo>
                    <a:pt x="1183" y="177"/>
                  </a:lnTo>
                  <a:lnTo>
                    <a:pt x="1168" y="161"/>
                  </a:lnTo>
                  <a:lnTo>
                    <a:pt x="1152" y="175"/>
                  </a:lnTo>
                  <a:lnTo>
                    <a:pt x="1065" y="254"/>
                  </a:lnTo>
                  <a:lnTo>
                    <a:pt x="1065" y="254"/>
                  </a:lnTo>
                  <a:cubicBezTo>
                    <a:pt x="1042" y="236"/>
                    <a:pt x="1017" y="221"/>
                    <a:pt x="992" y="206"/>
                  </a:cubicBezTo>
                  <a:lnTo>
                    <a:pt x="1029" y="96"/>
                  </a:lnTo>
                  <a:lnTo>
                    <a:pt x="1035" y="74"/>
                  </a:lnTo>
                  <a:lnTo>
                    <a:pt x="1015" y="68"/>
                  </a:lnTo>
                  <a:lnTo>
                    <a:pt x="851" y="14"/>
                  </a:lnTo>
                  <a:lnTo>
                    <a:pt x="830" y="8"/>
                  </a:lnTo>
                  <a:lnTo>
                    <a:pt x="824" y="29"/>
                  </a:lnTo>
                  <a:lnTo>
                    <a:pt x="787" y="140"/>
                  </a:lnTo>
                  <a:lnTo>
                    <a:pt x="787" y="140"/>
                  </a:lnTo>
                  <a:cubicBezTo>
                    <a:pt x="759" y="137"/>
                    <a:pt x="730" y="135"/>
                    <a:pt x="701" y="135"/>
                  </a:cubicBezTo>
                  <a:lnTo>
                    <a:pt x="677" y="21"/>
                  </a:lnTo>
                  <a:lnTo>
                    <a:pt x="672" y="0"/>
                  </a:lnTo>
                  <a:lnTo>
                    <a:pt x="651" y="4"/>
                  </a:lnTo>
                  <a:lnTo>
                    <a:pt x="483" y="40"/>
                  </a:lnTo>
                  <a:lnTo>
                    <a:pt x="461" y="45"/>
                  </a:lnTo>
                  <a:lnTo>
                    <a:pt x="466" y="66"/>
                  </a:lnTo>
                  <a:lnTo>
                    <a:pt x="491" y="181"/>
                  </a:lnTo>
                  <a:lnTo>
                    <a:pt x="491" y="181"/>
                  </a:lnTo>
                  <a:cubicBezTo>
                    <a:pt x="464" y="192"/>
                    <a:pt x="438" y="205"/>
                    <a:pt x="414" y="220"/>
                  </a:cubicBezTo>
                  <a:lnTo>
                    <a:pt x="335" y="133"/>
                  </a:lnTo>
                  <a:lnTo>
                    <a:pt x="320" y="117"/>
                  </a:lnTo>
                  <a:lnTo>
                    <a:pt x="304" y="131"/>
                  </a:lnTo>
                  <a:lnTo>
                    <a:pt x="176" y="246"/>
                  </a:lnTo>
                  <a:lnTo>
                    <a:pt x="160" y="261"/>
                  </a:lnTo>
                  <a:lnTo>
                    <a:pt x="175" y="278"/>
                  </a:lnTo>
                  <a:lnTo>
                    <a:pt x="254" y="36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3" name="Freeform 15">
              <a:extLst>
                <a:ext uri="{FF2B5EF4-FFF2-40B4-BE49-F238E27FC236}">
                  <a16:creationId xmlns:a16="http://schemas.microsoft.com/office/drawing/2014/main" id="{6CFB5B13-F99B-5048-9E11-BE2D5F19F5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68638" y="3414713"/>
              <a:ext cx="515937" cy="515937"/>
            </a:xfrm>
            <a:custGeom>
              <a:avLst/>
              <a:gdLst>
                <a:gd name="T0" fmla="*/ 559 w 1431"/>
                <a:gd name="T1" fmla="*/ 543 h 1431"/>
                <a:gd name="T2" fmla="*/ 888 w 1431"/>
                <a:gd name="T3" fmla="*/ 560 h 1431"/>
                <a:gd name="T4" fmla="*/ 871 w 1431"/>
                <a:gd name="T5" fmla="*/ 888 h 1431"/>
                <a:gd name="T6" fmla="*/ 543 w 1431"/>
                <a:gd name="T7" fmla="*/ 871 h 1431"/>
                <a:gd name="T8" fmla="*/ 254 w 1431"/>
                <a:gd name="T9" fmla="*/ 365 h 1431"/>
                <a:gd name="T10" fmla="*/ 207 w 1431"/>
                <a:gd name="T11" fmla="*/ 437 h 1431"/>
                <a:gd name="T12" fmla="*/ 75 w 1431"/>
                <a:gd name="T13" fmla="*/ 394 h 1431"/>
                <a:gd name="T14" fmla="*/ 15 w 1431"/>
                <a:gd name="T15" fmla="*/ 579 h 1431"/>
                <a:gd name="T16" fmla="*/ 29 w 1431"/>
                <a:gd name="T17" fmla="*/ 606 h 1431"/>
                <a:gd name="T18" fmla="*/ 141 w 1431"/>
                <a:gd name="T19" fmla="*/ 643 h 1431"/>
                <a:gd name="T20" fmla="*/ 22 w 1431"/>
                <a:gd name="T21" fmla="*/ 754 h 1431"/>
                <a:gd name="T22" fmla="*/ 5 w 1431"/>
                <a:gd name="T23" fmla="*/ 779 h 1431"/>
                <a:gd name="T24" fmla="*/ 45 w 1431"/>
                <a:gd name="T25" fmla="*/ 968 h 1431"/>
                <a:gd name="T26" fmla="*/ 181 w 1431"/>
                <a:gd name="T27" fmla="*/ 940 h 1431"/>
                <a:gd name="T28" fmla="*/ 221 w 1431"/>
                <a:gd name="T29" fmla="*/ 1017 h 1431"/>
                <a:gd name="T30" fmla="*/ 117 w 1431"/>
                <a:gd name="T31" fmla="*/ 1110 h 1431"/>
                <a:gd name="T32" fmla="*/ 247 w 1431"/>
                <a:gd name="T33" fmla="*/ 1252 h 1431"/>
                <a:gd name="T34" fmla="*/ 278 w 1431"/>
                <a:gd name="T35" fmla="*/ 1254 h 1431"/>
                <a:gd name="T36" fmla="*/ 365 w 1431"/>
                <a:gd name="T37" fmla="*/ 1176 h 1431"/>
                <a:gd name="T38" fmla="*/ 401 w 1431"/>
                <a:gd name="T39" fmla="*/ 1334 h 1431"/>
                <a:gd name="T40" fmla="*/ 415 w 1431"/>
                <a:gd name="T41" fmla="*/ 1362 h 1431"/>
                <a:gd name="T42" fmla="*/ 600 w 1431"/>
                <a:gd name="T43" fmla="*/ 1422 h 1431"/>
                <a:gd name="T44" fmla="*/ 643 w 1431"/>
                <a:gd name="T45" fmla="*/ 1289 h 1431"/>
                <a:gd name="T46" fmla="*/ 728 w 1431"/>
                <a:gd name="T47" fmla="*/ 1293 h 1431"/>
                <a:gd name="T48" fmla="*/ 758 w 1431"/>
                <a:gd name="T49" fmla="*/ 1430 h 1431"/>
                <a:gd name="T50" fmla="*/ 947 w 1431"/>
                <a:gd name="T51" fmla="*/ 1389 h 1431"/>
                <a:gd name="T52" fmla="*/ 964 w 1431"/>
                <a:gd name="T53" fmla="*/ 1363 h 1431"/>
                <a:gd name="T54" fmla="*/ 939 w 1431"/>
                <a:gd name="T55" fmla="*/ 1249 h 1431"/>
                <a:gd name="T56" fmla="*/ 1095 w 1431"/>
                <a:gd name="T57" fmla="*/ 1296 h 1431"/>
                <a:gd name="T58" fmla="*/ 1126 w 1431"/>
                <a:gd name="T59" fmla="*/ 1298 h 1431"/>
                <a:gd name="T60" fmla="*/ 1270 w 1431"/>
                <a:gd name="T61" fmla="*/ 1169 h 1431"/>
                <a:gd name="T62" fmla="*/ 1177 w 1431"/>
                <a:gd name="T63" fmla="*/ 1066 h 1431"/>
                <a:gd name="T64" fmla="*/ 1223 w 1431"/>
                <a:gd name="T65" fmla="*/ 994 h 1431"/>
                <a:gd name="T66" fmla="*/ 1356 w 1431"/>
                <a:gd name="T67" fmla="*/ 1037 h 1431"/>
                <a:gd name="T68" fmla="*/ 1415 w 1431"/>
                <a:gd name="T69" fmla="*/ 852 h 1431"/>
                <a:gd name="T70" fmla="*/ 1401 w 1431"/>
                <a:gd name="T71" fmla="*/ 825 h 1431"/>
                <a:gd name="T72" fmla="*/ 1290 w 1431"/>
                <a:gd name="T73" fmla="*/ 789 h 1431"/>
                <a:gd name="T74" fmla="*/ 1409 w 1431"/>
                <a:gd name="T75" fmla="*/ 678 h 1431"/>
                <a:gd name="T76" fmla="*/ 1425 w 1431"/>
                <a:gd name="T77" fmla="*/ 652 h 1431"/>
                <a:gd name="T78" fmla="*/ 1385 w 1431"/>
                <a:gd name="T79" fmla="*/ 462 h 1431"/>
                <a:gd name="T80" fmla="*/ 1249 w 1431"/>
                <a:gd name="T81" fmla="*/ 492 h 1431"/>
                <a:gd name="T82" fmla="*/ 1210 w 1431"/>
                <a:gd name="T83" fmla="*/ 414 h 1431"/>
                <a:gd name="T84" fmla="*/ 1313 w 1431"/>
                <a:gd name="T85" fmla="*/ 321 h 1431"/>
                <a:gd name="T86" fmla="*/ 1184 w 1431"/>
                <a:gd name="T87" fmla="*/ 178 h 1431"/>
                <a:gd name="T88" fmla="*/ 1153 w 1431"/>
                <a:gd name="T89" fmla="*/ 176 h 1431"/>
                <a:gd name="T90" fmla="*/ 1066 w 1431"/>
                <a:gd name="T91" fmla="*/ 255 h 1431"/>
                <a:gd name="T92" fmla="*/ 1030 w 1431"/>
                <a:gd name="T93" fmla="*/ 96 h 1431"/>
                <a:gd name="T94" fmla="*/ 1016 w 1431"/>
                <a:gd name="T95" fmla="*/ 69 h 1431"/>
                <a:gd name="T96" fmla="*/ 831 w 1431"/>
                <a:gd name="T97" fmla="*/ 9 h 1431"/>
                <a:gd name="T98" fmla="*/ 788 w 1431"/>
                <a:gd name="T99" fmla="*/ 141 h 1431"/>
                <a:gd name="T100" fmla="*/ 702 w 1431"/>
                <a:gd name="T101" fmla="*/ 136 h 1431"/>
                <a:gd name="T102" fmla="*/ 673 w 1431"/>
                <a:gd name="T103" fmla="*/ 0 h 1431"/>
                <a:gd name="T104" fmla="*/ 484 w 1431"/>
                <a:gd name="T105" fmla="*/ 41 h 1431"/>
                <a:gd name="T106" fmla="*/ 467 w 1431"/>
                <a:gd name="T107" fmla="*/ 67 h 1431"/>
                <a:gd name="T108" fmla="*/ 491 w 1431"/>
                <a:gd name="T109" fmla="*/ 181 h 1431"/>
                <a:gd name="T110" fmla="*/ 336 w 1431"/>
                <a:gd name="T111" fmla="*/ 134 h 1431"/>
                <a:gd name="T112" fmla="*/ 305 w 1431"/>
                <a:gd name="T113" fmla="*/ 132 h 1431"/>
                <a:gd name="T114" fmla="*/ 161 w 1431"/>
                <a:gd name="T115" fmla="*/ 262 h 1431"/>
                <a:gd name="T116" fmla="*/ 254 w 1431"/>
                <a:gd name="T117" fmla="*/ 365 h 1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31" h="1431">
                  <a:moveTo>
                    <a:pt x="559" y="543"/>
                  </a:moveTo>
                  <a:lnTo>
                    <a:pt x="559" y="543"/>
                  </a:lnTo>
                  <a:cubicBezTo>
                    <a:pt x="655" y="457"/>
                    <a:pt x="802" y="464"/>
                    <a:pt x="888" y="560"/>
                  </a:cubicBezTo>
                  <a:lnTo>
                    <a:pt x="888" y="560"/>
                  </a:lnTo>
                  <a:cubicBezTo>
                    <a:pt x="975" y="655"/>
                    <a:pt x="967" y="803"/>
                    <a:pt x="871" y="888"/>
                  </a:cubicBezTo>
                  <a:lnTo>
                    <a:pt x="871" y="888"/>
                  </a:lnTo>
                  <a:cubicBezTo>
                    <a:pt x="776" y="974"/>
                    <a:pt x="629" y="967"/>
                    <a:pt x="543" y="871"/>
                  </a:cubicBezTo>
                  <a:lnTo>
                    <a:pt x="543" y="871"/>
                  </a:lnTo>
                  <a:cubicBezTo>
                    <a:pt x="456" y="776"/>
                    <a:pt x="464" y="628"/>
                    <a:pt x="559" y="543"/>
                  </a:cubicBezTo>
                  <a:close/>
                  <a:moveTo>
                    <a:pt x="254" y="365"/>
                  </a:moveTo>
                  <a:lnTo>
                    <a:pt x="254" y="365"/>
                  </a:lnTo>
                  <a:cubicBezTo>
                    <a:pt x="237" y="388"/>
                    <a:pt x="221" y="413"/>
                    <a:pt x="207" y="437"/>
                  </a:cubicBezTo>
                  <a:lnTo>
                    <a:pt x="96" y="402"/>
                  </a:lnTo>
                  <a:lnTo>
                    <a:pt x="75" y="394"/>
                  </a:lnTo>
                  <a:lnTo>
                    <a:pt x="68" y="416"/>
                  </a:lnTo>
                  <a:lnTo>
                    <a:pt x="15" y="579"/>
                  </a:lnTo>
                  <a:lnTo>
                    <a:pt x="8" y="599"/>
                  </a:lnTo>
                  <a:lnTo>
                    <a:pt x="29" y="606"/>
                  </a:lnTo>
                  <a:lnTo>
                    <a:pt x="141" y="643"/>
                  </a:lnTo>
                  <a:lnTo>
                    <a:pt x="141" y="643"/>
                  </a:lnTo>
                  <a:cubicBezTo>
                    <a:pt x="137" y="671"/>
                    <a:pt x="136" y="701"/>
                    <a:pt x="136" y="729"/>
                  </a:cubicBezTo>
                  <a:lnTo>
                    <a:pt x="22" y="754"/>
                  </a:lnTo>
                  <a:lnTo>
                    <a:pt x="0" y="757"/>
                  </a:lnTo>
                  <a:lnTo>
                    <a:pt x="5" y="779"/>
                  </a:lnTo>
                  <a:lnTo>
                    <a:pt x="41" y="947"/>
                  </a:lnTo>
                  <a:lnTo>
                    <a:pt x="45" y="968"/>
                  </a:lnTo>
                  <a:lnTo>
                    <a:pt x="67" y="964"/>
                  </a:lnTo>
                  <a:lnTo>
                    <a:pt x="181" y="940"/>
                  </a:lnTo>
                  <a:lnTo>
                    <a:pt x="181" y="940"/>
                  </a:lnTo>
                  <a:cubicBezTo>
                    <a:pt x="193" y="966"/>
                    <a:pt x="206" y="992"/>
                    <a:pt x="221" y="1017"/>
                  </a:cubicBezTo>
                  <a:lnTo>
                    <a:pt x="133" y="1095"/>
                  </a:lnTo>
                  <a:lnTo>
                    <a:pt x="117" y="1110"/>
                  </a:lnTo>
                  <a:lnTo>
                    <a:pt x="132" y="1126"/>
                  </a:lnTo>
                  <a:lnTo>
                    <a:pt x="247" y="1252"/>
                  </a:lnTo>
                  <a:lnTo>
                    <a:pt x="261" y="1269"/>
                  </a:lnTo>
                  <a:lnTo>
                    <a:pt x="278" y="1254"/>
                  </a:lnTo>
                  <a:lnTo>
                    <a:pt x="365" y="1176"/>
                  </a:lnTo>
                  <a:lnTo>
                    <a:pt x="365" y="1176"/>
                  </a:lnTo>
                  <a:cubicBezTo>
                    <a:pt x="388" y="1194"/>
                    <a:pt x="412" y="1210"/>
                    <a:pt x="438" y="1222"/>
                  </a:cubicBezTo>
                  <a:lnTo>
                    <a:pt x="401" y="1334"/>
                  </a:lnTo>
                  <a:lnTo>
                    <a:pt x="395" y="1355"/>
                  </a:lnTo>
                  <a:lnTo>
                    <a:pt x="415" y="1362"/>
                  </a:lnTo>
                  <a:lnTo>
                    <a:pt x="579" y="1414"/>
                  </a:lnTo>
                  <a:lnTo>
                    <a:pt x="600" y="1422"/>
                  </a:lnTo>
                  <a:lnTo>
                    <a:pt x="606" y="1400"/>
                  </a:lnTo>
                  <a:lnTo>
                    <a:pt x="643" y="1289"/>
                  </a:lnTo>
                  <a:lnTo>
                    <a:pt x="643" y="1289"/>
                  </a:lnTo>
                  <a:cubicBezTo>
                    <a:pt x="671" y="1293"/>
                    <a:pt x="700" y="1294"/>
                    <a:pt x="728" y="1293"/>
                  </a:cubicBezTo>
                  <a:lnTo>
                    <a:pt x="753" y="1408"/>
                  </a:lnTo>
                  <a:lnTo>
                    <a:pt x="758" y="1430"/>
                  </a:lnTo>
                  <a:lnTo>
                    <a:pt x="779" y="1425"/>
                  </a:lnTo>
                  <a:lnTo>
                    <a:pt x="947" y="1389"/>
                  </a:lnTo>
                  <a:lnTo>
                    <a:pt x="968" y="1384"/>
                  </a:lnTo>
                  <a:lnTo>
                    <a:pt x="964" y="1363"/>
                  </a:lnTo>
                  <a:lnTo>
                    <a:pt x="939" y="1249"/>
                  </a:lnTo>
                  <a:lnTo>
                    <a:pt x="939" y="1249"/>
                  </a:lnTo>
                  <a:cubicBezTo>
                    <a:pt x="966" y="1238"/>
                    <a:pt x="991" y="1224"/>
                    <a:pt x="1016" y="1210"/>
                  </a:cubicBezTo>
                  <a:lnTo>
                    <a:pt x="1095" y="1296"/>
                  </a:lnTo>
                  <a:lnTo>
                    <a:pt x="1109" y="1313"/>
                  </a:lnTo>
                  <a:lnTo>
                    <a:pt x="1126" y="1298"/>
                  </a:lnTo>
                  <a:lnTo>
                    <a:pt x="1253" y="1184"/>
                  </a:lnTo>
                  <a:lnTo>
                    <a:pt x="1270" y="1169"/>
                  </a:lnTo>
                  <a:lnTo>
                    <a:pt x="1255" y="1153"/>
                  </a:lnTo>
                  <a:lnTo>
                    <a:pt x="1177" y="1066"/>
                  </a:lnTo>
                  <a:lnTo>
                    <a:pt x="1177" y="1066"/>
                  </a:lnTo>
                  <a:cubicBezTo>
                    <a:pt x="1194" y="1043"/>
                    <a:pt x="1209" y="1018"/>
                    <a:pt x="1223" y="994"/>
                  </a:cubicBezTo>
                  <a:lnTo>
                    <a:pt x="1335" y="1029"/>
                  </a:lnTo>
                  <a:lnTo>
                    <a:pt x="1356" y="1037"/>
                  </a:lnTo>
                  <a:lnTo>
                    <a:pt x="1363" y="1015"/>
                  </a:lnTo>
                  <a:lnTo>
                    <a:pt x="1415" y="852"/>
                  </a:lnTo>
                  <a:lnTo>
                    <a:pt x="1423" y="831"/>
                  </a:lnTo>
                  <a:lnTo>
                    <a:pt x="1401" y="825"/>
                  </a:lnTo>
                  <a:lnTo>
                    <a:pt x="1290" y="789"/>
                  </a:lnTo>
                  <a:lnTo>
                    <a:pt x="1290" y="789"/>
                  </a:lnTo>
                  <a:cubicBezTo>
                    <a:pt x="1293" y="760"/>
                    <a:pt x="1295" y="731"/>
                    <a:pt x="1294" y="702"/>
                  </a:cubicBezTo>
                  <a:lnTo>
                    <a:pt x="1409" y="678"/>
                  </a:lnTo>
                  <a:lnTo>
                    <a:pt x="1430" y="673"/>
                  </a:lnTo>
                  <a:lnTo>
                    <a:pt x="1425" y="652"/>
                  </a:lnTo>
                  <a:lnTo>
                    <a:pt x="1390" y="484"/>
                  </a:lnTo>
                  <a:lnTo>
                    <a:pt x="1385" y="462"/>
                  </a:lnTo>
                  <a:lnTo>
                    <a:pt x="1364" y="467"/>
                  </a:lnTo>
                  <a:lnTo>
                    <a:pt x="1249" y="492"/>
                  </a:lnTo>
                  <a:lnTo>
                    <a:pt x="1249" y="492"/>
                  </a:lnTo>
                  <a:cubicBezTo>
                    <a:pt x="1238" y="465"/>
                    <a:pt x="1225" y="440"/>
                    <a:pt x="1210" y="414"/>
                  </a:cubicBezTo>
                  <a:lnTo>
                    <a:pt x="1297" y="336"/>
                  </a:lnTo>
                  <a:lnTo>
                    <a:pt x="1313" y="321"/>
                  </a:lnTo>
                  <a:lnTo>
                    <a:pt x="1299" y="305"/>
                  </a:lnTo>
                  <a:lnTo>
                    <a:pt x="1184" y="178"/>
                  </a:lnTo>
                  <a:lnTo>
                    <a:pt x="1169" y="161"/>
                  </a:lnTo>
                  <a:lnTo>
                    <a:pt x="1153" y="176"/>
                  </a:lnTo>
                  <a:lnTo>
                    <a:pt x="1066" y="255"/>
                  </a:lnTo>
                  <a:lnTo>
                    <a:pt x="1066" y="255"/>
                  </a:lnTo>
                  <a:cubicBezTo>
                    <a:pt x="1043" y="237"/>
                    <a:pt x="1018" y="221"/>
                    <a:pt x="993" y="207"/>
                  </a:cubicBezTo>
                  <a:lnTo>
                    <a:pt x="1030" y="96"/>
                  </a:lnTo>
                  <a:lnTo>
                    <a:pt x="1036" y="75"/>
                  </a:lnTo>
                  <a:lnTo>
                    <a:pt x="1016" y="69"/>
                  </a:lnTo>
                  <a:lnTo>
                    <a:pt x="852" y="15"/>
                  </a:lnTo>
                  <a:lnTo>
                    <a:pt x="831" y="9"/>
                  </a:lnTo>
                  <a:lnTo>
                    <a:pt x="824" y="30"/>
                  </a:lnTo>
                  <a:lnTo>
                    <a:pt x="788" y="141"/>
                  </a:lnTo>
                  <a:lnTo>
                    <a:pt x="788" y="141"/>
                  </a:lnTo>
                  <a:cubicBezTo>
                    <a:pt x="760" y="137"/>
                    <a:pt x="731" y="136"/>
                    <a:pt x="702" y="136"/>
                  </a:cubicBezTo>
                  <a:lnTo>
                    <a:pt x="678" y="22"/>
                  </a:lnTo>
                  <a:lnTo>
                    <a:pt x="673" y="0"/>
                  </a:lnTo>
                  <a:lnTo>
                    <a:pt x="651" y="5"/>
                  </a:lnTo>
                  <a:lnTo>
                    <a:pt x="484" y="41"/>
                  </a:lnTo>
                  <a:lnTo>
                    <a:pt x="462" y="46"/>
                  </a:lnTo>
                  <a:lnTo>
                    <a:pt x="467" y="67"/>
                  </a:lnTo>
                  <a:lnTo>
                    <a:pt x="491" y="181"/>
                  </a:lnTo>
                  <a:lnTo>
                    <a:pt x="491" y="181"/>
                  </a:lnTo>
                  <a:cubicBezTo>
                    <a:pt x="465" y="192"/>
                    <a:pt x="439" y="205"/>
                    <a:pt x="415" y="221"/>
                  </a:cubicBezTo>
                  <a:lnTo>
                    <a:pt x="336" y="134"/>
                  </a:lnTo>
                  <a:lnTo>
                    <a:pt x="321" y="117"/>
                  </a:lnTo>
                  <a:lnTo>
                    <a:pt x="305" y="132"/>
                  </a:lnTo>
                  <a:lnTo>
                    <a:pt x="177" y="247"/>
                  </a:lnTo>
                  <a:lnTo>
                    <a:pt x="161" y="262"/>
                  </a:lnTo>
                  <a:lnTo>
                    <a:pt x="176" y="278"/>
                  </a:lnTo>
                  <a:lnTo>
                    <a:pt x="254" y="36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4" name="Freeform 16">
              <a:extLst>
                <a:ext uri="{FF2B5EF4-FFF2-40B4-BE49-F238E27FC236}">
                  <a16:creationId xmlns:a16="http://schemas.microsoft.com/office/drawing/2014/main" id="{0052403B-F8A1-5944-9841-F27E67D701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6775" y="2740025"/>
              <a:ext cx="515938" cy="515938"/>
            </a:xfrm>
            <a:custGeom>
              <a:avLst/>
              <a:gdLst>
                <a:gd name="T0" fmla="*/ 559 w 1431"/>
                <a:gd name="T1" fmla="*/ 542 h 1431"/>
                <a:gd name="T2" fmla="*/ 888 w 1431"/>
                <a:gd name="T3" fmla="*/ 559 h 1431"/>
                <a:gd name="T4" fmla="*/ 871 w 1431"/>
                <a:gd name="T5" fmla="*/ 888 h 1431"/>
                <a:gd name="T6" fmla="*/ 542 w 1431"/>
                <a:gd name="T7" fmla="*/ 871 h 1431"/>
                <a:gd name="T8" fmla="*/ 254 w 1431"/>
                <a:gd name="T9" fmla="*/ 365 h 1431"/>
                <a:gd name="T10" fmla="*/ 208 w 1431"/>
                <a:gd name="T11" fmla="*/ 437 h 1431"/>
                <a:gd name="T12" fmla="*/ 75 w 1431"/>
                <a:gd name="T13" fmla="*/ 394 h 1431"/>
                <a:gd name="T14" fmla="*/ 16 w 1431"/>
                <a:gd name="T15" fmla="*/ 578 h 1431"/>
                <a:gd name="T16" fmla="*/ 29 w 1431"/>
                <a:gd name="T17" fmla="*/ 606 h 1431"/>
                <a:gd name="T18" fmla="*/ 140 w 1431"/>
                <a:gd name="T19" fmla="*/ 642 h 1431"/>
                <a:gd name="T20" fmla="*/ 22 w 1431"/>
                <a:gd name="T21" fmla="*/ 753 h 1431"/>
                <a:gd name="T22" fmla="*/ 5 w 1431"/>
                <a:gd name="T23" fmla="*/ 778 h 1431"/>
                <a:gd name="T24" fmla="*/ 46 w 1431"/>
                <a:gd name="T25" fmla="*/ 968 h 1431"/>
                <a:gd name="T26" fmla="*/ 182 w 1431"/>
                <a:gd name="T27" fmla="*/ 939 h 1431"/>
                <a:gd name="T28" fmla="*/ 221 w 1431"/>
                <a:gd name="T29" fmla="*/ 1016 h 1431"/>
                <a:gd name="T30" fmla="*/ 117 w 1431"/>
                <a:gd name="T31" fmla="*/ 1109 h 1431"/>
                <a:gd name="T32" fmla="*/ 247 w 1431"/>
                <a:gd name="T33" fmla="*/ 1253 h 1431"/>
                <a:gd name="T34" fmla="*/ 278 w 1431"/>
                <a:gd name="T35" fmla="*/ 1255 h 1431"/>
                <a:gd name="T36" fmla="*/ 365 w 1431"/>
                <a:gd name="T37" fmla="*/ 1176 h 1431"/>
                <a:gd name="T38" fmla="*/ 401 w 1431"/>
                <a:gd name="T39" fmla="*/ 1335 h 1431"/>
                <a:gd name="T40" fmla="*/ 415 w 1431"/>
                <a:gd name="T41" fmla="*/ 1362 h 1431"/>
                <a:gd name="T42" fmla="*/ 599 w 1431"/>
                <a:gd name="T43" fmla="*/ 1422 h 1431"/>
                <a:gd name="T44" fmla="*/ 643 w 1431"/>
                <a:gd name="T45" fmla="*/ 1289 h 1431"/>
                <a:gd name="T46" fmla="*/ 728 w 1431"/>
                <a:gd name="T47" fmla="*/ 1294 h 1431"/>
                <a:gd name="T48" fmla="*/ 758 w 1431"/>
                <a:gd name="T49" fmla="*/ 1430 h 1431"/>
                <a:gd name="T50" fmla="*/ 947 w 1431"/>
                <a:gd name="T51" fmla="*/ 1390 h 1431"/>
                <a:gd name="T52" fmla="*/ 964 w 1431"/>
                <a:gd name="T53" fmla="*/ 1364 h 1431"/>
                <a:gd name="T54" fmla="*/ 939 w 1431"/>
                <a:gd name="T55" fmla="*/ 1249 h 1431"/>
                <a:gd name="T56" fmla="*/ 1095 w 1431"/>
                <a:gd name="T57" fmla="*/ 1296 h 1431"/>
                <a:gd name="T58" fmla="*/ 1126 w 1431"/>
                <a:gd name="T59" fmla="*/ 1298 h 1431"/>
                <a:gd name="T60" fmla="*/ 1269 w 1431"/>
                <a:gd name="T61" fmla="*/ 1169 h 1431"/>
                <a:gd name="T62" fmla="*/ 1176 w 1431"/>
                <a:gd name="T63" fmla="*/ 1065 h 1431"/>
                <a:gd name="T64" fmla="*/ 1223 w 1431"/>
                <a:gd name="T65" fmla="*/ 993 h 1431"/>
                <a:gd name="T66" fmla="*/ 1356 w 1431"/>
                <a:gd name="T67" fmla="*/ 1036 h 1431"/>
                <a:gd name="T68" fmla="*/ 1416 w 1431"/>
                <a:gd name="T69" fmla="*/ 852 h 1431"/>
                <a:gd name="T70" fmla="*/ 1402 w 1431"/>
                <a:gd name="T71" fmla="*/ 824 h 1431"/>
                <a:gd name="T72" fmla="*/ 1290 w 1431"/>
                <a:gd name="T73" fmla="*/ 788 h 1431"/>
                <a:gd name="T74" fmla="*/ 1408 w 1431"/>
                <a:gd name="T75" fmla="*/ 677 h 1431"/>
                <a:gd name="T76" fmla="*/ 1426 w 1431"/>
                <a:gd name="T77" fmla="*/ 651 h 1431"/>
                <a:gd name="T78" fmla="*/ 1385 w 1431"/>
                <a:gd name="T79" fmla="*/ 462 h 1431"/>
                <a:gd name="T80" fmla="*/ 1249 w 1431"/>
                <a:gd name="T81" fmla="*/ 491 h 1431"/>
                <a:gd name="T82" fmla="*/ 1210 w 1431"/>
                <a:gd name="T83" fmla="*/ 414 h 1431"/>
                <a:gd name="T84" fmla="*/ 1313 w 1431"/>
                <a:gd name="T85" fmla="*/ 321 h 1431"/>
                <a:gd name="T86" fmla="*/ 1184 w 1431"/>
                <a:gd name="T87" fmla="*/ 177 h 1431"/>
                <a:gd name="T88" fmla="*/ 1152 w 1431"/>
                <a:gd name="T89" fmla="*/ 175 h 1431"/>
                <a:gd name="T90" fmla="*/ 1066 w 1431"/>
                <a:gd name="T91" fmla="*/ 254 h 1431"/>
                <a:gd name="T92" fmla="*/ 1029 w 1431"/>
                <a:gd name="T93" fmla="*/ 96 h 1431"/>
                <a:gd name="T94" fmla="*/ 1015 w 1431"/>
                <a:gd name="T95" fmla="*/ 68 h 1431"/>
                <a:gd name="T96" fmla="*/ 831 w 1431"/>
                <a:gd name="T97" fmla="*/ 8 h 1431"/>
                <a:gd name="T98" fmla="*/ 788 w 1431"/>
                <a:gd name="T99" fmla="*/ 140 h 1431"/>
                <a:gd name="T100" fmla="*/ 702 w 1431"/>
                <a:gd name="T101" fmla="*/ 136 h 1431"/>
                <a:gd name="T102" fmla="*/ 673 w 1431"/>
                <a:gd name="T103" fmla="*/ 0 h 1431"/>
                <a:gd name="T104" fmla="*/ 484 w 1431"/>
                <a:gd name="T105" fmla="*/ 40 h 1431"/>
                <a:gd name="T106" fmla="*/ 467 w 1431"/>
                <a:gd name="T107" fmla="*/ 67 h 1431"/>
                <a:gd name="T108" fmla="*/ 491 w 1431"/>
                <a:gd name="T109" fmla="*/ 181 h 1431"/>
                <a:gd name="T110" fmla="*/ 336 w 1431"/>
                <a:gd name="T111" fmla="*/ 133 h 1431"/>
                <a:gd name="T112" fmla="*/ 305 w 1431"/>
                <a:gd name="T113" fmla="*/ 132 h 1431"/>
                <a:gd name="T114" fmla="*/ 161 w 1431"/>
                <a:gd name="T115" fmla="*/ 261 h 1431"/>
                <a:gd name="T116" fmla="*/ 254 w 1431"/>
                <a:gd name="T117" fmla="*/ 365 h 1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31" h="1431">
                  <a:moveTo>
                    <a:pt x="559" y="542"/>
                  </a:moveTo>
                  <a:lnTo>
                    <a:pt x="559" y="542"/>
                  </a:lnTo>
                  <a:cubicBezTo>
                    <a:pt x="655" y="456"/>
                    <a:pt x="802" y="464"/>
                    <a:pt x="888" y="559"/>
                  </a:cubicBezTo>
                  <a:lnTo>
                    <a:pt x="888" y="559"/>
                  </a:lnTo>
                  <a:cubicBezTo>
                    <a:pt x="974" y="655"/>
                    <a:pt x="967" y="802"/>
                    <a:pt x="871" y="888"/>
                  </a:cubicBezTo>
                  <a:lnTo>
                    <a:pt x="871" y="888"/>
                  </a:lnTo>
                  <a:cubicBezTo>
                    <a:pt x="776" y="974"/>
                    <a:pt x="628" y="967"/>
                    <a:pt x="542" y="871"/>
                  </a:cubicBezTo>
                  <a:lnTo>
                    <a:pt x="542" y="871"/>
                  </a:lnTo>
                  <a:cubicBezTo>
                    <a:pt x="456" y="776"/>
                    <a:pt x="464" y="628"/>
                    <a:pt x="559" y="542"/>
                  </a:cubicBezTo>
                  <a:close/>
                  <a:moveTo>
                    <a:pt x="254" y="365"/>
                  </a:moveTo>
                  <a:lnTo>
                    <a:pt x="254" y="365"/>
                  </a:lnTo>
                  <a:cubicBezTo>
                    <a:pt x="237" y="388"/>
                    <a:pt x="221" y="412"/>
                    <a:pt x="208" y="437"/>
                  </a:cubicBezTo>
                  <a:lnTo>
                    <a:pt x="96" y="401"/>
                  </a:lnTo>
                  <a:lnTo>
                    <a:pt x="75" y="394"/>
                  </a:lnTo>
                  <a:lnTo>
                    <a:pt x="68" y="415"/>
                  </a:lnTo>
                  <a:lnTo>
                    <a:pt x="16" y="578"/>
                  </a:lnTo>
                  <a:lnTo>
                    <a:pt x="8" y="599"/>
                  </a:lnTo>
                  <a:lnTo>
                    <a:pt x="29" y="606"/>
                  </a:lnTo>
                  <a:lnTo>
                    <a:pt x="140" y="642"/>
                  </a:lnTo>
                  <a:lnTo>
                    <a:pt x="140" y="642"/>
                  </a:lnTo>
                  <a:cubicBezTo>
                    <a:pt x="137" y="671"/>
                    <a:pt x="136" y="700"/>
                    <a:pt x="137" y="728"/>
                  </a:cubicBezTo>
                  <a:lnTo>
                    <a:pt x="22" y="753"/>
                  </a:lnTo>
                  <a:lnTo>
                    <a:pt x="0" y="757"/>
                  </a:lnTo>
                  <a:lnTo>
                    <a:pt x="5" y="778"/>
                  </a:lnTo>
                  <a:lnTo>
                    <a:pt x="41" y="947"/>
                  </a:lnTo>
                  <a:lnTo>
                    <a:pt x="46" y="968"/>
                  </a:lnTo>
                  <a:lnTo>
                    <a:pt x="67" y="963"/>
                  </a:lnTo>
                  <a:lnTo>
                    <a:pt x="182" y="939"/>
                  </a:lnTo>
                  <a:lnTo>
                    <a:pt x="182" y="939"/>
                  </a:lnTo>
                  <a:cubicBezTo>
                    <a:pt x="192" y="965"/>
                    <a:pt x="206" y="991"/>
                    <a:pt x="221" y="1016"/>
                  </a:cubicBezTo>
                  <a:lnTo>
                    <a:pt x="133" y="1094"/>
                  </a:lnTo>
                  <a:lnTo>
                    <a:pt x="117" y="1109"/>
                  </a:lnTo>
                  <a:lnTo>
                    <a:pt x="132" y="1126"/>
                  </a:lnTo>
                  <a:lnTo>
                    <a:pt x="247" y="1253"/>
                  </a:lnTo>
                  <a:lnTo>
                    <a:pt x="261" y="1270"/>
                  </a:lnTo>
                  <a:lnTo>
                    <a:pt x="278" y="1255"/>
                  </a:lnTo>
                  <a:lnTo>
                    <a:pt x="365" y="1176"/>
                  </a:lnTo>
                  <a:lnTo>
                    <a:pt x="365" y="1176"/>
                  </a:lnTo>
                  <a:cubicBezTo>
                    <a:pt x="388" y="1193"/>
                    <a:pt x="412" y="1209"/>
                    <a:pt x="437" y="1223"/>
                  </a:cubicBezTo>
                  <a:lnTo>
                    <a:pt x="401" y="1335"/>
                  </a:lnTo>
                  <a:lnTo>
                    <a:pt x="394" y="1355"/>
                  </a:lnTo>
                  <a:lnTo>
                    <a:pt x="415" y="1362"/>
                  </a:lnTo>
                  <a:lnTo>
                    <a:pt x="579" y="1415"/>
                  </a:lnTo>
                  <a:lnTo>
                    <a:pt x="599" y="1422"/>
                  </a:lnTo>
                  <a:lnTo>
                    <a:pt x="606" y="1401"/>
                  </a:lnTo>
                  <a:lnTo>
                    <a:pt x="643" y="1289"/>
                  </a:lnTo>
                  <a:lnTo>
                    <a:pt x="643" y="1289"/>
                  </a:lnTo>
                  <a:cubicBezTo>
                    <a:pt x="671" y="1294"/>
                    <a:pt x="700" y="1295"/>
                    <a:pt x="728" y="1294"/>
                  </a:cubicBezTo>
                  <a:lnTo>
                    <a:pt x="753" y="1409"/>
                  </a:lnTo>
                  <a:lnTo>
                    <a:pt x="758" y="1430"/>
                  </a:lnTo>
                  <a:lnTo>
                    <a:pt x="779" y="1426"/>
                  </a:lnTo>
                  <a:lnTo>
                    <a:pt x="947" y="1390"/>
                  </a:lnTo>
                  <a:lnTo>
                    <a:pt x="969" y="1385"/>
                  </a:lnTo>
                  <a:lnTo>
                    <a:pt x="964" y="1364"/>
                  </a:lnTo>
                  <a:lnTo>
                    <a:pt x="939" y="1249"/>
                  </a:lnTo>
                  <a:lnTo>
                    <a:pt x="939" y="1249"/>
                  </a:lnTo>
                  <a:cubicBezTo>
                    <a:pt x="966" y="1238"/>
                    <a:pt x="991" y="1225"/>
                    <a:pt x="1016" y="1210"/>
                  </a:cubicBezTo>
                  <a:lnTo>
                    <a:pt x="1095" y="1296"/>
                  </a:lnTo>
                  <a:lnTo>
                    <a:pt x="1110" y="1313"/>
                  </a:lnTo>
                  <a:lnTo>
                    <a:pt x="1126" y="1298"/>
                  </a:lnTo>
                  <a:lnTo>
                    <a:pt x="1253" y="1184"/>
                  </a:lnTo>
                  <a:lnTo>
                    <a:pt x="1269" y="1169"/>
                  </a:lnTo>
                  <a:lnTo>
                    <a:pt x="1255" y="1153"/>
                  </a:lnTo>
                  <a:lnTo>
                    <a:pt x="1176" y="1065"/>
                  </a:lnTo>
                  <a:lnTo>
                    <a:pt x="1176" y="1065"/>
                  </a:lnTo>
                  <a:cubicBezTo>
                    <a:pt x="1194" y="1042"/>
                    <a:pt x="1210" y="1018"/>
                    <a:pt x="1223" y="993"/>
                  </a:cubicBezTo>
                  <a:lnTo>
                    <a:pt x="1335" y="1029"/>
                  </a:lnTo>
                  <a:lnTo>
                    <a:pt x="1356" y="1036"/>
                  </a:lnTo>
                  <a:lnTo>
                    <a:pt x="1363" y="1015"/>
                  </a:lnTo>
                  <a:lnTo>
                    <a:pt x="1416" y="852"/>
                  </a:lnTo>
                  <a:lnTo>
                    <a:pt x="1422" y="831"/>
                  </a:lnTo>
                  <a:lnTo>
                    <a:pt x="1402" y="824"/>
                  </a:lnTo>
                  <a:lnTo>
                    <a:pt x="1290" y="788"/>
                  </a:lnTo>
                  <a:lnTo>
                    <a:pt x="1290" y="788"/>
                  </a:lnTo>
                  <a:cubicBezTo>
                    <a:pt x="1293" y="760"/>
                    <a:pt x="1295" y="730"/>
                    <a:pt x="1295" y="702"/>
                  </a:cubicBezTo>
                  <a:lnTo>
                    <a:pt x="1408" y="677"/>
                  </a:lnTo>
                  <a:lnTo>
                    <a:pt x="1430" y="673"/>
                  </a:lnTo>
                  <a:lnTo>
                    <a:pt x="1426" y="651"/>
                  </a:lnTo>
                  <a:lnTo>
                    <a:pt x="1390" y="484"/>
                  </a:lnTo>
                  <a:lnTo>
                    <a:pt x="1385" y="462"/>
                  </a:lnTo>
                  <a:lnTo>
                    <a:pt x="1364" y="466"/>
                  </a:lnTo>
                  <a:lnTo>
                    <a:pt x="1249" y="491"/>
                  </a:lnTo>
                  <a:lnTo>
                    <a:pt x="1249" y="491"/>
                  </a:lnTo>
                  <a:cubicBezTo>
                    <a:pt x="1238" y="465"/>
                    <a:pt x="1225" y="439"/>
                    <a:pt x="1210" y="414"/>
                  </a:cubicBezTo>
                  <a:lnTo>
                    <a:pt x="1297" y="336"/>
                  </a:lnTo>
                  <a:lnTo>
                    <a:pt x="1313" y="321"/>
                  </a:lnTo>
                  <a:lnTo>
                    <a:pt x="1299" y="304"/>
                  </a:lnTo>
                  <a:lnTo>
                    <a:pt x="1184" y="177"/>
                  </a:lnTo>
                  <a:lnTo>
                    <a:pt x="1169" y="161"/>
                  </a:lnTo>
                  <a:lnTo>
                    <a:pt x="1152" y="175"/>
                  </a:lnTo>
                  <a:lnTo>
                    <a:pt x="1066" y="254"/>
                  </a:lnTo>
                  <a:lnTo>
                    <a:pt x="1066" y="254"/>
                  </a:lnTo>
                  <a:cubicBezTo>
                    <a:pt x="1043" y="236"/>
                    <a:pt x="1018" y="220"/>
                    <a:pt x="993" y="207"/>
                  </a:cubicBezTo>
                  <a:lnTo>
                    <a:pt x="1029" y="96"/>
                  </a:lnTo>
                  <a:lnTo>
                    <a:pt x="1036" y="75"/>
                  </a:lnTo>
                  <a:lnTo>
                    <a:pt x="1015" y="68"/>
                  </a:lnTo>
                  <a:lnTo>
                    <a:pt x="852" y="15"/>
                  </a:lnTo>
                  <a:lnTo>
                    <a:pt x="831" y="8"/>
                  </a:lnTo>
                  <a:lnTo>
                    <a:pt x="824" y="29"/>
                  </a:lnTo>
                  <a:lnTo>
                    <a:pt x="788" y="140"/>
                  </a:lnTo>
                  <a:lnTo>
                    <a:pt x="788" y="140"/>
                  </a:lnTo>
                  <a:cubicBezTo>
                    <a:pt x="760" y="137"/>
                    <a:pt x="731" y="135"/>
                    <a:pt x="702" y="136"/>
                  </a:cubicBezTo>
                  <a:lnTo>
                    <a:pt x="677" y="21"/>
                  </a:lnTo>
                  <a:lnTo>
                    <a:pt x="673" y="0"/>
                  </a:lnTo>
                  <a:lnTo>
                    <a:pt x="652" y="4"/>
                  </a:lnTo>
                  <a:lnTo>
                    <a:pt x="484" y="40"/>
                  </a:lnTo>
                  <a:lnTo>
                    <a:pt x="462" y="45"/>
                  </a:lnTo>
                  <a:lnTo>
                    <a:pt x="467" y="67"/>
                  </a:lnTo>
                  <a:lnTo>
                    <a:pt x="491" y="181"/>
                  </a:lnTo>
                  <a:lnTo>
                    <a:pt x="491" y="181"/>
                  </a:lnTo>
                  <a:cubicBezTo>
                    <a:pt x="465" y="192"/>
                    <a:pt x="440" y="205"/>
                    <a:pt x="414" y="220"/>
                  </a:cubicBezTo>
                  <a:lnTo>
                    <a:pt x="336" y="133"/>
                  </a:lnTo>
                  <a:lnTo>
                    <a:pt x="321" y="117"/>
                  </a:lnTo>
                  <a:lnTo>
                    <a:pt x="305" y="132"/>
                  </a:lnTo>
                  <a:lnTo>
                    <a:pt x="178" y="246"/>
                  </a:lnTo>
                  <a:lnTo>
                    <a:pt x="161" y="261"/>
                  </a:lnTo>
                  <a:lnTo>
                    <a:pt x="176" y="278"/>
                  </a:lnTo>
                  <a:lnTo>
                    <a:pt x="254" y="365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5" name="Freeform 17">
              <a:extLst>
                <a:ext uri="{FF2B5EF4-FFF2-40B4-BE49-F238E27FC236}">
                  <a16:creationId xmlns:a16="http://schemas.microsoft.com/office/drawing/2014/main" id="{66B67259-4786-BD4C-B1C7-B35E4AE72D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2700" y="2576513"/>
              <a:ext cx="328613" cy="328612"/>
            </a:xfrm>
            <a:custGeom>
              <a:avLst/>
              <a:gdLst>
                <a:gd name="T0" fmla="*/ 357 w 915"/>
                <a:gd name="T1" fmla="*/ 346 h 915"/>
                <a:gd name="T2" fmla="*/ 567 w 915"/>
                <a:gd name="T3" fmla="*/ 357 h 915"/>
                <a:gd name="T4" fmla="*/ 557 w 915"/>
                <a:gd name="T5" fmla="*/ 568 h 915"/>
                <a:gd name="T6" fmla="*/ 346 w 915"/>
                <a:gd name="T7" fmla="*/ 556 h 915"/>
                <a:gd name="T8" fmla="*/ 162 w 915"/>
                <a:gd name="T9" fmla="*/ 233 h 915"/>
                <a:gd name="T10" fmla="*/ 132 w 915"/>
                <a:gd name="T11" fmla="*/ 279 h 915"/>
                <a:gd name="T12" fmla="*/ 47 w 915"/>
                <a:gd name="T13" fmla="*/ 252 h 915"/>
                <a:gd name="T14" fmla="*/ 9 w 915"/>
                <a:gd name="T15" fmla="*/ 370 h 915"/>
                <a:gd name="T16" fmla="*/ 18 w 915"/>
                <a:gd name="T17" fmla="*/ 387 h 915"/>
                <a:gd name="T18" fmla="*/ 89 w 915"/>
                <a:gd name="T19" fmla="*/ 410 h 915"/>
                <a:gd name="T20" fmla="*/ 13 w 915"/>
                <a:gd name="T21" fmla="*/ 481 h 915"/>
                <a:gd name="T22" fmla="*/ 3 w 915"/>
                <a:gd name="T23" fmla="*/ 498 h 915"/>
                <a:gd name="T24" fmla="*/ 29 w 915"/>
                <a:gd name="T25" fmla="*/ 619 h 915"/>
                <a:gd name="T26" fmla="*/ 115 w 915"/>
                <a:gd name="T27" fmla="*/ 600 h 915"/>
                <a:gd name="T28" fmla="*/ 141 w 915"/>
                <a:gd name="T29" fmla="*/ 649 h 915"/>
                <a:gd name="T30" fmla="*/ 74 w 915"/>
                <a:gd name="T31" fmla="*/ 709 h 915"/>
                <a:gd name="T32" fmla="*/ 157 w 915"/>
                <a:gd name="T33" fmla="*/ 801 h 915"/>
                <a:gd name="T34" fmla="*/ 177 w 915"/>
                <a:gd name="T35" fmla="*/ 802 h 915"/>
                <a:gd name="T36" fmla="*/ 233 w 915"/>
                <a:gd name="T37" fmla="*/ 751 h 915"/>
                <a:gd name="T38" fmla="*/ 256 w 915"/>
                <a:gd name="T39" fmla="*/ 853 h 915"/>
                <a:gd name="T40" fmla="*/ 265 w 915"/>
                <a:gd name="T41" fmla="*/ 871 h 915"/>
                <a:gd name="T42" fmla="*/ 383 w 915"/>
                <a:gd name="T43" fmla="*/ 909 h 915"/>
                <a:gd name="T44" fmla="*/ 410 w 915"/>
                <a:gd name="T45" fmla="*/ 824 h 915"/>
                <a:gd name="T46" fmla="*/ 465 w 915"/>
                <a:gd name="T47" fmla="*/ 827 h 915"/>
                <a:gd name="T48" fmla="*/ 484 w 915"/>
                <a:gd name="T49" fmla="*/ 914 h 915"/>
                <a:gd name="T50" fmla="*/ 605 w 915"/>
                <a:gd name="T51" fmla="*/ 888 h 915"/>
                <a:gd name="T52" fmla="*/ 615 w 915"/>
                <a:gd name="T53" fmla="*/ 872 h 915"/>
                <a:gd name="T54" fmla="*/ 600 w 915"/>
                <a:gd name="T55" fmla="*/ 798 h 915"/>
                <a:gd name="T56" fmla="*/ 699 w 915"/>
                <a:gd name="T57" fmla="*/ 829 h 915"/>
                <a:gd name="T58" fmla="*/ 719 w 915"/>
                <a:gd name="T59" fmla="*/ 830 h 915"/>
                <a:gd name="T60" fmla="*/ 811 w 915"/>
                <a:gd name="T61" fmla="*/ 747 h 915"/>
                <a:gd name="T62" fmla="*/ 752 w 915"/>
                <a:gd name="T63" fmla="*/ 681 h 915"/>
                <a:gd name="T64" fmla="*/ 782 w 915"/>
                <a:gd name="T65" fmla="*/ 635 h 915"/>
                <a:gd name="T66" fmla="*/ 866 w 915"/>
                <a:gd name="T67" fmla="*/ 662 h 915"/>
                <a:gd name="T68" fmla="*/ 904 w 915"/>
                <a:gd name="T69" fmla="*/ 544 h 915"/>
                <a:gd name="T70" fmla="*/ 895 w 915"/>
                <a:gd name="T71" fmla="*/ 526 h 915"/>
                <a:gd name="T72" fmla="*/ 824 w 915"/>
                <a:gd name="T73" fmla="*/ 504 h 915"/>
                <a:gd name="T74" fmla="*/ 900 w 915"/>
                <a:gd name="T75" fmla="*/ 433 h 915"/>
                <a:gd name="T76" fmla="*/ 911 w 915"/>
                <a:gd name="T77" fmla="*/ 416 h 915"/>
                <a:gd name="T78" fmla="*/ 885 w 915"/>
                <a:gd name="T79" fmla="*/ 295 h 915"/>
                <a:gd name="T80" fmla="*/ 798 w 915"/>
                <a:gd name="T81" fmla="*/ 314 h 915"/>
                <a:gd name="T82" fmla="*/ 773 w 915"/>
                <a:gd name="T83" fmla="*/ 264 h 915"/>
                <a:gd name="T84" fmla="*/ 839 w 915"/>
                <a:gd name="T85" fmla="*/ 205 h 915"/>
                <a:gd name="T86" fmla="*/ 756 w 915"/>
                <a:gd name="T87" fmla="*/ 113 h 915"/>
                <a:gd name="T88" fmla="*/ 736 w 915"/>
                <a:gd name="T89" fmla="*/ 112 h 915"/>
                <a:gd name="T90" fmla="*/ 680 w 915"/>
                <a:gd name="T91" fmla="*/ 162 h 915"/>
                <a:gd name="T92" fmla="*/ 658 w 915"/>
                <a:gd name="T93" fmla="*/ 61 h 915"/>
                <a:gd name="T94" fmla="*/ 648 w 915"/>
                <a:gd name="T95" fmla="*/ 43 h 915"/>
                <a:gd name="T96" fmla="*/ 531 w 915"/>
                <a:gd name="T97" fmla="*/ 5 h 915"/>
                <a:gd name="T98" fmla="*/ 503 w 915"/>
                <a:gd name="T99" fmla="*/ 90 h 915"/>
                <a:gd name="T100" fmla="*/ 448 w 915"/>
                <a:gd name="T101" fmla="*/ 87 h 915"/>
                <a:gd name="T102" fmla="*/ 430 w 915"/>
                <a:gd name="T103" fmla="*/ 0 h 915"/>
                <a:gd name="T104" fmla="*/ 309 w 915"/>
                <a:gd name="T105" fmla="*/ 26 h 915"/>
                <a:gd name="T106" fmla="*/ 297 w 915"/>
                <a:gd name="T107" fmla="*/ 43 h 915"/>
                <a:gd name="T108" fmla="*/ 314 w 915"/>
                <a:gd name="T109" fmla="*/ 115 h 915"/>
                <a:gd name="T110" fmla="*/ 214 w 915"/>
                <a:gd name="T111" fmla="*/ 85 h 915"/>
                <a:gd name="T112" fmla="*/ 194 w 915"/>
                <a:gd name="T113" fmla="*/ 84 h 915"/>
                <a:gd name="T114" fmla="*/ 103 w 915"/>
                <a:gd name="T115" fmla="*/ 167 h 915"/>
                <a:gd name="T116" fmla="*/ 162 w 915"/>
                <a:gd name="T117" fmla="*/ 233 h 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15" h="915">
                  <a:moveTo>
                    <a:pt x="357" y="346"/>
                  </a:moveTo>
                  <a:lnTo>
                    <a:pt x="357" y="346"/>
                  </a:lnTo>
                  <a:cubicBezTo>
                    <a:pt x="418" y="292"/>
                    <a:pt x="513" y="296"/>
                    <a:pt x="567" y="357"/>
                  </a:cubicBezTo>
                  <a:lnTo>
                    <a:pt x="567" y="357"/>
                  </a:lnTo>
                  <a:cubicBezTo>
                    <a:pt x="622" y="418"/>
                    <a:pt x="617" y="513"/>
                    <a:pt x="557" y="568"/>
                  </a:cubicBezTo>
                  <a:lnTo>
                    <a:pt x="557" y="568"/>
                  </a:lnTo>
                  <a:cubicBezTo>
                    <a:pt x="496" y="622"/>
                    <a:pt x="401" y="618"/>
                    <a:pt x="346" y="556"/>
                  </a:cubicBezTo>
                  <a:lnTo>
                    <a:pt x="346" y="556"/>
                  </a:lnTo>
                  <a:cubicBezTo>
                    <a:pt x="291" y="495"/>
                    <a:pt x="296" y="402"/>
                    <a:pt x="357" y="346"/>
                  </a:cubicBezTo>
                  <a:close/>
                  <a:moveTo>
                    <a:pt x="162" y="233"/>
                  </a:moveTo>
                  <a:lnTo>
                    <a:pt x="162" y="233"/>
                  </a:lnTo>
                  <a:cubicBezTo>
                    <a:pt x="151" y="248"/>
                    <a:pt x="141" y="263"/>
                    <a:pt x="132" y="279"/>
                  </a:cubicBezTo>
                  <a:lnTo>
                    <a:pt x="61" y="256"/>
                  </a:lnTo>
                  <a:lnTo>
                    <a:pt x="47" y="252"/>
                  </a:lnTo>
                  <a:lnTo>
                    <a:pt x="43" y="265"/>
                  </a:lnTo>
                  <a:lnTo>
                    <a:pt x="9" y="370"/>
                  </a:lnTo>
                  <a:lnTo>
                    <a:pt x="4" y="383"/>
                  </a:lnTo>
                  <a:lnTo>
                    <a:pt x="18" y="387"/>
                  </a:lnTo>
                  <a:lnTo>
                    <a:pt x="89" y="410"/>
                  </a:lnTo>
                  <a:lnTo>
                    <a:pt x="89" y="410"/>
                  </a:lnTo>
                  <a:cubicBezTo>
                    <a:pt x="87" y="428"/>
                    <a:pt x="86" y="447"/>
                    <a:pt x="87" y="465"/>
                  </a:cubicBezTo>
                  <a:lnTo>
                    <a:pt x="13" y="481"/>
                  </a:lnTo>
                  <a:lnTo>
                    <a:pt x="0" y="484"/>
                  </a:lnTo>
                  <a:lnTo>
                    <a:pt x="3" y="498"/>
                  </a:lnTo>
                  <a:lnTo>
                    <a:pt x="26" y="605"/>
                  </a:lnTo>
                  <a:lnTo>
                    <a:pt x="29" y="619"/>
                  </a:lnTo>
                  <a:lnTo>
                    <a:pt x="42" y="616"/>
                  </a:lnTo>
                  <a:lnTo>
                    <a:pt x="115" y="600"/>
                  </a:lnTo>
                  <a:lnTo>
                    <a:pt x="115" y="600"/>
                  </a:lnTo>
                  <a:cubicBezTo>
                    <a:pt x="123" y="617"/>
                    <a:pt x="131" y="634"/>
                    <a:pt x="141" y="649"/>
                  </a:cubicBezTo>
                  <a:lnTo>
                    <a:pt x="85" y="700"/>
                  </a:lnTo>
                  <a:lnTo>
                    <a:pt x="74" y="709"/>
                  </a:lnTo>
                  <a:lnTo>
                    <a:pt x="84" y="719"/>
                  </a:lnTo>
                  <a:lnTo>
                    <a:pt x="157" y="801"/>
                  </a:lnTo>
                  <a:lnTo>
                    <a:pt x="167" y="811"/>
                  </a:lnTo>
                  <a:lnTo>
                    <a:pt x="177" y="802"/>
                  </a:lnTo>
                  <a:lnTo>
                    <a:pt x="233" y="751"/>
                  </a:lnTo>
                  <a:lnTo>
                    <a:pt x="233" y="751"/>
                  </a:lnTo>
                  <a:cubicBezTo>
                    <a:pt x="248" y="763"/>
                    <a:pt x="263" y="773"/>
                    <a:pt x="279" y="781"/>
                  </a:cubicBezTo>
                  <a:lnTo>
                    <a:pt x="256" y="853"/>
                  </a:lnTo>
                  <a:lnTo>
                    <a:pt x="252" y="866"/>
                  </a:lnTo>
                  <a:lnTo>
                    <a:pt x="265" y="871"/>
                  </a:lnTo>
                  <a:lnTo>
                    <a:pt x="369" y="904"/>
                  </a:lnTo>
                  <a:lnTo>
                    <a:pt x="383" y="909"/>
                  </a:lnTo>
                  <a:lnTo>
                    <a:pt x="387" y="895"/>
                  </a:lnTo>
                  <a:lnTo>
                    <a:pt x="410" y="824"/>
                  </a:lnTo>
                  <a:lnTo>
                    <a:pt x="410" y="824"/>
                  </a:lnTo>
                  <a:cubicBezTo>
                    <a:pt x="428" y="827"/>
                    <a:pt x="447" y="828"/>
                    <a:pt x="465" y="827"/>
                  </a:cubicBezTo>
                  <a:lnTo>
                    <a:pt x="481" y="900"/>
                  </a:lnTo>
                  <a:lnTo>
                    <a:pt x="484" y="914"/>
                  </a:lnTo>
                  <a:lnTo>
                    <a:pt x="497" y="911"/>
                  </a:lnTo>
                  <a:lnTo>
                    <a:pt x="605" y="888"/>
                  </a:lnTo>
                  <a:lnTo>
                    <a:pt x="618" y="885"/>
                  </a:lnTo>
                  <a:lnTo>
                    <a:pt x="615" y="872"/>
                  </a:lnTo>
                  <a:lnTo>
                    <a:pt x="600" y="798"/>
                  </a:lnTo>
                  <a:lnTo>
                    <a:pt x="600" y="798"/>
                  </a:lnTo>
                  <a:cubicBezTo>
                    <a:pt x="617" y="791"/>
                    <a:pt x="633" y="783"/>
                    <a:pt x="649" y="773"/>
                  </a:cubicBezTo>
                  <a:lnTo>
                    <a:pt x="699" y="829"/>
                  </a:lnTo>
                  <a:lnTo>
                    <a:pt x="709" y="840"/>
                  </a:lnTo>
                  <a:lnTo>
                    <a:pt x="719" y="830"/>
                  </a:lnTo>
                  <a:lnTo>
                    <a:pt x="800" y="757"/>
                  </a:lnTo>
                  <a:lnTo>
                    <a:pt x="811" y="747"/>
                  </a:lnTo>
                  <a:lnTo>
                    <a:pt x="801" y="737"/>
                  </a:lnTo>
                  <a:lnTo>
                    <a:pt x="752" y="681"/>
                  </a:lnTo>
                  <a:lnTo>
                    <a:pt x="752" y="681"/>
                  </a:lnTo>
                  <a:cubicBezTo>
                    <a:pt x="763" y="666"/>
                    <a:pt x="773" y="650"/>
                    <a:pt x="782" y="635"/>
                  </a:cubicBezTo>
                  <a:lnTo>
                    <a:pt x="853" y="657"/>
                  </a:lnTo>
                  <a:lnTo>
                    <a:pt x="866" y="662"/>
                  </a:lnTo>
                  <a:lnTo>
                    <a:pt x="870" y="649"/>
                  </a:lnTo>
                  <a:lnTo>
                    <a:pt x="904" y="544"/>
                  </a:lnTo>
                  <a:lnTo>
                    <a:pt x="908" y="531"/>
                  </a:lnTo>
                  <a:lnTo>
                    <a:pt x="895" y="526"/>
                  </a:lnTo>
                  <a:lnTo>
                    <a:pt x="824" y="504"/>
                  </a:lnTo>
                  <a:lnTo>
                    <a:pt x="824" y="504"/>
                  </a:lnTo>
                  <a:cubicBezTo>
                    <a:pt x="826" y="485"/>
                    <a:pt x="827" y="467"/>
                    <a:pt x="827" y="448"/>
                  </a:cubicBezTo>
                  <a:lnTo>
                    <a:pt x="900" y="433"/>
                  </a:lnTo>
                  <a:lnTo>
                    <a:pt x="914" y="430"/>
                  </a:lnTo>
                  <a:lnTo>
                    <a:pt x="911" y="416"/>
                  </a:lnTo>
                  <a:lnTo>
                    <a:pt x="888" y="309"/>
                  </a:lnTo>
                  <a:lnTo>
                    <a:pt x="885" y="295"/>
                  </a:lnTo>
                  <a:lnTo>
                    <a:pt x="871" y="298"/>
                  </a:lnTo>
                  <a:lnTo>
                    <a:pt x="798" y="314"/>
                  </a:lnTo>
                  <a:lnTo>
                    <a:pt x="798" y="314"/>
                  </a:lnTo>
                  <a:cubicBezTo>
                    <a:pt x="791" y="297"/>
                    <a:pt x="783" y="281"/>
                    <a:pt x="773" y="264"/>
                  </a:cubicBezTo>
                  <a:lnTo>
                    <a:pt x="829" y="215"/>
                  </a:lnTo>
                  <a:lnTo>
                    <a:pt x="839" y="205"/>
                  </a:lnTo>
                  <a:lnTo>
                    <a:pt x="830" y="195"/>
                  </a:lnTo>
                  <a:lnTo>
                    <a:pt x="756" y="113"/>
                  </a:lnTo>
                  <a:lnTo>
                    <a:pt x="747" y="102"/>
                  </a:lnTo>
                  <a:lnTo>
                    <a:pt x="736" y="112"/>
                  </a:lnTo>
                  <a:lnTo>
                    <a:pt x="680" y="162"/>
                  </a:lnTo>
                  <a:lnTo>
                    <a:pt x="680" y="162"/>
                  </a:lnTo>
                  <a:cubicBezTo>
                    <a:pt x="666" y="151"/>
                    <a:pt x="651" y="141"/>
                    <a:pt x="634" y="132"/>
                  </a:cubicBezTo>
                  <a:lnTo>
                    <a:pt x="658" y="61"/>
                  </a:lnTo>
                  <a:lnTo>
                    <a:pt x="662" y="47"/>
                  </a:lnTo>
                  <a:lnTo>
                    <a:pt x="648" y="43"/>
                  </a:lnTo>
                  <a:lnTo>
                    <a:pt x="544" y="9"/>
                  </a:lnTo>
                  <a:lnTo>
                    <a:pt x="531" y="5"/>
                  </a:lnTo>
                  <a:lnTo>
                    <a:pt x="526" y="19"/>
                  </a:lnTo>
                  <a:lnTo>
                    <a:pt x="503" y="90"/>
                  </a:lnTo>
                  <a:lnTo>
                    <a:pt x="503" y="90"/>
                  </a:lnTo>
                  <a:cubicBezTo>
                    <a:pt x="485" y="87"/>
                    <a:pt x="467" y="86"/>
                    <a:pt x="448" y="87"/>
                  </a:cubicBezTo>
                  <a:lnTo>
                    <a:pt x="433" y="14"/>
                  </a:lnTo>
                  <a:lnTo>
                    <a:pt x="430" y="0"/>
                  </a:lnTo>
                  <a:lnTo>
                    <a:pt x="416" y="3"/>
                  </a:lnTo>
                  <a:lnTo>
                    <a:pt x="309" y="26"/>
                  </a:lnTo>
                  <a:lnTo>
                    <a:pt x="295" y="29"/>
                  </a:lnTo>
                  <a:lnTo>
                    <a:pt x="297" y="43"/>
                  </a:lnTo>
                  <a:lnTo>
                    <a:pt x="314" y="115"/>
                  </a:lnTo>
                  <a:lnTo>
                    <a:pt x="314" y="115"/>
                  </a:lnTo>
                  <a:cubicBezTo>
                    <a:pt x="296" y="122"/>
                    <a:pt x="280" y="131"/>
                    <a:pt x="264" y="141"/>
                  </a:cubicBezTo>
                  <a:lnTo>
                    <a:pt x="214" y="85"/>
                  </a:lnTo>
                  <a:lnTo>
                    <a:pt x="205" y="75"/>
                  </a:lnTo>
                  <a:lnTo>
                    <a:pt x="194" y="84"/>
                  </a:lnTo>
                  <a:lnTo>
                    <a:pt x="113" y="158"/>
                  </a:lnTo>
                  <a:lnTo>
                    <a:pt x="103" y="167"/>
                  </a:lnTo>
                  <a:lnTo>
                    <a:pt x="112" y="177"/>
                  </a:lnTo>
                  <a:lnTo>
                    <a:pt x="162" y="23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6" name="Freeform 18">
              <a:extLst>
                <a:ext uri="{FF2B5EF4-FFF2-40B4-BE49-F238E27FC236}">
                  <a16:creationId xmlns:a16="http://schemas.microsoft.com/office/drawing/2014/main" id="{9D880896-97AA-AC41-B5F1-13E1EA202B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8100" y="2076450"/>
              <a:ext cx="1184275" cy="1184275"/>
            </a:xfrm>
            <a:custGeom>
              <a:avLst/>
              <a:gdLst>
                <a:gd name="T0" fmla="*/ 1645 w 3290"/>
                <a:gd name="T1" fmla="*/ 2350 h 3291"/>
                <a:gd name="T2" fmla="*/ 1645 w 3290"/>
                <a:gd name="T3" fmla="*/ 2350 h 3291"/>
                <a:gd name="T4" fmla="*/ 940 w 3290"/>
                <a:gd name="T5" fmla="*/ 1645 h 3291"/>
                <a:gd name="T6" fmla="*/ 940 w 3290"/>
                <a:gd name="T7" fmla="*/ 1645 h 3291"/>
                <a:gd name="T8" fmla="*/ 1645 w 3290"/>
                <a:gd name="T9" fmla="*/ 940 h 3291"/>
                <a:gd name="T10" fmla="*/ 1645 w 3290"/>
                <a:gd name="T11" fmla="*/ 940 h 3291"/>
                <a:gd name="T12" fmla="*/ 2349 w 3290"/>
                <a:gd name="T13" fmla="*/ 1645 h 3291"/>
                <a:gd name="T14" fmla="*/ 2349 w 3290"/>
                <a:gd name="T15" fmla="*/ 1645 h 3291"/>
                <a:gd name="T16" fmla="*/ 1645 w 3290"/>
                <a:gd name="T17" fmla="*/ 2350 h 3291"/>
                <a:gd name="T18" fmla="*/ 3289 w 3290"/>
                <a:gd name="T19" fmla="*/ 1880 h 3291"/>
                <a:gd name="T20" fmla="*/ 3289 w 3290"/>
                <a:gd name="T21" fmla="*/ 1410 h 3291"/>
                <a:gd name="T22" fmla="*/ 2795 w 3290"/>
                <a:gd name="T23" fmla="*/ 1410 h 3291"/>
                <a:gd name="T24" fmla="*/ 2795 w 3290"/>
                <a:gd name="T25" fmla="*/ 1410 h 3291"/>
                <a:gd name="T26" fmla="*/ 2633 w 3290"/>
                <a:gd name="T27" fmla="*/ 1012 h 3291"/>
                <a:gd name="T28" fmla="*/ 2985 w 3290"/>
                <a:gd name="T29" fmla="*/ 660 h 3291"/>
                <a:gd name="T30" fmla="*/ 2652 w 3290"/>
                <a:gd name="T31" fmla="*/ 328 h 3291"/>
                <a:gd name="T32" fmla="*/ 2307 w 3290"/>
                <a:gd name="T33" fmla="*/ 675 h 3291"/>
                <a:gd name="T34" fmla="*/ 2307 w 3290"/>
                <a:gd name="T35" fmla="*/ 675 h 3291"/>
                <a:gd name="T36" fmla="*/ 1880 w 3290"/>
                <a:gd name="T37" fmla="*/ 494 h 3291"/>
                <a:gd name="T38" fmla="*/ 1880 w 3290"/>
                <a:gd name="T39" fmla="*/ 0 h 3291"/>
                <a:gd name="T40" fmla="*/ 1410 w 3290"/>
                <a:gd name="T41" fmla="*/ 0 h 3291"/>
                <a:gd name="T42" fmla="*/ 1410 w 3290"/>
                <a:gd name="T43" fmla="*/ 494 h 3291"/>
                <a:gd name="T44" fmla="*/ 1410 w 3290"/>
                <a:gd name="T45" fmla="*/ 494 h 3291"/>
                <a:gd name="T46" fmla="*/ 998 w 3290"/>
                <a:gd name="T47" fmla="*/ 666 h 3291"/>
                <a:gd name="T48" fmla="*/ 660 w 3290"/>
                <a:gd name="T49" fmla="*/ 328 h 3291"/>
                <a:gd name="T50" fmla="*/ 327 w 3290"/>
                <a:gd name="T51" fmla="*/ 660 h 3291"/>
                <a:gd name="T52" fmla="*/ 665 w 3290"/>
                <a:gd name="T53" fmla="*/ 998 h 3291"/>
                <a:gd name="T54" fmla="*/ 665 w 3290"/>
                <a:gd name="T55" fmla="*/ 998 h 3291"/>
                <a:gd name="T56" fmla="*/ 494 w 3290"/>
                <a:gd name="T57" fmla="*/ 1410 h 3291"/>
                <a:gd name="T58" fmla="*/ 0 w 3290"/>
                <a:gd name="T59" fmla="*/ 1410 h 3291"/>
                <a:gd name="T60" fmla="*/ 0 w 3290"/>
                <a:gd name="T61" fmla="*/ 1880 h 3291"/>
                <a:gd name="T62" fmla="*/ 494 w 3290"/>
                <a:gd name="T63" fmla="*/ 1880 h 3291"/>
                <a:gd name="T64" fmla="*/ 494 w 3290"/>
                <a:gd name="T65" fmla="*/ 1880 h 3291"/>
                <a:gd name="T66" fmla="*/ 675 w 3290"/>
                <a:gd name="T67" fmla="*/ 2307 h 3291"/>
                <a:gd name="T68" fmla="*/ 327 w 3290"/>
                <a:gd name="T69" fmla="*/ 2653 h 3291"/>
                <a:gd name="T70" fmla="*/ 660 w 3290"/>
                <a:gd name="T71" fmla="*/ 2986 h 3291"/>
                <a:gd name="T72" fmla="*/ 1012 w 3290"/>
                <a:gd name="T73" fmla="*/ 2634 h 3291"/>
                <a:gd name="T74" fmla="*/ 1012 w 3290"/>
                <a:gd name="T75" fmla="*/ 2634 h 3291"/>
                <a:gd name="T76" fmla="*/ 1410 w 3290"/>
                <a:gd name="T77" fmla="*/ 2796 h 3291"/>
                <a:gd name="T78" fmla="*/ 1410 w 3290"/>
                <a:gd name="T79" fmla="*/ 3290 h 3291"/>
                <a:gd name="T80" fmla="*/ 1880 w 3290"/>
                <a:gd name="T81" fmla="*/ 3290 h 3291"/>
                <a:gd name="T82" fmla="*/ 1880 w 3290"/>
                <a:gd name="T83" fmla="*/ 2796 h 3291"/>
                <a:gd name="T84" fmla="*/ 1880 w 3290"/>
                <a:gd name="T85" fmla="*/ 2796 h 3291"/>
                <a:gd name="T86" fmla="*/ 2293 w 3290"/>
                <a:gd name="T87" fmla="*/ 2625 h 3291"/>
                <a:gd name="T88" fmla="*/ 2653 w 3290"/>
                <a:gd name="T89" fmla="*/ 2986 h 3291"/>
                <a:gd name="T90" fmla="*/ 2985 w 3290"/>
                <a:gd name="T91" fmla="*/ 2653 h 3291"/>
                <a:gd name="T92" fmla="*/ 2624 w 3290"/>
                <a:gd name="T93" fmla="*/ 2292 h 3291"/>
                <a:gd name="T94" fmla="*/ 2624 w 3290"/>
                <a:gd name="T95" fmla="*/ 2292 h 3291"/>
                <a:gd name="T96" fmla="*/ 2795 w 3290"/>
                <a:gd name="T97" fmla="*/ 1880 h 3291"/>
                <a:gd name="T98" fmla="*/ 3289 w 3290"/>
                <a:gd name="T99" fmla="*/ 1880 h 3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290" h="3291">
                  <a:moveTo>
                    <a:pt x="1645" y="2350"/>
                  </a:moveTo>
                  <a:lnTo>
                    <a:pt x="1645" y="2350"/>
                  </a:lnTo>
                  <a:cubicBezTo>
                    <a:pt x="1256" y="2349"/>
                    <a:pt x="941" y="2034"/>
                    <a:pt x="940" y="1645"/>
                  </a:cubicBezTo>
                  <a:lnTo>
                    <a:pt x="940" y="1645"/>
                  </a:lnTo>
                  <a:cubicBezTo>
                    <a:pt x="941" y="1256"/>
                    <a:pt x="1256" y="941"/>
                    <a:pt x="1645" y="940"/>
                  </a:cubicBezTo>
                  <a:lnTo>
                    <a:pt x="1645" y="940"/>
                  </a:lnTo>
                  <a:cubicBezTo>
                    <a:pt x="2034" y="941"/>
                    <a:pt x="2348" y="1256"/>
                    <a:pt x="2349" y="1645"/>
                  </a:cubicBezTo>
                  <a:lnTo>
                    <a:pt x="2349" y="1645"/>
                  </a:lnTo>
                  <a:cubicBezTo>
                    <a:pt x="2348" y="2035"/>
                    <a:pt x="2034" y="2349"/>
                    <a:pt x="1645" y="2350"/>
                  </a:cubicBezTo>
                  <a:close/>
                  <a:moveTo>
                    <a:pt x="3289" y="1880"/>
                  </a:moveTo>
                  <a:lnTo>
                    <a:pt x="3289" y="1410"/>
                  </a:lnTo>
                  <a:lnTo>
                    <a:pt x="2795" y="1410"/>
                  </a:lnTo>
                  <a:lnTo>
                    <a:pt x="2795" y="1410"/>
                  </a:lnTo>
                  <a:cubicBezTo>
                    <a:pt x="2766" y="1266"/>
                    <a:pt x="2710" y="1132"/>
                    <a:pt x="2633" y="1012"/>
                  </a:cubicBezTo>
                  <a:lnTo>
                    <a:pt x="2985" y="660"/>
                  </a:lnTo>
                  <a:lnTo>
                    <a:pt x="2652" y="328"/>
                  </a:lnTo>
                  <a:lnTo>
                    <a:pt x="2307" y="675"/>
                  </a:lnTo>
                  <a:lnTo>
                    <a:pt x="2307" y="675"/>
                  </a:lnTo>
                  <a:cubicBezTo>
                    <a:pt x="2180" y="588"/>
                    <a:pt x="2035" y="526"/>
                    <a:pt x="1880" y="494"/>
                  </a:cubicBezTo>
                  <a:lnTo>
                    <a:pt x="1880" y="0"/>
                  </a:lnTo>
                  <a:lnTo>
                    <a:pt x="1410" y="0"/>
                  </a:lnTo>
                  <a:lnTo>
                    <a:pt x="1410" y="494"/>
                  </a:lnTo>
                  <a:lnTo>
                    <a:pt x="1410" y="494"/>
                  </a:lnTo>
                  <a:cubicBezTo>
                    <a:pt x="1260" y="525"/>
                    <a:pt x="1121" y="584"/>
                    <a:pt x="998" y="666"/>
                  </a:cubicBezTo>
                  <a:lnTo>
                    <a:pt x="660" y="328"/>
                  </a:lnTo>
                  <a:lnTo>
                    <a:pt x="327" y="660"/>
                  </a:lnTo>
                  <a:lnTo>
                    <a:pt x="665" y="998"/>
                  </a:lnTo>
                  <a:lnTo>
                    <a:pt x="665" y="998"/>
                  </a:lnTo>
                  <a:cubicBezTo>
                    <a:pt x="584" y="1121"/>
                    <a:pt x="524" y="1261"/>
                    <a:pt x="494" y="1410"/>
                  </a:cubicBezTo>
                  <a:lnTo>
                    <a:pt x="0" y="1410"/>
                  </a:lnTo>
                  <a:lnTo>
                    <a:pt x="0" y="1880"/>
                  </a:lnTo>
                  <a:lnTo>
                    <a:pt x="494" y="1880"/>
                  </a:lnTo>
                  <a:lnTo>
                    <a:pt x="494" y="1880"/>
                  </a:lnTo>
                  <a:cubicBezTo>
                    <a:pt x="525" y="2036"/>
                    <a:pt x="588" y="2180"/>
                    <a:pt x="675" y="2307"/>
                  </a:cubicBezTo>
                  <a:lnTo>
                    <a:pt x="327" y="2653"/>
                  </a:lnTo>
                  <a:lnTo>
                    <a:pt x="660" y="2986"/>
                  </a:lnTo>
                  <a:lnTo>
                    <a:pt x="1012" y="2634"/>
                  </a:lnTo>
                  <a:lnTo>
                    <a:pt x="1012" y="2634"/>
                  </a:lnTo>
                  <a:cubicBezTo>
                    <a:pt x="1132" y="2711"/>
                    <a:pt x="1266" y="2767"/>
                    <a:pt x="1410" y="2796"/>
                  </a:cubicBezTo>
                  <a:lnTo>
                    <a:pt x="1410" y="3290"/>
                  </a:lnTo>
                  <a:lnTo>
                    <a:pt x="1880" y="3290"/>
                  </a:lnTo>
                  <a:lnTo>
                    <a:pt x="1880" y="2796"/>
                  </a:lnTo>
                  <a:lnTo>
                    <a:pt x="1880" y="2796"/>
                  </a:lnTo>
                  <a:cubicBezTo>
                    <a:pt x="2030" y="2766"/>
                    <a:pt x="2169" y="2707"/>
                    <a:pt x="2293" y="2625"/>
                  </a:cubicBezTo>
                  <a:lnTo>
                    <a:pt x="2653" y="2986"/>
                  </a:lnTo>
                  <a:lnTo>
                    <a:pt x="2985" y="2653"/>
                  </a:lnTo>
                  <a:lnTo>
                    <a:pt x="2624" y="2292"/>
                  </a:lnTo>
                  <a:lnTo>
                    <a:pt x="2624" y="2292"/>
                  </a:lnTo>
                  <a:cubicBezTo>
                    <a:pt x="2706" y="2170"/>
                    <a:pt x="2765" y="2030"/>
                    <a:pt x="2795" y="1880"/>
                  </a:cubicBezTo>
                  <a:lnTo>
                    <a:pt x="3289" y="188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7" name="Freeform 19">
              <a:extLst>
                <a:ext uri="{FF2B5EF4-FFF2-40B4-BE49-F238E27FC236}">
                  <a16:creationId xmlns:a16="http://schemas.microsoft.com/office/drawing/2014/main" id="{CB71A63A-2995-D544-B931-C8D63B7267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13150" y="3178175"/>
              <a:ext cx="1184275" cy="1184275"/>
            </a:xfrm>
            <a:custGeom>
              <a:avLst/>
              <a:gdLst>
                <a:gd name="T0" fmla="*/ 1645 w 3290"/>
                <a:gd name="T1" fmla="*/ 2348 h 3290"/>
                <a:gd name="T2" fmla="*/ 1645 w 3290"/>
                <a:gd name="T3" fmla="*/ 2348 h 3290"/>
                <a:gd name="T4" fmla="*/ 940 w 3290"/>
                <a:gd name="T5" fmla="*/ 1645 h 3290"/>
                <a:gd name="T6" fmla="*/ 940 w 3290"/>
                <a:gd name="T7" fmla="*/ 1645 h 3290"/>
                <a:gd name="T8" fmla="*/ 1645 w 3290"/>
                <a:gd name="T9" fmla="*/ 940 h 3290"/>
                <a:gd name="T10" fmla="*/ 1645 w 3290"/>
                <a:gd name="T11" fmla="*/ 940 h 3290"/>
                <a:gd name="T12" fmla="*/ 2350 w 3290"/>
                <a:gd name="T13" fmla="*/ 1645 h 3290"/>
                <a:gd name="T14" fmla="*/ 2350 w 3290"/>
                <a:gd name="T15" fmla="*/ 1645 h 3290"/>
                <a:gd name="T16" fmla="*/ 1645 w 3290"/>
                <a:gd name="T17" fmla="*/ 2348 h 3290"/>
                <a:gd name="T18" fmla="*/ 3289 w 3290"/>
                <a:gd name="T19" fmla="*/ 1879 h 3290"/>
                <a:gd name="T20" fmla="*/ 3289 w 3290"/>
                <a:gd name="T21" fmla="*/ 1410 h 3290"/>
                <a:gd name="T22" fmla="*/ 2796 w 3290"/>
                <a:gd name="T23" fmla="*/ 1410 h 3290"/>
                <a:gd name="T24" fmla="*/ 2796 w 3290"/>
                <a:gd name="T25" fmla="*/ 1410 h 3290"/>
                <a:gd name="T26" fmla="*/ 2634 w 3290"/>
                <a:gd name="T27" fmla="*/ 1012 h 3290"/>
                <a:gd name="T28" fmla="*/ 2986 w 3290"/>
                <a:gd name="T29" fmla="*/ 660 h 3290"/>
                <a:gd name="T30" fmla="*/ 2654 w 3290"/>
                <a:gd name="T31" fmla="*/ 328 h 3290"/>
                <a:gd name="T32" fmla="*/ 2306 w 3290"/>
                <a:gd name="T33" fmla="*/ 674 h 3290"/>
                <a:gd name="T34" fmla="*/ 2306 w 3290"/>
                <a:gd name="T35" fmla="*/ 674 h 3290"/>
                <a:gd name="T36" fmla="*/ 1880 w 3290"/>
                <a:gd name="T37" fmla="*/ 493 h 3290"/>
                <a:gd name="T38" fmla="*/ 1880 w 3290"/>
                <a:gd name="T39" fmla="*/ 0 h 3290"/>
                <a:gd name="T40" fmla="*/ 1410 w 3290"/>
                <a:gd name="T41" fmla="*/ 0 h 3290"/>
                <a:gd name="T42" fmla="*/ 1410 w 3290"/>
                <a:gd name="T43" fmla="*/ 493 h 3290"/>
                <a:gd name="T44" fmla="*/ 1410 w 3290"/>
                <a:gd name="T45" fmla="*/ 493 h 3290"/>
                <a:gd name="T46" fmla="*/ 997 w 3290"/>
                <a:gd name="T47" fmla="*/ 665 h 3290"/>
                <a:gd name="T48" fmla="*/ 660 w 3290"/>
                <a:gd name="T49" fmla="*/ 328 h 3290"/>
                <a:gd name="T50" fmla="*/ 327 w 3290"/>
                <a:gd name="T51" fmla="*/ 660 h 3290"/>
                <a:gd name="T52" fmla="*/ 665 w 3290"/>
                <a:gd name="T53" fmla="*/ 998 h 3290"/>
                <a:gd name="T54" fmla="*/ 665 w 3290"/>
                <a:gd name="T55" fmla="*/ 998 h 3290"/>
                <a:gd name="T56" fmla="*/ 493 w 3290"/>
                <a:gd name="T57" fmla="*/ 1410 h 3290"/>
                <a:gd name="T58" fmla="*/ 0 w 3290"/>
                <a:gd name="T59" fmla="*/ 1410 h 3290"/>
                <a:gd name="T60" fmla="*/ 0 w 3290"/>
                <a:gd name="T61" fmla="*/ 1879 h 3290"/>
                <a:gd name="T62" fmla="*/ 494 w 3290"/>
                <a:gd name="T63" fmla="*/ 1879 h 3290"/>
                <a:gd name="T64" fmla="*/ 494 w 3290"/>
                <a:gd name="T65" fmla="*/ 1879 h 3290"/>
                <a:gd name="T66" fmla="*/ 674 w 3290"/>
                <a:gd name="T67" fmla="*/ 2306 h 3290"/>
                <a:gd name="T68" fmla="*/ 327 w 3290"/>
                <a:gd name="T69" fmla="*/ 2653 h 3290"/>
                <a:gd name="T70" fmla="*/ 660 w 3290"/>
                <a:gd name="T71" fmla="*/ 2985 h 3290"/>
                <a:gd name="T72" fmla="*/ 1012 w 3290"/>
                <a:gd name="T73" fmla="*/ 2633 h 3290"/>
                <a:gd name="T74" fmla="*/ 1012 w 3290"/>
                <a:gd name="T75" fmla="*/ 2633 h 3290"/>
                <a:gd name="T76" fmla="*/ 1410 w 3290"/>
                <a:gd name="T77" fmla="*/ 2796 h 3290"/>
                <a:gd name="T78" fmla="*/ 1410 w 3290"/>
                <a:gd name="T79" fmla="*/ 3289 h 3290"/>
                <a:gd name="T80" fmla="*/ 1880 w 3290"/>
                <a:gd name="T81" fmla="*/ 3289 h 3290"/>
                <a:gd name="T82" fmla="*/ 1880 w 3290"/>
                <a:gd name="T83" fmla="*/ 2796 h 3290"/>
                <a:gd name="T84" fmla="*/ 1880 w 3290"/>
                <a:gd name="T85" fmla="*/ 2796 h 3290"/>
                <a:gd name="T86" fmla="*/ 2292 w 3290"/>
                <a:gd name="T87" fmla="*/ 2624 h 3290"/>
                <a:gd name="T88" fmla="*/ 2654 w 3290"/>
                <a:gd name="T89" fmla="*/ 2985 h 3290"/>
                <a:gd name="T90" fmla="*/ 2986 w 3290"/>
                <a:gd name="T91" fmla="*/ 2653 h 3290"/>
                <a:gd name="T92" fmla="*/ 2625 w 3290"/>
                <a:gd name="T93" fmla="*/ 2292 h 3290"/>
                <a:gd name="T94" fmla="*/ 2625 w 3290"/>
                <a:gd name="T95" fmla="*/ 2292 h 3290"/>
                <a:gd name="T96" fmla="*/ 2796 w 3290"/>
                <a:gd name="T97" fmla="*/ 1879 h 3290"/>
                <a:gd name="T98" fmla="*/ 3289 w 3290"/>
                <a:gd name="T99" fmla="*/ 1879 h 3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290" h="3290">
                  <a:moveTo>
                    <a:pt x="1645" y="2348"/>
                  </a:moveTo>
                  <a:lnTo>
                    <a:pt x="1645" y="2348"/>
                  </a:lnTo>
                  <a:cubicBezTo>
                    <a:pt x="1256" y="2348"/>
                    <a:pt x="941" y="2033"/>
                    <a:pt x="940" y="1645"/>
                  </a:cubicBezTo>
                  <a:lnTo>
                    <a:pt x="940" y="1645"/>
                  </a:lnTo>
                  <a:cubicBezTo>
                    <a:pt x="941" y="1256"/>
                    <a:pt x="1256" y="940"/>
                    <a:pt x="1645" y="940"/>
                  </a:cubicBezTo>
                  <a:lnTo>
                    <a:pt x="1645" y="940"/>
                  </a:lnTo>
                  <a:cubicBezTo>
                    <a:pt x="2034" y="940"/>
                    <a:pt x="2349" y="1256"/>
                    <a:pt x="2350" y="1645"/>
                  </a:cubicBezTo>
                  <a:lnTo>
                    <a:pt x="2350" y="1645"/>
                  </a:lnTo>
                  <a:cubicBezTo>
                    <a:pt x="2349" y="2033"/>
                    <a:pt x="2034" y="2348"/>
                    <a:pt x="1645" y="2348"/>
                  </a:cubicBezTo>
                  <a:close/>
                  <a:moveTo>
                    <a:pt x="3289" y="1879"/>
                  </a:moveTo>
                  <a:lnTo>
                    <a:pt x="3289" y="1410"/>
                  </a:lnTo>
                  <a:lnTo>
                    <a:pt x="2796" y="1410"/>
                  </a:lnTo>
                  <a:lnTo>
                    <a:pt x="2796" y="1410"/>
                  </a:lnTo>
                  <a:cubicBezTo>
                    <a:pt x="2767" y="1266"/>
                    <a:pt x="2710" y="1132"/>
                    <a:pt x="2634" y="1012"/>
                  </a:cubicBezTo>
                  <a:lnTo>
                    <a:pt x="2986" y="660"/>
                  </a:lnTo>
                  <a:lnTo>
                    <a:pt x="2654" y="328"/>
                  </a:lnTo>
                  <a:lnTo>
                    <a:pt x="2306" y="674"/>
                  </a:lnTo>
                  <a:lnTo>
                    <a:pt x="2306" y="674"/>
                  </a:lnTo>
                  <a:cubicBezTo>
                    <a:pt x="2180" y="588"/>
                    <a:pt x="2035" y="525"/>
                    <a:pt x="1880" y="493"/>
                  </a:cubicBezTo>
                  <a:lnTo>
                    <a:pt x="1880" y="0"/>
                  </a:lnTo>
                  <a:lnTo>
                    <a:pt x="1410" y="0"/>
                  </a:lnTo>
                  <a:lnTo>
                    <a:pt x="1410" y="493"/>
                  </a:lnTo>
                  <a:lnTo>
                    <a:pt x="1410" y="493"/>
                  </a:lnTo>
                  <a:cubicBezTo>
                    <a:pt x="1260" y="524"/>
                    <a:pt x="1121" y="583"/>
                    <a:pt x="997" y="665"/>
                  </a:cubicBezTo>
                  <a:lnTo>
                    <a:pt x="660" y="328"/>
                  </a:lnTo>
                  <a:lnTo>
                    <a:pt x="327" y="660"/>
                  </a:lnTo>
                  <a:lnTo>
                    <a:pt x="665" y="998"/>
                  </a:lnTo>
                  <a:lnTo>
                    <a:pt x="665" y="998"/>
                  </a:lnTo>
                  <a:cubicBezTo>
                    <a:pt x="583" y="1121"/>
                    <a:pt x="524" y="1260"/>
                    <a:pt x="493" y="1410"/>
                  </a:cubicBezTo>
                  <a:lnTo>
                    <a:pt x="0" y="1410"/>
                  </a:lnTo>
                  <a:lnTo>
                    <a:pt x="0" y="1879"/>
                  </a:lnTo>
                  <a:lnTo>
                    <a:pt x="494" y="1879"/>
                  </a:lnTo>
                  <a:lnTo>
                    <a:pt x="494" y="1879"/>
                  </a:lnTo>
                  <a:cubicBezTo>
                    <a:pt x="526" y="2034"/>
                    <a:pt x="588" y="2179"/>
                    <a:pt x="674" y="2306"/>
                  </a:cubicBezTo>
                  <a:lnTo>
                    <a:pt x="327" y="2653"/>
                  </a:lnTo>
                  <a:lnTo>
                    <a:pt x="660" y="2985"/>
                  </a:lnTo>
                  <a:lnTo>
                    <a:pt x="1012" y="2633"/>
                  </a:lnTo>
                  <a:lnTo>
                    <a:pt x="1012" y="2633"/>
                  </a:lnTo>
                  <a:cubicBezTo>
                    <a:pt x="1132" y="2709"/>
                    <a:pt x="1266" y="2766"/>
                    <a:pt x="1410" y="2796"/>
                  </a:cubicBezTo>
                  <a:lnTo>
                    <a:pt x="1410" y="3289"/>
                  </a:lnTo>
                  <a:lnTo>
                    <a:pt x="1880" y="3289"/>
                  </a:lnTo>
                  <a:lnTo>
                    <a:pt x="1880" y="2796"/>
                  </a:lnTo>
                  <a:lnTo>
                    <a:pt x="1880" y="2796"/>
                  </a:lnTo>
                  <a:cubicBezTo>
                    <a:pt x="2030" y="2765"/>
                    <a:pt x="2169" y="2706"/>
                    <a:pt x="2292" y="2624"/>
                  </a:cubicBezTo>
                  <a:lnTo>
                    <a:pt x="2654" y="2985"/>
                  </a:lnTo>
                  <a:lnTo>
                    <a:pt x="2986" y="2653"/>
                  </a:lnTo>
                  <a:lnTo>
                    <a:pt x="2625" y="2292"/>
                  </a:lnTo>
                  <a:lnTo>
                    <a:pt x="2625" y="2292"/>
                  </a:lnTo>
                  <a:cubicBezTo>
                    <a:pt x="2706" y="2168"/>
                    <a:pt x="2766" y="2029"/>
                    <a:pt x="2796" y="1879"/>
                  </a:cubicBezTo>
                  <a:lnTo>
                    <a:pt x="3289" y="187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8" name="Freeform 20">
              <a:extLst>
                <a:ext uri="{FF2B5EF4-FFF2-40B4-BE49-F238E27FC236}">
                  <a16:creationId xmlns:a16="http://schemas.microsoft.com/office/drawing/2014/main" id="{1FC02E1E-A5E2-8546-87E3-D8DA5504C2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05513" y="1287463"/>
              <a:ext cx="542925" cy="542925"/>
            </a:xfrm>
            <a:custGeom>
              <a:avLst/>
              <a:gdLst>
                <a:gd name="T0" fmla="*/ 753 w 1506"/>
                <a:gd name="T1" fmla="*/ 1074 h 1506"/>
                <a:gd name="T2" fmla="*/ 753 w 1506"/>
                <a:gd name="T3" fmla="*/ 1074 h 1506"/>
                <a:gd name="T4" fmla="*/ 430 w 1506"/>
                <a:gd name="T5" fmla="*/ 752 h 1506"/>
                <a:gd name="T6" fmla="*/ 430 w 1506"/>
                <a:gd name="T7" fmla="*/ 752 h 1506"/>
                <a:gd name="T8" fmla="*/ 753 w 1506"/>
                <a:gd name="T9" fmla="*/ 429 h 1506"/>
                <a:gd name="T10" fmla="*/ 753 w 1506"/>
                <a:gd name="T11" fmla="*/ 429 h 1506"/>
                <a:gd name="T12" fmla="*/ 1075 w 1506"/>
                <a:gd name="T13" fmla="*/ 752 h 1506"/>
                <a:gd name="T14" fmla="*/ 1075 w 1506"/>
                <a:gd name="T15" fmla="*/ 752 h 1506"/>
                <a:gd name="T16" fmla="*/ 753 w 1506"/>
                <a:gd name="T17" fmla="*/ 1074 h 1506"/>
                <a:gd name="T18" fmla="*/ 1505 w 1506"/>
                <a:gd name="T19" fmla="*/ 859 h 1506"/>
                <a:gd name="T20" fmla="*/ 1505 w 1506"/>
                <a:gd name="T21" fmla="*/ 644 h 1506"/>
                <a:gd name="T22" fmla="*/ 1280 w 1506"/>
                <a:gd name="T23" fmla="*/ 644 h 1506"/>
                <a:gd name="T24" fmla="*/ 1280 w 1506"/>
                <a:gd name="T25" fmla="*/ 644 h 1506"/>
                <a:gd name="T26" fmla="*/ 1205 w 1506"/>
                <a:gd name="T27" fmla="*/ 463 h 1506"/>
                <a:gd name="T28" fmla="*/ 1366 w 1506"/>
                <a:gd name="T29" fmla="*/ 301 h 1506"/>
                <a:gd name="T30" fmla="*/ 1214 w 1506"/>
                <a:gd name="T31" fmla="*/ 149 h 1506"/>
                <a:gd name="T32" fmla="*/ 1055 w 1506"/>
                <a:gd name="T33" fmla="*/ 308 h 1506"/>
                <a:gd name="T34" fmla="*/ 1055 w 1506"/>
                <a:gd name="T35" fmla="*/ 308 h 1506"/>
                <a:gd name="T36" fmla="*/ 860 w 1506"/>
                <a:gd name="T37" fmla="*/ 226 h 1506"/>
                <a:gd name="T38" fmla="*/ 860 w 1506"/>
                <a:gd name="T39" fmla="*/ 0 h 1506"/>
                <a:gd name="T40" fmla="*/ 645 w 1506"/>
                <a:gd name="T41" fmla="*/ 0 h 1506"/>
                <a:gd name="T42" fmla="*/ 645 w 1506"/>
                <a:gd name="T43" fmla="*/ 226 h 1506"/>
                <a:gd name="T44" fmla="*/ 645 w 1506"/>
                <a:gd name="T45" fmla="*/ 226 h 1506"/>
                <a:gd name="T46" fmla="*/ 457 w 1506"/>
                <a:gd name="T47" fmla="*/ 304 h 1506"/>
                <a:gd name="T48" fmla="*/ 302 w 1506"/>
                <a:gd name="T49" fmla="*/ 149 h 1506"/>
                <a:gd name="T50" fmla="*/ 150 w 1506"/>
                <a:gd name="T51" fmla="*/ 301 h 1506"/>
                <a:gd name="T52" fmla="*/ 304 w 1506"/>
                <a:gd name="T53" fmla="*/ 456 h 1506"/>
                <a:gd name="T54" fmla="*/ 304 w 1506"/>
                <a:gd name="T55" fmla="*/ 456 h 1506"/>
                <a:gd name="T56" fmla="*/ 226 w 1506"/>
                <a:gd name="T57" fmla="*/ 644 h 1506"/>
                <a:gd name="T58" fmla="*/ 0 w 1506"/>
                <a:gd name="T59" fmla="*/ 644 h 1506"/>
                <a:gd name="T60" fmla="*/ 0 w 1506"/>
                <a:gd name="T61" fmla="*/ 860 h 1506"/>
                <a:gd name="T62" fmla="*/ 226 w 1506"/>
                <a:gd name="T63" fmla="*/ 860 h 1506"/>
                <a:gd name="T64" fmla="*/ 226 w 1506"/>
                <a:gd name="T65" fmla="*/ 860 h 1506"/>
                <a:gd name="T66" fmla="*/ 309 w 1506"/>
                <a:gd name="T67" fmla="*/ 1055 h 1506"/>
                <a:gd name="T68" fmla="*/ 150 w 1506"/>
                <a:gd name="T69" fmla="*/ 1214 h 1506"/>
                <a:gd name="T70" fmla="*/ 302 w 1506"/>
                <a:gd name="T71" fmla="*/ 1366 h 1506"/>
                <a:gd name="T72" fmla="*/ 463 w 1506"/>
                <a:gd name="T73" fmla="*/ 1204 h 1506"/>
                <a:gd name="T74" fmla="*/ 463 w 1506"/>
                <a:gd name="T75" fmla="*/ 1204 h 1506"/>
                <a:gd name="T76" fmla="*/ 645 w 1506"/>
                <a:gd name="T77" fmla="*/ 1279 h 1506"/>
                <a:gd name="T78" fmla="*/ 645 w 1506"/>
                <a:gd name="T79" fmla="*/ 1505 h 1506"/>
                <a:gd name="T80" fmla="*/ 860 w 1506"/>
                <a:gd name="T81" fmla="*/ 1505 h 1506"/>
                <a:gd name="T82" fmla="*/ 860 w 1506"/>
                <a:gd name="T83" fmla="*/ 1279 h 1506"/>
                <a:gd name="T84" fmla="*/ 860 w 1506"/>
                <a:gd name="T85" fmla="*/ 1279 h 1506"/>
                <a:gd name="T86" fmla="*/ 1049 w 1506"/>
                <a:gd name="T87" fmla="*/ 1200 h 1506"/>
                <a:gd name="T88" fmla="*/ 1214 w 1506"/>
                <a:gd name="T89" fmla="*/ 1366 h 1506"/>
                <a:gd name="T90" fmla="*/ 1366 w 1506"/>
                <a:gd name="T91" fmla="*/ 1214 h 1506"/>
                <a:gd name="T92" fmla="*/ 1201 w 1506"/>
                <a:gd name="T93" fmla="*/ 1048 h 1506"/>
                <a:gd name="T94" fmla="*/ 1201 w 1506"/>
                <a:gd name="T95" fmla="*/ 1048 h 1506"/>
                <a:gd name="T96" fmla="*/ 1280 w 1506"/>
                <a:gd name="T97" fmla="*/ 859 h 1506"/>
                <a:gd name="T98" fmla="*/ 1505 w 1506"/>
                <a:gd name="T99" fmla="*/ 859 h 1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506" h="1506">
                  <a:moveTo>
                    <a:pt x="753" y="1074"/>
                  </a:moveTo>
                  <a:lnTo>
                    <a:pt x="753" y="1074"/>
                  </a:lnTo>
                  <a:cubicBezTo>
                    <a:pt x="575" y="1074"/>
                    <a:pt x="431" y="930"/>
                    <a:pt x="430" y="752"/>
                  </a:cubicBezTo>
                  <a:lnTo>
                    <a:pt x="430" y="752"/>
                  </a:lnTo>
                  <a:cubicBezTo>
                    <a:pt x="431" y="574"/>
                    <a:pt x="575" y="430"/>
                    <a:pt x="753" y="429"/>
                  </a:cubicBezTo>
                  <a:lnTo>
                    <a:pt x="753" y="429"/>
                  </a:lnTo>
                  <a:cubicBezTo>
                    <a:pt x="930" y="430"/>
                    <a:pt x="1075" y="574"/>
                    <a:pt x="1075" y="752"/>
                  </a:cubicBezTo>
                  <a:lnTo>
                    <a:pt x="1075" y="752"/>
                  </a:lnTo>
                  <a:cubicBezTo>
                    <a:pt x="1075" y="931"/>
                    <a:pt x="930" y="1074"/>
                    <a:pt x="753" y="1074"/>
                  </a:cubicBezTo>
                  <a:close/>
                  <a:moveTo>
                    <a:pt x="1505" y="859"/>
                  </a:moveTo>
                  <a:lnTo>
                    <a:pt x="1505" y="644"/>
                  </a:lnTo>
                  <a:lnTo>
                    <a:pt x="1280" y="644"/>
                  </a:lnTo>
                  <a:lnTo>
                    <a:pt x="1280" y="644"/>
                  </a:lnTo>
                  <a:cubicBezTo>
                    <a:pt x="1266" y="579"/>
                    <a:pt x="1240" y="518"/>
                    <a:pt x="1205" y="463"/>
                  </a:cubicBezTo>
                  <a:lnTo>
                    <a:pt x="1366" y="301"/>
                  </a:lnTo>
                  <a:lnTo>
                    <a:pt x="1214" y="149"/>
                  </a:lnTo>
                  <a:lnTo>
                    <a:pt x="1055" y="308"/>
                  </a:lnTo>
                  <a:lnTo>
                    <a:pt x="1055" y="308"/>
                  </a:lnTo>
                  <a:cubicBezTo>
                    <a:pt x="998" y="268"/>
                    <a:pt x="931" y="240"/>
                    <a:pt x="860" y="226"/>
                  </a:cubicBezTo>
                  <a:lnTo>
                    <a:pt x="860" y="0"/>
                  </a:lnTo>
                  <a:lnTo>
                    <a:pt x="645" y="0"/>
                  </a:lnTo>
                  <a:lnTo>
                    <a:pt x="645" y="226"/>
                  </a:lnTo>
                  <a:lnTo>
                    <a:pt x="645" y="226"/>
                  </a:lnTo>
                  <a:cubicBezTo>
                    <a:pt x="576" y="240"/>
                    <a:pt x="513" y="267"/>
                    <a:pt x="457" y="304"/>
                  </a:cubicBezTo>
                  <a:lnTo>
                    <a:pt x="302" y="149"/>
                  </a:lnTo>
                  <a:lnTo>
                    <a:pt x="150" y="301"/>
                  </a:lnTo>
                  <a:lnTo>
                    <a:pt x="304" y="456"/>
                  </a:lnTo>
                  <a:lnTo>
                    <a:pt x="304" y="456"/>
                  </a:lnTo>
                  <a:cubicBezTo>
                    <a:pt x="267" y="512"/>
                    <a:pt x="240" y="576"/>
                    <a:pt x="226" y="644"/>
                  </a:cubicBezTo>
                  <a:lnTo>
                    <a:pt x="0" y="644"/>
                  </a:lnTo>
                  <a:lnTo>
                    <a:pt x="0" y="860"/>
                  </a:lnTo>
                  <a:lnTo>
                    <a:pt x="226" y="860"/>
                  </a:lnTo>
                  <a:lnTo>
                    <a:pt x="226" y="860"/>
                  </a:lnTo>
                  <a:cubicBezTo>
                    <a:pt x="240" y="931"/>
                    <a:pt x="269" y="997"/>
                    <a:pt x="309" y="1055"/>
                  </a:cubicBezTo>
                  <a:lnTo>
                    <a:pt x="150" y="1214"/>
                  </a:lnTo>
                  <a:lnTo>
                    <a:pt x="302" y="1366"/>
                  </a:lnTo>
                  <a:lnTo>
                    <a:pt x="463" y="1204"/>
                  </a:lnTo>
                  <a:lnTo>
                    <a:pt x="463" y="1204"/>
                  </a:lnTo>
                  <a:cubicBezTo>
                    <a:pt x="518" y="1239"/>
                    <a:pt x="579" y="1265"/>
                    <a:pt x="645" y="1279"/>
                  </a:cubicBezTo>
                  <a:lnTo>
                    <a:pt x="645" y="1505"/>
                  </a:lnTo>
                  <a:lnTo>
                    <a:pt x="860" y="1505"/>
                  </a:lnTo>
                  <a:lnTo>
                    <a:pt x="860" y="1279"/>
                  </a:lnTo>
                  <a:lnTo>
                    <a:pt x="860" y="1279"/>
                  </a:lnTo>
                  <a:cubicBezTo>
                    <a:pt x="929" y="1265"/>
                    <a:pt x="993" y="1238"/>
                    <a:pt x="1049" y="1200"/>
                  </a:cubicBezTo>
                  <a:lnTo>
                    <a:pt x="1214" y="1366"/>
                  </a:lnTo>
                  <a:lnTo>
                    <a:pt x="1366" y="1214"/>
                  </a:lnTo>
                  <a:lnTo>
                    <a:pt x="1201" y="1048"/>
                  </a:lnTo>
                  <a:lnTo>
                    <a:pt x="1201" y="1048"/>
                  </a:lnTo>
                  <a:cubicBezTo>
                    <a:pt x="1238" y="992"/>
                    <a:pt x="1265" y="928"/>
                    <a:pt x="1280" y="859"/>
                  </a:cubicBezTo>
                  <a:lnTo>
                    <a:pt x="1505" y="859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9" name="Freeform 21">
              <a:extLst>
                <a:ext uri="{FF2B5EF4-FFF2-40B4-BE49-F238E27FC236}">
                  <a16:creationId xmlns:a16="http://schemas.microsoft.com/office/drawing/2014/main" id="{2107255C-8297-494E-89AE-3CB2B32D84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00400" y="739775"/>
              <a:ext cx="690563" cy="690563"/>
            </a:xfrm>
            <a:custGeom>
              <a:avLst/>
              <a:gdLst>
                <a:gd name="T0" fmla="*/ 1384 w 1918"/>
                <a:gd name="T1" fmla="*/ 959 h 1918"/>
                <a:gd name="T2" fmla="*/ 954 w 1918"/>
                <a:gd name="T3" fmla="*/ 1389 h 1918"/>
                <a:gd name="T4" fmla="*/ 523 w 1918"/>
                <a:gd name="T5" fmla="*/ 959 h 1918"/>
                <a:gd name="T6" fmla="*/ 954 w 1918"/>
                <a:gd name="T7" fmla="*/ 528 h 1918"/>
                <a:gd name="T8" fmla="*/ 1887 w 1918"/>
                <a:gd name="T9" fmla="*/ 1171 h 1918"/>
                <a:gd name="T10" fmla="*/ 1917 w 1918"/>
                <a:gd name="T11" fmla="*/ 1141 h 1918"/>
                <a:gd name="T12" fmla="*/ 1917 w 1918"/>
                <a:gd name="T13" fmla="*/ 756 h 1918"/>
                <a:gd name="T14" fmla="*/ 1646 w 1918"/>
                <a:gd name="T15" fmla="*/ 756 h 1918"/>
                <a:gd name="T16" fmla="*/ 1588 w 1918"/>
                <a:gd name="T17" fmla="*/ 616 h 1918"/>
                <a:gd name="T18" fmla="*/ 1779 w 1918"/>
                <a:gd name="T19" fmla="*/ 424 h 1918"/>
                <a:gd name="T20" fmla="*/ 1508 w 1918"/>
                <a:gd name="T21" fmla="*/ 152 h 1918"/>
                <a:gd name="T22" fmla="*/ 1465 w 1918"/>
                <a:gd name="T23" fmla="*/ 152 h 1918"/>
                <a:gd name="T24" fmla="*/ 1294 w 1918"/>
                <a:gd name="T25" fmla="*/ 323 h 1918"/>
                <a:gd name="T26" fmla="*/ 1161 w 1918"/>
                <a:gd name="T27" fmla="*/ 30 h 1918"/>
                <a:gd name="T28" fmla="*/ 1130 w 1918"/>
                <a:gd name="T29" fmla="*/ 0 h 1918"/>
                <a:gd name="T30" fmla="*/ 746 w 1918"/>
                <a:gd name="T31" fmla="*/ 0 h 1918"/>
                <a:gd name="T32" fmla="*/ 746 w 1918"/>
                <a:gd name="T33" fmla="*/ 268 h 1918"/>
                <a:gd name="T34" fmla="*/ 620 w 1918"/>
                <a:gd name="T35" fmla="*/ 319 h 1918"/>
                <a:gd name="T36" fmla="*/ 431 w 1918"/>
                <a:gd name="T37" fmla="*/ 130 h 1918"/>
                <a:gd name="T38" fmla="*/ 159 w 1918"/>
                <a:gd name="T39" fmla="*/ 402 h 1918"/>
                <a:gd name="T40" fmla="*/ 159 w 1918"/>
                <a:gd name="T41" fmla="*/ 445 h 1918"/>
                <a:gd name="T42" fmla="*/ 323 w 1918"/>
                <a:gd name="T43" fmla="*/ 609 h 1918"/>
                <a:gd name="T44" fmla="*/ 31 w 1918"/>
                <a:gd name="T45" fmla="*/ 745 h 1918"/>
                <a:gd name="T46" fmla="*/ 0 w 1918"/>
                <a:gd name="T47" fmla="*/ 776 h 1918"/>
                <a:gd name="T48" fmla="*/ 0 w 1918"/>
                <a:gd name="T49" fmla="*/ 1161 h 1918"/>
                <a:gd name="T50" fmla="*/ 262 w 1918"/>
                <a:gd name="T51" fmla="*/ 1161 h 1918"/>
                <a:gd name="T52" fmla="*/ 323 w 1918"/>
                <a:gd name="T53" fmla="*/ 1308 h 1918"/>
                <a:gd name="T54" fmla="*/ 137 w 1918"/>
                <a:gd name="T55" fmla="*/ 1493 h 1918"/>
                <a:gd name="T56" fmla="*/ 410 w 1918"/>
                <a:gd name="T57" fmla="*/ 1765 h 1918"/>
                <a:gd name="T58" fmla="*/ 453 w 1918"/>
                <a:gd name="T59" fmla="*/ 1765 h 1918"/>
                <a:gd name="T60" fmla="*/ 620 w 1918"/>
                <a:gd name="T61" fmla="*/ 1598 h 1918"/>
                <a:gd name="T62" fmla="*/ 756 w 1918"/>
                <a:gd name="T63" fmla="*/ 1887 h 1918"/>
                <a:gd name="T64" fmla="*/ 786 w 1918"/>
                <a:gd name="T65" fmla="*/ 1917 h 1918"/>
                <a:gd name="T66" fmla="*/ 1171 w 1918"/>
                <a:gd name="T67" fmla="*/ 1917 h 1918"/>
                <a:gd name="T68" fmla="*/ 1171 w 1918"/>
                <a:gd name="T69" fmla="*/ 1646 h 1918"/>
                <a:gd name="T70" fmla="*/ 1294 w 1918"/>
                <a:gd name="T71" fmla="*/ 1594 h 1918"/>
                <a:gd name="T72" fmla="*/ 1486 w 1918"/>
                <a:gd name="T73" fmla="*/ 1787 h 1918"/>
                <a:gd name="T74" fmla="*/ 1758 w 1918"/>
                <a:gd name="T75" fmla="*/ 1514 h 1918"/>
                <a:gd name="T76" fmla="*/ 1758 w 1918"/>
                <a:gd name="T77" fmla="*/ 1471 h 1918"/>
                <a:gd name="T78" fmla="*/ 1588 w 1918"/>
                <a:gd name="T79" fmla="*/ 1301 h 1918"/>
                <a:gd name="T80" fmla="*/ 1887 w 1918"/>
                <a:gd name="T81" fmla="*/ 1171 h 19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918" h="1918">
                  <a:moveTo>
                    <a:pt x="1384" y="959"/>
                  </a:moveTo>
                  <a:lnTo>
                    <a:pt x="1384" y="959"/>
                  </a:lnTo>
                  <a:cubicBezTo>
                    <a:pt x="1384" y="1196"/>
                    <a:pt x="1191" y="1389"/>
                    <a:pt x="954" y="1389"/>
                  </a:cubicBezTo>
                  <a:lnTo>
                    <a:pt x="954" y="1389"/>
                  </a:lnTo>
                  <a:cubicBezTo>
                    <a:pt x="716" y="1389"/>
                    <a:pt x="523" y="1196"/>
                    <a:pt x="523" y="959"/>
                  </a:cubicBezTo>
                  <a:lnTo>
                    <a:pt x="523" y="959"/>
                  </a:lnTo>
                  <a:cubicBezTo>
                    <a:pt x="523" y="721"/>
                    <a:pt x="716" y="528"/>
                    <a:pt x="954" y="528"/>
                  </a:cubicBezTo>
                  <a:lnTo>
                    <a:pt x="954" y="528"/>
                  </a:lnTo>
                  <a:cubicBezTo>
                    <a:pt x="1191" y="528"/>
                    <a:pt x="1384" y="721"/>
                    <a:pt x="1384" y="959"/>
                  </a:cubicBezTo>
                  <a:close/>
                  <a:moveTo>
                    <a:pt x="1887" y="1171"/>
                  </a:moveTo>
                  <a:lnTo>
                    <a:pt x="1917" y="1171"/>
                  </a:lnTo>
                  <a:lnTo>
                    <a:pt x="1917" y="1141"/>
                  </a:lnTo>
                  <a:lnTo>
                    <a:pt x="1917" y="786"/>
                  </a:lnTo>
                  <a:lnTo>
                    <a:pt x="1917" y="756"/>
                  </a:lnTo>
                  <a:lnTo>
                    <a:pt x="1887" y="756"/>
                  </a:lnTo>
                  <a:lnTo>
                    <a:pt x="1646" y="756"/>
                  </a:lnTo>
                  <a:lnTo>
                    <a:pt x="1646" y="756"/>
                  </a:lnTo>
                  <a:cubicBezTo>
                    <a:pt x="1632" y="707"/>
                    <a:pt x="1612" y="660"/>
                    <a:pt x="1588" y="616"/>
                  </a:cubicBezTo>
                  <a:lnTo>
                    <a:pt x="1758" y="445"/>
                  </a:lnTo>
                  <a:lnTo>
                    <a:pt x="1779" y="424"/>
                  </a:lnTo>
                  <a:lnTo>
                    <a:pt x="1758" y="402"/>
                  </a:lnTo>
                  <a:lnTo>
                    <a:pt x="1508" y="152"/>
                  </a:lnTo>
                  <a:lnTo>
                    <a:pt x="1486" y="130"/>
                  </a:lnTo>
                  <a:lnTo>
                    <a:pt x="1465" y="152"/>
                  </a:lnTo>
                  <a:lnTo>
                    <a:pt x="1294" y="323"/>
                  </a:lnTo>
                  <a:lnTo>
                    <a:pt x="1294" y="323"/>
                  </a:lnTo>
                  <a:cubicBezTo>
                    <a:pt x="1251" y="300"/>
                    <a:pt x="1207" y="281"/>
                    <a:pt x="1161" y="268"/>
                  </a:cubicBezTo>
                  <a:lnTo>
                    <a:pt x="1161" y="30"/>
                  </a:lnTo>
                  <a:lnTo>
                    <a:pt x="1161" y="0"/>
                  </a:lnTo>
                  <a:lnTo>
                    <a:pt x="1130" y="0"/>
                  </a:lnTo>
                  <a:lnTo>
                    <a:pt x="776" y="0"/>
                  </a:lnTo>
                  <a:lnTo>
                    <a:pt x="746" y="0"/>
                  </a:lnTo>
                  <a:lnTo>
                    <a:pt x="746" y="30"/>
                  </a:lnTo>
                  <a:lnTo>
                    <a:pt x="746" y="268"/>
                  </a:lnTo>
                  <a:lnTo>
                    <a:pt x="746" y="268"/>
                  </a:lnTo>
                  <a:cubicBezTo>
                    <a:pt x="702" y="281"/>
                    <a:pt x="661" y="298"/>
                    <a:pt x="620" y="319"/>
                  </a:cubicBezTo>
                  <a:lnTo>
                    <a:pt x="453" y="152"/>
                  </a:lnTo>
                  <a:lnTo>
                    <a:pt x="431" y="130"/>
                  </a:lnTo>
                  <a:lnTo>
                    <a:pt x="410" y="152"/>
                  </a:lnTo>
                  <a:lnTo>
                    <a:pt x="159" y="402"/>
                  </a:lnTo>
                  <a:lnTo>
                    <a:pt x="137" y="424"/>
                  </a:lnTo>
                  <a:lnTo>
                    <a:pt x="159" y="445"/>
                  </a:lnTo>
                  <a:lnTo>
                    <a:pt x="323" y="609"/>
                  </a:lnTo>
                  <a:lnTo>
                    <a:pt x="323" y="609"/>
                  </a:lnTo>
                  <a:cubicBezTo>
                    <a:pt x="299" y="653"/>
                    <a:pt x="279" y="699"/>
                    <a:pt x="265" y="745"/>
                  </a:cubicBezTo>
                  <a:lnTo>
                    <a:pt x="31" y="745"/>
                  </a:lnTo>
                  <a:lnTo>
                    <a:pt x="0" y="745"/>
                  </a:lnTo>
                  <a:lnTo>
                    <a:pt x="0" y="776"/>
                  </a:lnTo>
                  <a:lnTo>
                    <a:pt x="0" y="1131"/>
                  </a:lnTo>
                  <a:lnTo>
                    <a:pt x="0" y="1161"/>
                  </a:lnTo>
                  <a:lnTo>
                    <a:pt x="31" y="1161"/>
                  </a:lnTo>
                  <a:lnTo>
                    <a:pt x="262" y="1161"/>
                  </a:lnTo>
                  <a:lnTo>
                    <a:pt x="262" y="1161"/>
                  </a:lnTo>
                  <a:cubicBezTo>
                    <a:pt x="277" y="1212"/>
                    <a:pt x="297" y="1261"/>
                    <a:pt x="323" y="1308"/>
                  </a:cubicBezTo>
                  <a:lnTo>
                    <a:pt x="159" y="1471"/>
                  </a:lnTo>
                  <a:lnTo>
                    <a:pt x="137" y="1493"/>
                  </a:lnTo>
                  <a:lnTo>
                    <a:pt x="159" y="1514"/>
                  </a:lnTo>
                  <a:lnTo>
                    <a:pt x="410" y="1765"/>
                  </a:lnTo>
                  <a:lnTo>
                    <a:pt x="431" y="1787"/>
                  </a:lnTo>
                  <a:lnTo>
                    <a:pt x="453" y="1765"/>
                  </a:lnTo>
                  <a:lnTo>
                    <a:pt x="620" y="1598"/>
                  </a:lnTo>
                  <a:lnTo>
                    <a:pt x="620" y="1598"/>
                  </a:lnTo>
                  <a:cubicBezTo>
                    <a:pt x="664" y="1620"/>
                    <a:pt x="709" y="1638"/>
                    <a:pt x="756" y="1652"/>
                  </a:cubicBezTo>
                  <a:lnTo>
                    <a:pt x="756" y="1887"/>
                  </a:lnTo>
                  <a:lnTo>
                    <a:pt x="756" y="1917"/>
                  </a:lnTo>
                  <a:lnTo>
                    <a:pt x="786" y="1917"/>
                  </a:lnTo>
                  <a:lnTo>
                    <a:pt x="1141" y="1917"/>
                  </a:lnTo>
                  <a:lnTo>
                    <a:pt x="1171" y="1917"/>
                  </a:lnTo>
                  <a:lnTo>
                    <a:pt x="1171" y="1887"/>
                  </a:lnTo>
                  <a:lnTo>
                    <a:pt x="1171" y="1646"/>
                  </a:lnTo>
                  <a:lnTo>
                    <a:pt x="1171" y="1646"/>
                  </a:lnTo>
                  <a:cubicBezTo>
                    <a:pt x="1213" y="1632"/>
                    <a:pt x="1254" y="1615"/>
                    <a:pt x="1294" y="1594"/>
                  </a:cubicBezTo>
                  <a:lnTo>
                    <a:pt x="1465" y="1765"/>
                  </a:lnTo>
                  <a:lnTo>
                    <a:pt x="1486" y="1787"/>
                  </a:lnTo>
                  <a:lnTo>
                    <a:pt x="1508" y="1765"/>
                  </a:lnTo>
                  <a:lnTo>
                    <a:pt x="1758" y="1514"/>
                  </a:lnTo>
                  <a:lnTo>
                    <a:pt x="1779" y="1493"/>
                  </a:lnTo>
                  <a:lnTo>
                    <a:pt x="1758" y="1471"/>
                  </a:lnTo>
                  <a:lnTo>
                    <a:pt x="1588" y="1301"/>
                  </a:lnTo>
                  <a:lnTo>
                    <a:pt x="1588" y="1301"/>
                  </a:lnTo>
                  <a:cubicBezTo>
                    <a:pt x="1610" y="1259"/>
                    <a:pt x="1629" y="1216"/>
                    <a:pt x="1643" y="1171"/>
                  </a:cubicBezTo>
                  <a:lnTo>
                    <a:pt x="1887" y="117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0" name="Freeform 22">
              <a:extLst>
                <a:ext uri="{FF2B5EF4-FFF2-40B4-BE49-F238E27FC236}">
                  <a16:creationId xmlns:a16="http://schemas.microsoft.com/office/drawing/2014/main" id="{F801054A-B6DD-7E46-AB46-CB58F2AEA1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7288" y="2111375"/>
              <a:ext cx="403225" cy="403225"/>
            </a:xfrm>
            <a:custGeom>
              <a:avLst/>
              <a:gdLst>
                <a:gd name="T0" fmla="*/ 808 w 1121"/>
                <a:gd name="T1" fmla="*/ 559 h 1121"/>
                <a:gd name="T2" fmla="*/ 557 w 1121"/>
                <a:gd name="T3" fmla="*/ 811 h 1121"/>
                <a:gd name="T4" fmla="*/ 305 w 1121"/>
                <a:gd name="T5" fmla="*/ 559 h 1121"/>
                <a:gd name="T6" fmla="*/ 557 w 1121"/>
                <a:gd name="T7" fmla="*/ 308 h 1121"/>
                <a:gd name="T8" fmla="*/ 1101 w 1121"/>
                <a:gd name="T9" fmla="*/ 684 h 1121"/>
                <a:gd name="T10" fmla="*/ 1120 w 1121"/>
                <a:gd name="T11" fmla="*/ 666 h 1121"/>
                <a:gd name="T12" fmla="*/ 1120 w 1121"/>
                <a:gd name="T13" fmla="*/ 441 h 1121"/>
                <a:gd name="T14" fmla="*/ 961 w 1121"/>
                <a:gd name="T15" fmla="*/ 441 h 1121"/>
                <a:gd name="T16" fmla="*/ 927 w 1121"/>
                <a:gd name="T17" fmla="*/ 359 h 1121"/>
                <a:gd name="T18" fmla="*/ 1039 w 1121"/>
                <a:gd name="T19" fmla="*/ 247 h 1121"/>
                <a:gd name="T20" fmla="*/ 880 w 1121"/>
                <a:gd name="T21" fmla="*/ 88 h 1121"/>
                <a:gd name="T22" fmla="*/ 855 w 1121"/>
                <a:gd name="T23" fmla="*/ 88 h 1121"/>
                <a:gd name="T24" fmla="*/ 755 w 1121"/>
                <a:gd name="T25" fmla="*/ 188 h 1121"/>
                <a:gd name="T26" fmla="*/ 678 w 1121"/>
                <a:gd name="T27" fmla="*/ 17 h 1121"/>
                <a:gd name="T28" fmla="*/ 661 w 1121"/>
                <a:gd name="T29" fmla="*/ 0 h 1121"/>
                <a:gd name="T30" fmla="*/ 436 w 1121"/>
                <a:gd name="T31" fmla="*/ 0 h 1121"/>
                <a:gd name="T32" fmla="*/ 436 w 1121"/>
                <a:gd name="T33" fmla="*/ 156 h 1121"/>
                <a:gd name="T34" fmla="*/ 362 w 1121"/>
                <a:gd name="T35" fmla="*/ 186 h 1121"/>
                <a:gd name="T36" fmla="*/ 252 w 1121"/>
                <a:gd name="T37" fmla="*/ 75 h 1121"/>
                <a:gd name="T38" fmla="*/ 93 w 1121"/>
                <a:gd name="T39" fmla="*/ 235 h 1121"/>
                <a:gd name="T40" fmla="*/ 93 w 1121"/>
                <a:gd name="T41" fmla="*/ 260 h 1121"/>
                <a:gd name="T42" fmla="*/ 188 w 1121"/>
                <a:gd name="T43" fmla="*/ 356 h 1121"/>
                <a:gd name="T44" fmla="*/ 17 w 1121"/>
                <a:gd name="T45" fmla="*/ 435 h 1121"/>
                <a:gd name="T46" fmla="*/ 0 w 1121"/>
                <a:gd name="T47" fmla="*/ 453 h 1121"/>
                <a:gd name="T48" fmla="*/ 0 w 1121"/>
                <a:gd name="T49" fmla="*/ 678 h 1121"/>
                <a:gd name="T50" fmla="*/ 153 w 1121"/>
                <a:gd name="T51" fmla="*/ 678 h 1121"/>
                <a:gd name="T52" fmla="*/ 188 w 1121"/>
                <a:gd name="T53" fmla="*/ 764 h 1121"/>
                <a:gd name="T54" fmla="*/ 80 w 1121"/>
                <a:gd name="T55" fmla="*/ 872 h 1121"/>
                <a:gd name="T56" fmla="*/ 239 w 1121"/>
                <a:gd name="T57" fmla="*/ 1030 h 1121"/>
                <a:gd name="T58" fmla="*/ 264 w 1121"/>
                <a:gd name="T59" fmla="*/ 1030 h 1121"/>
                <a:gd name="T60" fmla="*/ 362 w 1121"/>
                <a:gd name="T61" fmla="*/ 933 h 1121"/>
                <a:gd name="T62" fmla="*/ 441 w 1121"/>
                <a:gd name="T63" fmla="*/ 1101 h 1121"/>
                <a:gd name="T64" fmla="*/ 459 w 1121"/>
                <a:gd name="T65" fmla="*/ 1120 h 1121"/>
                <a:gd name="T66" fmla="*/ 684 w 1121"/>
                <a:gd name="T67" fmla="*/ 1120 h 1121"/>
                <a:gd name="T68" fmla="*/ 684 w 1121"/>
                <a:gd name="T69" fmla="*/ 961 h 1121"/>
                <a:gd name="T70" fmla="*/ 755 w 1121"/>
                <a:gd name="T71" fmla="*/ 931 h 1121"/>
                <a:gd name="T72" fmla="*/ 868 w 1121"/>
                <a:gd name="T73" fmla="*/ 1043 h 1121"/>
                <a:gd name="T74" fmla="*/ 1027 w 1121"/>
                <a:gd name="T75" fmla="*/ 884 h 1121"/>
                <a:gd name="T76" fmla="*/ 1027 w 1121"/>
                <a:gd name="T77" fmla="*/ 859 h 1121"/>
                <a:gd name="T78" fmla="*/ 927 w 1121"/>
                <a:gd name="T79" fmla="*/ 760 h 1121"/>
                <a:gd name="T80" fmla="*/ 1101 w 1121"/>
                <a:gd name="T81" fmla="*/ 684 h 1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21" h="1121">
                  <a:moveTo>
                    <a:pt x="808" y="559"/>
                  </a:moveTo>
                  <a:lnTo>
                    <a:pt x="808" y="559"/>
                  </a:lnTo>
                  <a:cubicBezTo>
                    <a:pt x="808" y="698"/>
                    <a:pt x="695" y="811"/>
                    <a:pt x="557" y="811"/>
                  </a:cubicBezTo>
                  <a:lnTo>
                    <a:pt x="557" y="811"/>
                  </a:lnTo>
                  <a:cubicBezTo>
                    <a:pt x="418" y="811"/>
                    <a:pt x="305" y="698"/>
                    <a:pt x="305" y="559"/>
                  </a:cubicBezTo>
                  <a:lnTo>
                    <a:pt x="305" y="559"/>
                  </a:lnTo>
                  <a:cubicBezTo>
                    <a:pt x="305" y="421"/>
                    <a:pt x="418" y="308"/>
                    <a:pt x="557" y="308"/>
                  </a:cubicBezTo>
                  <a:lnTo>
                    <a:pt x="557" y="308"/>
                  </a:lnTo>
                  <a:cubicBezTo>
                    <a:pt x="695" y="308"/>
                    <a:pt x="808" y="421"/>
                    <a:pt x="808" y="559"/>
                  </a:cubicBezTo>
                  <a:close/>
                  <a:moveTo>
                    <a:pt x="1101" y="684"/>
                  </a:moveTo>
                  <a:lnTo>
                    <a:pt x="1120" y="684"/>
                  </a:lnTo>
                  <a:lnTo>
                    <a:pt x="1120" y="666"/>
                  </a:lnTo>
                  <a:lnTo>
                    <a:pt x="1120" y="459"/>
                  </a:lnTo>
                  <a:lnTo>
                    <a:pt x="1120" y="441"/>
                  </a:lnTo>
                  <a:lnTo>
                    <a:pt x="1101" y="441"/>
                  </a:lnTo>
                  <a:lnTo>
                    <a:pt x="961" y="441"/>
                  </a:lnTo>
                  <a:lnTo>
                    <a:pt x="961" y="441"/>
                  </a:lnTo>
                  <a:cubicBezTo>
                    <a:pt x="952" y="412"/>
                    <a:pt x="941" y="386"/>
                    <a:pt x="927" y="359"/>
                  </a:cubicBezTo>
                  <a:lnTo>
                    <a:pt x="1027" y="260"/>
                  </a:lnTo>
                  <a:lnTo>
                    <a:pt x="1039" y="247"/>
                  </a:lnTo>
                  <a:lnTo>
                    <a:pt x="1027" y="235"/>
                  </a:lnTo>
                  <a:lnTo>
                    <a:pt x="880" y="88"/>
                  </a:lnTo>
                  <a:lnTo>
                    <a:pt x="868" y="75"/>
                  </a:lnTo>
                  <a:lnTo>
                    <a:pt x="855" y="88"/>
                  </a:lnTo>
                  <a:lnTo>
                    <a:pt x="755" y="188"/>
                  </a:lnTo>
                  <a:lnTo>
                    <a:pt x="755" y="188"/>
                  </a:lnTo>
                  <a:cubicBezTo>
                    <a:pt x="730" y="175"/>
                    <a:pt x="704" y="164"/>
                    <a:pt x="678" y="156"/>
                  </a:cubicBezTo>
                  <a:lnTo>
                    <a:pt x="678" y="17"/>
                  </a:lnTo>
                  <a:lnTo>
                    <a:pt x="678" y="0"/>
                  </a:lnTo>
                  <a:lnTo>
                    <a:pt x="661" y="0"/>
                  </a:lnTo>
                  <a:lnTo>
                    <a:pt x="453" y="0"/>
                  </a:lnTo>
                  <a:lnTo>
                    <a:pt x="436" y="0"/>
                  </a:lnTo>
                  <a:lnTo>
                    <a:pt x="436" y="17"/>
                  </a:lnTo>
                  <a:lnTo>
                    <a:pt x="436" y="156"/>
                  </a:lnTo>
                  <a:lnTo>
                    <a:pt x="436" y="156"/>
                  </a:lnTo>
                  <a:cubicBezTo>
                    <a:pt x="410" y="164"/>
                    <a:pt x="386" y="174"/>
                    <a:pt x="362" y="186"/>
                  </a:cubicBezTo>
                  <a:lnTo>
                    <a:pt x="264" y="88"/>
                  </a:lnTo>
                  <a:lnTo>
                    <a:pt x="252" y="75"/>
                  </a:lnTo>
                  <a:lnTo>
                    <a:pt x="239" y="88"/>
                  </a:lnTo>
                  <a:lnTo>
                    <a:pt x="93" y="235"/>
                  </a:lnTo>
                  <a:lnTo>
                    <a:pt x="80" y="247"/>
                  </a:lnTo>
                  <a:lnTo>
                    <a:pt x="93" y="260"/>
                  </a:lnTo>
                  <a:lnTo>
                    <a:pt x="188" y="356"/>
                  </a:lnTo>
                  <a:lnTo>
                    <a:pt x="188" y="356"/>
                  </a:lnTo>
                  <a:cubicBezTo>
                    <a:pt x="174" y="381"/>
                    <a:pt x="162" y="408"/>
                    <a:pt x="154" y="435"/>
                  </a:cubicBezTo>
                  <a:lnTo>
                    <a:pt x="17" y="435"/>
                  </a:lnTo>
                  <a:lnTo>
                    <a:pt x="0" y="435"/>
                  </a:lnTo>
                  <a:lnTo>
                    <a:pt x="0" y="453"/>
                  </a:lnTo>
                  <a:lnTo>
                    <a:pt x="0" y="660"/>
                  </a:lnTo>
                  <a:lnTo>
                    <a:pt x="0" y="678"/>
                  </a:lnTo>
                  <a:lnTo>
                    <a:pt x="17" y="678"/>
                  </a:lnTo>
                  <a:lnTo>
                    <a:pt x="153" y="678"/>
                  </a:lnTo>
                  <a:lnTo>
                    <a:pt x="153" y="678"/>
                  </a:lnTo>
                  <a:cubicBezTo>
                    <a:pt x="161" y="707"/>
                    <a:pt x="173" y="736"/>
                    <a:pt x="188" y="764"/>
                  </a:cubicBezTo>
                  <a:lnTo>
                    <a:pt x="93" y="859"/>
                  </a:lnTo>
                  <a:lnTo>
                    <a:pt x="80" y="872"/>
                  </a:lnTo>
                  <a:lnTo>
                    <a:pt x="93" y="884"/>
                  </a:lnTo>
                  <a:lnTo>
                    <a:pt x="239" y="1030"/>
                  </a:lnTo>
                  <a:lnTo>
                    <a:pt x="252" y="1043"/>
                  </a:lnTo>
                  <a:lnTo>
                    <a:pt x="264" y="1030"/>
                  </a:lnTo>
                  <a:lnTo>
                    <a:pt x="362" y="933"/>
                  </a:lnTo>
                  <a:lnTo>
                    <a:pt x="362" y="933"/>
                  </a:lnTo>
                  <a:cubicBezTo>
                    <a:pt x="387" y="946"/>
                    <a:pt x="414" y="957"/>
                    <a:pt x="441" y="965"/>
                  </a:cubicBezTo>
                  <a:lnTo>
                    <a:pt x="441" y="1101"/>
                  </a:lnTo>
                  <a:lnTo>
                    <a:pt x="441" y="1120"/>
                  </a:lnTo>
                  <a:lnTo>
                    <a:pt x="459" y="1120"/>
                  </a:lnTo>
                  <a:lnTo>
                    <a:pt x="666" y="1120"/>
                  </a:lnTo>
                  <a:lnTo>
                    <a:pt x="684" y="1120"/>
                  </a:lnTo>
                  <a:lnTo>
                    <a:pt x="684" y="1101"/>
                  </a:lnTo>
                  <a:lnTo>
                    <a:pt x="684" y="961"/>
                  </a:lnTo>
                  <a:lnTo>
                    <a:pt x="684" y="961"/>
                  </a:lnTo>
                  <a:cubicBezTo>
                    <a:pt x="709" y="954"/>
                    <a:pt x="733" y="943"/>
                    <a:pt x="755" y="931"/>
                  </a:cubicBezTo>
                  <a:lnTo>
                    <a:pt x="855" y="1030"/>
                  </a:lnTo>
                  <a:lnTo>
                    <a:pt x="868" y="1043"/>
                  </a:lnTo>
                  <a:lnTo>
                    <a:pt x="880" y="1030"/>
                  </a:lnTo>
                  <a:lnTo>
                    <a:pt x="1027" y="884"/>
                  </a:lnTo>
                  <a:lnTo>
                    <a:pt x="1039" y="872"/>
                  </a:lnTo>
                  <a:lnTo>
                    <a:pt x="1027" y="859"/>
                  </a:lnTo>
                  <a:lnTo>
                    <a:pt x="927" y="760"/>
                  </a:lnTo>
                  <a:lnTo>
                    <a:pt x="927" y="760"/>
                  </a:lnTo>
                  <a:cubicBezTo>
                    <a:pt x="941" y="735"/>
                    <a:pt x="951" y="710"/>
                    <a:pt x="959" y="684"/>
                  </a:cubicBezTo>
                  <a:lnTo>
                    <a:pt x="1101" y="684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1" name="Freeform 23">
              <a:extLst>
                <a:ext uri="{FF2B5EF4-FFF2-40B4-BE49-F238E27FC236}">
                  <a16:creationId xmlns:a16="http://schemas.microsoft.com/office/drawing/2014/main" id="{38A4D731-796F-DF4C-9989-96FF5DFD9C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29238" y="508000"/>
              <a:ext cx="403225" cy="403225"/>
            </a:xfrm>
            <a:custGeom>
              <a:avLst/>
              <a:gdLst>
                <a:gd name="T0" fmla="*/ 809 w 1121"/>
                <a:gd name="T1" fmla="*/ 560 h 1121"/>
                <a:gd name="T2" fmla="*/ 557 w 1121"/>
                <a:gd name="T3" fmla="*/ 811 h 1121"/>
                <a:gd name="T4" fmla="*/ 305 w 1121"/>
                <a:gd name="T5" fmla="*/ 560 h 1121"/>
                <a:gd name="T6" fmla="*/ 557 w 1121"/>
                <a:gd name="T7" fmla="*/ 308 h 1121"/>
                <a:gd name="T8" fmla="*/ 1103 w 1121"/>
                <a:gd name="T9" fmla="*/ 684 h 1121"/>
                <a:gd name="T10" fmla="*/ 1120 w 1121"/>
                <a:gd name="T11" fmla="*/ 666 h 1121"/>
                <a:gd name="T12" fmla="*/ 1120 w 1121"/>
                <a:gd name="T13" fmla="*/ 442 h 1121"/>
                <a:gd name="T14" fmla="*/ 962 w 1121"/>
                <a:gd name="T15" fmla="*/ 442 h 1121"/>
                <a:gd name="T16" fmla="*/ 928 w 1121"/>
                <a:gd name="T17" fmla="*/ 360 h 1121"/>
                <a:gd name="T18" fmla="*/ 1040 w 1121"/>
                <a:gd name="T19" fmla="*/ 247 h 1121"/>
                <a:gd name="T20" fmla="*/ 881 w 1121"/>
                <a:gd name="T21" fmla="*/ 89 h 1121"/>
                <a:gd name="T22" fmla="*/ 856 w 1121"/>
                <a:gd name="T23" fmla="*/ 89 h 1121"/>
                <a:gd name="T24" fmla="*/ 756 w 1121"/>
                <a:gd name="T25" fmla="*/ 189 h 1121"/>
                <a:gd name="T26" fmla="*/ 678 w 1121"/>
                <a:gd name="T27" fmla="*/ 18 h 1121"/>
                <a:gd name="T28" fmla="*/ 661 w 1121"/>
                <a:gd name="T29" fmla="*/ 0 h 1121"/>
                <a:gd name="T30" fmla="*/ 436 w 1121"/>
                <a:gd name="T31" fmla="*/ 0 h 1121"/>
                <a:gd name="T32" fmla="*/ 436 w 1121"/>
                <a:gd name="T33" fmla="*/ 156 h 1121"/>
                <a:gd name="T34" fmla="*/ 362 w 1121"/>
                <a:gd name="T35" fmla="*/ 186 h 1121"/>
                <a:gd name="T36" fmla="*/ 252 w 1121"/>
                <a:gd name="T37" fmla="*/ 76 h 1121"/>
                <a:gd name="T38" fmla="*/ 93 w 1121"/>
                <a:gd name="T39" fmla="*/ 235 h 1121"/>
                <a:gd name="T40" fmla="*/ 93 w 1121"/>
                <a:gd name="T41" fmla="*/ 260 h 1121"/>
                <a:gd name="T42" fmla="*/ 188 w 1121"/>
                <a:gd name="T43" fmla="*/ 356 h 1121"/>
                <a:gd name="T44" fmla="*/ 18 w 1121"/>
                <a:gd name="T45" fmla="*/ 436 h 1121"/>
                <a:gd name="T46" fmla="*/ 0 w 1121"/>
                <a:gd name="T47" fmla="*/ 454 h 1121"/>
                <a:gd name="T48" fmla="*/ 0 w 1121"/>
                <a:gd name="T49" fmla="*/ 679 h 1121"/>
                <a:gd name="T50" fmla="*/ 153 w 1121"/>
                <a:gd name="T51" fmla="*/ 679 h 1121"/>
                <a:gd name="T52" fmla="*/ 188 w 1121"/>
                <a:gd name="T53" fmla="*/ 764 h 1121"/>
                <a:gd name="T54" fmla="*/ 81 w 1121"/>
                <a:gd name="T55" fmla="*/ 872 h 1121"/>
                <a:gd name="T56" fmla="*/ 240 w 1121"/>
                <a:gd name="T57" fmla="*/ 1031 h 1121"/>
                <a:gd name="T58" fmla="*/ 265 w 1121"/>
                <a:gd name="T59" fmla="*/ 1031 h 1121"/>
                <a:gd name="T60" fmla="*/ 362 w 1121"/>
                <a:gd name="T61" fmla="*/ 934 h 1121"/>
                <a:gd name="T62" fmla="*/ 442 w 1121"/>
                <a:gd name="T63" fmla="*/ 1102 h 1121"/>
                <a:gd name="T64" fmla="*/ 459 w 1121"/>
                <a:gd name="T65" fmla="*/ 1120 h 1121"/>
                <a:gd name="T66" fmla="*/ 684 w 1121"/>
                <a:gd name="T67" fmla="*/ 1120 h 1121"/>
                <a:gd name="T68" fmla="*/ 684 w 1121"/>
                <a:gd name="T69" fmla="*/ 962 h 1121"/>
                <a:gd name="T70" fmla="*/ 756 w 1121"/>
                <a:gd name="T71" fmla="*/ 931 h 1121"/>
                <a:gd name="T72" fmla="*/ 868 w 1121"/>
                <a:gd name="T73" fmla="*/ 1044 h 1121"/>
                <a:gd name="T74" fmla="*/ 1027 w 1121"/>
                <a:gd name="T75" fmla="*/ 885 h 1121"/>
                <a:gd name="T76" fmla="*/ 1027 w 1121"/>
                <a:gd name="T77" fmla="*/ 860 h 1121"/>
                <a:gd name="T78" fmla="*/ 928 w 1121"/>
                <a:gd name="T79" fmla="*/ 760 h 1121"/>
                <a:gd name="T80" fmla="*/ 1103 w 1121"/>
                <a:gd name="T81" fmla="*/ 684 h 1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21" h="1121">
                  <a:moveTo>
                    <a:pt x="809" y="560"/>
                  </a:moveTo>
                  <a:lnTo>
                    <a:pt x="809" y="560"/>
                  </a:lnTo>
                  <a:cubicBezTo>
                    <a:pt x="809" y="699"/>
                    <a:pt x="696" y="811"/>
                    <a:pt x="557" y="811"/>
                  </a:cubicBezTo>
                  <a:lnTo>
                    <a:pt x="557" y="811"/>
                  </a:lnTo>
                  <a:cubicBezTo>
                    <a:pt x="419" y="811"/>
                    <a:pt x="305" y="699"/>
                    <a:pt x="305" y="560"/>
                  </a:cubicBezTo>
                  <a:lnTo>
                    <a:pt x="305" y="560"/>
                  </a:lnTo>
                  <a:cubicBezTo>
                    <a:pt x="305" y="421"/>
                    <a:pt x="419" y="308"/>
                    <a:pt x="557" y="308"/>
                  </a:cubicBezTo>
                  <a:lnTo>
                    <a:pt x="557" y="308"/>
                  </a:lnTo>
                  <a:cubicBezTo>
                    <a:pt x="696" y="308"/>
                    <a:pt x="809" y="421"/>
                    <a:pt x="809" y="560"/>
                  </a:cubicBezTo>
                  <a:close/>
                  <a:moveTo>
                    <a:pt x="1103" y="684"/>
                  </a:moveTo>
                  <a:lnTo>
                    <a:pt x="1120" y="684"/>
                  </a:lnTo>
                  <a:lnTo>
                    <a:pt x="1120" y="666"/>
                  </a:lnTo>
                  <a:lnTo>
                    <a:pt x="1120" y="459"/>
                  </a:lnTo>
                  <a:lnTo>
                    <a:pt x="1120" y="442"/>
                  </a:lnTo>
                  <a:lnTo>
                    <a:pt x="1103" y="442"/>
                  </a:lnTo>
                  <a:lnTo>
                    <a:pt x="962" y="442"/>
                  </a:lnTo>
                  <a:lnTo>
                    <a:pt x="962" y="442"/>
                  </a:lnTo>
                  <a:cubicBezTo>
                    <a:pt x="953" y="413"/>
                    <a:pt x="942" y="386"/>
                    <a:pt x="928" y="360"/>
                  </a:cubicBezTo>
                  <a:lnTo>
                    <a:pt x="1027" y="260"/>
                  </a:lnTo>
                  <a:lnTo>
                    <a:pt x="1040" y="247"/>
                  </a:lnTo>
                  <a:lnTo>
                    <a:pt x="1027" y="235"/>
                  </a:lnTo>
                  <a:lnTo>
                    <a:pt x="881" y="89"/>
                  </a:lnTo>
                  <a:lnTo>
                    <a:pt x="868" y="76"/>
                  </a:lnTo>
                  <a:lnTo>
                    <a:pt x="856" y="89"/>
                  </a:lnTo>
                  <a:lnTo>
                    <a:pt x="756" y="189"/>
                  </a:lnTo>
                  <a:lnTo>
                    <a:pt x="756" y="189"/>
                  </a:lnTo>
                  <a:cubicBezTo>
                    <a:pt x="731" y="175"/>
                    <a:pt x="705" y="165"/>
                    <a:pt x="678" y="156"/>
                  </a:cubicBezTo>
                  <a:lnTo>
                    <a:pt x="678" y="18"/>
                  </a:lnTo>
                  <a:lnTo>
                    <a:pt x="678" y="0"/>
                  </a:lnTo>
                  <a:lnTo>
                    <a:pt x="661" y="0"/>
                  </a:lnTo>
                  <a:lnTo>
                    <a:pt x="453" y="0"/>
                  </a:lnTo>
                  <a:lnTo>
                    <a:pt x="436" y="0"/>
                  </a:lnTo>
                  <a:lnTo>
                    <a:pt x="436" y="18"/>
                  </a:lnTo>
                  <a:lnTo>
                    <a:pt x="436" y="156"/>
                  </a:lnTo>
                  <a:lnTo>
                    <a:pt x="436" y="156"/>
                  </a:lnTo>
                  <a:cubicBezTo>
                    <a:pt x="410" y="164"/>
                    <a:pt x="386" y="174"/>
                    <a:pt x="362" y="186"/>
                  </a:cubicBezTo>
                  <a:lnTo>
                    <a:pt x="265" y="89"/>
                  </a:lnTo>
                  <a:lnTo>
                    <a:pt x="252" y="76"/>
                  </a:lnTo>
                  <a:lnTo>
                    <a:pt x="240" y="89"/>
                  </a:lnTo>
                  <a:lnTo>
                    <a:pt x="93" y="235"/>
                  </a:lnTo>
                  <a:lnTo>
                    <a:pt x="81" y="247"/>
                  </a:lnTo>
                  <a:lnTo>
                    <a:pt x="93" y="260"/>
                  </a:lnTo>
                  <a:lnTo>
                    <a:pt x="188" y="356"/>
                  </a:lnTo>
                  <a:lnTo>
                    <a:pt x="188" y="356"/>
                  </a:lnTo>
                  <a:cubicBezTo>
                    <a:pt x="174" y="381"/>
                    <a:pt x="163" y="408"/>
                    <a:pt x="154" y="436"/>
                  </a:cubicBezTo>
                  <a:lnTo>
                    <a:pt x="18" y="436"/>
                  </a:lnTo>
                  <a:lnTo>
                    <a:pt x="0" y="436"/>
                  </a:lnTo>
                  <a:lnTo>
                    <a:pt x="0" y="454"/>
                  </a:lnTo>
                  <a:lnTo>
                    <a:pt x="0" y="660"/>
                  </a:lnTo>
                  <a:lnTo>
                    <a:pt x="0" y="679"/>
                  </a:lnTo>
                  <a:lnTo>
                    <a:pt x="18" y="679"/>
                  </a:lnTo>
                  <a:lnTo>
                    <a:pt x="153" y="679"/>
                  </a:lnTo>
                  <a:lnTo>
                    <a:pt x="153" y="679"/>
                  </a:lnTo>
                  <a:cubicBezTo>
                    <a:pt x="162" y="708"/>
                    <a:pt x="174" y="737"/>
                    <a:pt x="188" y="764"/>
                  </a:cubicBezTo>
                  <a:lnTo>
                    <a:pt x="93" y="860"/>
                  </a:lnTo>
                  <a:lnTo>
                    <a:pt x="81" y="872"/>
                  </a:lnTo>
                  <a:lnTo>
                    <a:pt x="93" y="885"/>
                  </a:lnTo>
                  <a:lnTo>
                    <a:pt x="240" y="1031"/>
                  </a:lnTo>
                  <a:lnTo>
                    <a:pt x="252" y="1044"/>
                  </a:lnTo>
                  <a:lnTo>
                    <a:pt x="265" y="1031"/>
                  </a:lnTo>
                  <a:lnTo>
                    <a:pt x="362" y="934"/>
                  </a:lnTo>
                  <a:lnTo>
                    <a:pt x="362" y="934"/>
                  </a:lnTo>
                  <a:cubicBezTo>
                    <a:pt x="388" y="946"/>
                    <a:pt x="414" y="957"/>
                    <a:pt x="442" y="965"/>
                  </a:cubicBezTo>
                  <a:lnTo>
                    <a:pt x="442" y="1102"/>
                  </a:lnTo>
                  <a:lnTo>
                    <a:pt x="442" y="1120"/>
                  </a:lnTo>
                  <a:lnTo>
                    <a:pt x="459" y="1120"/>
                  </a:lnTo>
                  <a:lnTo>
                    <a:pt x="667" y="1120"/>
                  </a:lnTo>
                  <a:lnTo>
                    <a:pt x="684" y="1120"/>
                  </a:lnTo>
                  <a:lnTo>
                    <a:pt x="684" y="1102"/>
                  </a:lnTo>
                  <a:lnTo>
                    <a:pt x="684" y="962"/>
                  </a:lnTo>
                  <a:lnTo>
                    <a:pt x="684" y="962"/>
                  </a:lnTo>
                  <a:cubicBezTo>
                    <a:pt x="709" y="954"/>
                    <a:pt x="733" y="944"/>
                    <a:pt x="756" y="931"/>
                  </a:cubicBezTo>
                  <a:lnTo>
                    <a:pt x="856" y="1031"/>
                  </a:lnTo>
                  <a:lnTo>
                    <a:pt x="868" y="1044"/>
                  </a:lnTo>
                  <a:lnTo>
                    <a:pt x="881" y="1031"/>
                  </a:lnTo>
                  <a:lnTo>
                    <a:pt x="1027" y="885"/>
                  </a:lnTo>
                  <a:lnTo>
                    <a:pt x="1040" y="872"/>
                  </a:lnTo>
                  <a:lnTo>
                    <a:pt x="1027" y="860"/>
                  </a:lnTo>
                  <a:lnTo>
                    <a:pt x="928" y="760"/>
                  </a:lnTo>
                  <a:lnTo>
                    <a:pt x="928" y="760"/>
                  </a:lnTo>
                  <a:cubicBezTo>
                    <a:pt x="941" y="736"/>
                    <a:pt x="952" y="710"/>
                    <a:pt x="960" y="684"/>
                  </a:cubicBezTo>
                  <a:lnTo>
                    <a:pt x="1103" y="68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2" name="Freeform 24">
              <a:extLst>
                <a:ext uri="{FF2B5EF4-FFF2-40B4-BE49-F238E27FC236}">
                  <a16:creationId xmlns:a16="http://schemas.microsoft.com/office/drawing/2014/main" id="{2DFDF2C8-2914-B24E-90C8-D1D44D92BE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30813" y="1828800"/>
              <a:ext cx="300037" cy="300038"/>
            </a:xfrm>
            <a:custGeom>
              <a:avLst/>
              <a:gdLst>
                <a:gd name="T0" fmla="*/ 601 w 833"/>
                <a:gd name="T1" fmla="*/ 416 h 832"/>
                <a:gd name="T2" fmla="*/ 414 w 833"/>
                <a:gd name="T3" fmla="*/ 603 h 832"/>
                <a:gd name="T4" fmla="*/ 227 w 833"/>
                <a:gd name="T5" fmla="*/ 416 h 832"/>
                <a:gd name="T6" fmla="*/ 414 w 833"/>
                <a:gd name="T7" fmla="*/ 229 h 832"/>
                <a:gd name="T8" fmla="*/ 819 w 833"/>
                <a:gd name="T9" fmla="*/ 508 h 832"/>
                <a:gd name="T10" fmla="*/ 832 w 833"/>
                <a:gd name="T11" fmla="*/ 494 h 832"/>
                <a:gd name="T12" fmla="*/ 832 w 833"/>
                <a:gd name="T13" fmla="*/ 328 h 832"/>
                <a:gd name="T14" fmla="*/ 714 w 833"/>
                <a:gd name="T15" fmla="*/ 328 h 832"/>
                <a:gd name="T16" fmla="*/ 689 w 833"/>
                <a:gd name="T17" fmla="*/ 267 h 832"/>
                <a:gd name="T18" fmla="*/ 772 w 833"/>
                <a:gd name="T19" fmla="*/ 184 h 832"/>
                <a:gd name="T20" fmla="*/ 654 w 833"/>
                <a:gd name="T21" fmla="*/ 66 h 832"/>
                <a:gd name="T22" fmla="*/ 636 w 833"/>
                <a:gd name="T23" fmla="*/ 66 h 832"/>
                <a:gd name="T24" fmla="*/ 561 w 833"/>
                <a:gd name="T25" fmla="*/ 140 h 832"/>
                <a:gd name="T26" fmla="*/ 504 w 833"/>
                <a:gd name="T27" fmla="*/ 13 h 832"/>
                <a:gd name="T28" fmla="*/ 491 w 833"/>
                <a:gd name="T29" fmla="*/ 0 h 832"/>
                <a:gd name="T30" fmla="*/ 324 w 833"/>
                <a:gd name="T31" fmla="*/ 0 h 832"/>
                <a:gd name="T32" fmla="*/ 324 w 833"/>
                <a:gd name="T33" fmla="*/ 116 h 832"/>
                <a:gd name="T34" fmla="*/ 270 w 833"/>
                <a:gd name="T35" fmla="*/ 138 h 832"/>
                <a:gd name="T36" fmla="*/ 187 w 833"/>
                <a:gd name="T37" fmla="*/ 56 h 832"/>
                <a:gd name="T38" fmla="*/ 70 w 833"/>
                <a:gd name="T39" fmla="*/ 174 h 832"/>
                <a:gd name="T40" fmla="*/ 70 w 833"/>
                <a:gd name="T41" fmla="*/ 193 h 832"/>
                <a:gd name="T42" fmla="*/ 141 w 833"/>
                <a:gd name="T43" fmla="*/ 264 h 832"/>
                <a:gd name="T44" fmla="*/ 13 w 833"/>
                <a:gd name="T45" fmla="*/ 323 h 832"/>
                <a:gd name="T46" fmla="*/ 0 w 833"/>
                <a:gd name="T47" fmla="*/ 336 h 832"/>
                <a:gd name="T48" fmla="*/ 0 w 833"/>
                <a:gd name="T49" fmla="*/ 503 h 832"/>
                <a:gd name="T50" fmla="*/ 114 w 833"/>
                <a:gd name="T51" fmla="*/ 503 h 832"/>
                <a:gd name="T52" fmla="*/ 141 w 833"/>
                <a:gd name="T53" fmla="*/ 567 h 832"/>
                <a:gd name="T54" fmla="*/ 60 w 833"/>
                <a:gd name="T55" fmla="*/ 648 h 832"/>
                <a:gd name="T56" fmla="*/ 178 w 833"/>
                <a:gd name="T57" fmla="*/ 766 h 832"/>
                <a:gd name="T58" fmla="*/ 197 w 833"/>
                <a:gd name="T59" fmla="*/ 766 h 832"/>
                <a:gd name="T60" fmla="*/ 270 w 833"/>
                <a:gd name="T61" fmla="*/ 693 h 832"/>
                <a:gd name="T62" fmla="*/ 328 w 833"/>
                <a:gd name="T63" fmla="*/ 818 h 832"/>
                <a:gd name="T64" fmla="*/ 341 w 833"/>
                <a:gd name="T65" fmla="*/ 831 h 832"/>
                <a:gd name="T66" fmla="*/ 509 w 833"/>
                <a:gd name="T67" fmla="*/ 831 h 832"/>
                <a:gd name="T68" fmla="*/ 509 w 833"/>
                <a:gd name="T69" fmla="*/ 714 h 832"/>
                <a:gd name="T70" fmla="*/ 561 w 833"/>
                <a:gd name="T71" fmla="*/ 691 h 832"/>
                <a:gd name="T72" fmla="*/ 645 w 833"/>
                <a:gd name="T73" fmla="*/ 775 h 832"/>
                <a:gd name="T74" fmla="*/ 763 w 833"/>
                <a:gd name="T75" fmla="*/ 656 h 832"/>
                <a:gd name="T76" fmla="*/ 763 w 833"/>
                <a:gd name="T77" fmla="*/ 638 h 832"/>
                <a:gd name="T78" fmla="*/ 689 w 833"/>
                <a:gd name="T79" fmla="*/ 564 h 832"/>
                <a:gd name="T80" fmla="*/ 819 w 833"/>
                <a:gd name="T81" fmla="*/ 508 h 8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33" h="832">
                  <a:moveTo>
                    <a:pt x="601" y="416"/>
                  </a:moveTo>
                  <a:lnTo>
                    <a:pt x="601" y="416"/>
                  </a:lnTo>
                  <a:cubicBezTo>
                    <a:pt x="601" y="519"/>
                    <a:pt x="517" y="603"/>
                    <a:pt x="414" y="603"/>
                  </a:cubicBezTo>
                  <a:lnTo>
                    <a:pt x="414" y="603"/>
                  </a:lnTo>
                  <a:cubicBezTo>
                    <a:pt x="311" y="603"/>
                    <a:pt x="227" y="519"/>
                    <a:pt x="227" y="416"/>
                  </a:cubicBezTo>
                  <a:lnTo>
                    <a:pt x="227" y="416"/>
                  </a:lnTo>
                  <a:cubicBezTo>
                    <a:pt x="227" y="312"/>
                    <a:pt x="311" y="229"/>
                    <a:pt x="414" y="229"/>
                  </a:cubicBezTo>
                  <a:lnTo>
                    <a:pt x="414" y="229"/>
                  </a:lnTo>
                  <a:cubicBezTo>
                    <a:pt x="517" y="229"/>
                    <a:pt x="601" y="312"/>
                    <a:pt x="601" y="416"/>
                  </a:cubicBezTo>
                  <a:close/>
                  <a:moveTo>
                    <a:pt x="819" y="508"/>
                  </a:moveTo>
                  <a:lnTo>
                    <a:pt x="832" y="508"/>
                  </a:lnTo>
                  <a:lnTo>
                    <a:pt x="832" y="494"/>
                  </a:lnTo>
                  <a:lnTo>
                    <a:pt x="832" y="340"/>
                  </a:lnTo>
                  <a:lnTo>
                    <a:pt x="832" y="328"/>
                  </a:lnTo>
                  <a:lnTo>
                    <a:pt x="819" y="328"/>
                  </a:lnTo>
                  <a:lnTo>
                    <a:pt x="714" y="328"/>
                  </a:lnTo>
                  <a:lnTo>
                    <a:pt x="714" y="328"/>
                  </a:lnTo>
                  <a:cubicBezTo>
                    <a:pt x="708" y="307"/>
                    <a:pt x="700" y="286"/>
                    <a:pt x="689" y="267"/>
                  </a:cubicBezTo>
                  <a:lnTo>
                    <a:pt x="763" y="193"/>
                  </a:lnTo>
                  <a:lnTo>
                    <a:pt x="772" y="184"/>
                  </a:lnTo>
                  <a:lnTo>
                    <a:pt x="763" y="174"/>
                  </a:lnTo>
                  <a:lnTo>
                    <a:pt x="654" y="66"/>
                  </a:lnTo>
                  <a:lnTo>
                    <a:pt x="645" y="56"/>
                  </a:lnTo>
                  <a:lnTo>
                    <a:pt x="636" y="66"/>
                  </a:lnTo>
                  <a:lnTo>
                    <a:pt x="561" y="140"/>
                  </a:lnTo>
                  <a:lnTo>
                    <a:pt x="561" y="140"/>
                  </a:lnTo>
                  <a:cubicBezTo>
                    <a:pt x="543" y="130"/>
                    <a:pt x="524" y="122"/>
                    <a:pt x="504" y="116"/>
                  </a:cubicBezTo>
                  <a:lnTo>
                    <a:pt x="504" y="13"/>
                  </a:lnTo>
                  <a:lnTo>
                    <a:pt x="504" y="0"/>
                  </a:lnTo>
                  <a:lnTo>
                    <a:pt x="491" y="0"/>
                  </a:lnTo>
                  <a:lnTo>
                    <a:pt x="337" y="0"/>
                  </a:lnTo>
                  <a:lnTo>
                    <a:pt x="324" y="0"/>
                  </a:lnTo>
                  <a:lnTo>
                    <a:pt x="324" y="13"/>
                  </a:lnTo>
                  <a:lnTo>
                    <a:pt x="324" y="116"/>
                  </a:lnTo>
                  <a:lnTo>
                    <a:pt x="324" y="116"/>
                  </a:lnTo>
                  <a:cubicBezTo>
                    <a:pt x="305" y="121"/>
                    <a:pt x="287" y="129"/>
                    <a:pt x="270" y="138"/>
                  </a:cubicBezTo>
                  <a:lnTo>
                    <a:pt x="197" y="66"/>
                  </a:lnTo>
                  <a:lnTo>
                    <a:pt x="187" y="56"/>
                  </a:lnTo>
                  <a:lnTo>
                    <a:pt x="178" y="66"/>
                  </a:lnTo>
                  <a:lnTo>
                    <a:pt x="70" y="174"/>
                  </a:lnTo>
                  <a:lnTo>
                    <a:pt x="60" y="184"/>
                  </a:lnTo>
                  <a:lnTo>
                    <a:pt x="70" y="193"/>
                  </a:lnTo>
                  <a:lnTo>
                    <a:pt x="141" y="264"/>
                  </a:lnTo>
                  <a:lnTo>
                    <a:pt x="141" y="264"/>
                  </a:lnTo>
                  <a:cubicBezTo>
                    <a:pt x="130" y="283"/>
                    <a:pt x="122" y="303"/>
                    <a:pt x="115" y="323"/>
                  </a:cubicBezTo>
                  <a:lnTo>
                    <a:pt x="13" y="323"/>
                  </a:lnTo>
                  <a:lnTo>
                    <a:pt x="0" y="323"/>
                  </a:lnTo>
                  <a:lnTo>
                    <a:pt x="0" y="336"/>
                  </a:lnTo>
                  <a:lnTo>
                    <a:pt x="0" y="490"/>
                  </a:lnTo>
                  <a:lnTo>
                    <a:pt x="0" y="503"/>
                  </a:lnTo>
                  <a:lnTo>
                    <a:pt x="13" y="503"/>
                  </a:lnTo>
                  <a:lnTo>
                    <a:pt x="114" y="503"/>
                  </a:lnTo>
                  <a:lnTo>
                    <a:pt x="114" y="503"/>
                  </a:lnTo>
                  <a:cubicBezTo>
                    <a:pt x="121" y="525"/>
                    <a:pt x="129" y="547"/>
                    <a:pt x="141" y="567"/>
                  </a:cubicBezTo>
                  <a:lnTo>
                    <a:pt x="70" y="638"/>
                  </a:lnTo>
                  <a:lnTo>
                    <a:pt x="60" y="648"/>
                  </a:lnTo>
                  <a:lnTo>
                    <a:pt x="70" y="656"/>
                  </a:lnTo>
                  <a:lnTo>
                    <a:pt x="178" y="766"/>
                  </a:lnTo>
                  <a:lnTo>
                    <a:pt x="187" y="775"/>
                  </a:lnTo>
                  <a:lnTo>
                    <a:pt x="197" y="766"/>
                  </a:lnTo>
                  <a:lnTo>
                    <a:pt x="270" y="693"/>
                  </a:lnTo>
                  <a:lnTo>
                    <a:pt x="270" y="693"/>
                  </a:lnTo>
                  <a:cubicBezTo>
                    <a:pt x="288" y="703"/>
                    <a:pt x="308" y="711"/>
                    <a:pt x="328" y="716"/>
                  </a:cubicBezTo>
                  <a:lnTo>
                    <a:pt x="328" y="818"/>
                  </a:lnTo>
                  <a:lnTo>
                    <a:pt x="328" y="831"/>
                  </a:lnTo>
                  <a:lnTo>
                    <a:pt x="341" y="831"/>
                  </a:lnTo>
                  <a:lnTo>
                    <a:pt x="495" y="831"/>
                  </a:lnTo>
                  <a:lnTo>
                    <a:pt x="509" y="831"/>
                  </a:lnTo>
                  <a:lnTo>
                    <a:pt x="509" y="818"/>
                  </a:lnTo>
                  <a:lnTo>
                    <a:pt x="509" y="714"/>
                  </a:lnTo>
                  <a:lnTo>
                    <a:pt x="509" y="714"/>
                  </a:lnTo>
                  <a:cubicBezTo>
                    <a:pt x="527" y="708"/>
                    <a:pt x="545" y="701"/>
                    <a:pt x="561" y="691"/>
                  </a:cubicBezTo>
                  <a:lnTo>
                    <a:pt x="636" y="766"/>
                  </a:lnTo>
                  <a:lnTo>
                    <a:pt x="645" y="775"/>
                  </a:lnTo>
                  <a:lnTo>
                    <a:pt x="654" y="766"/>
                  </a:lnTo>
                  <a:lnTo>
                    <a:pt x="763" y="656"/>
                  </a:lnTo>
                  <a:lnTo>
                    <a:pt x="772" y="648"/>
                  </a:lnTo>
                  <a:lnTo>
                    <a:pt x="763" y="638"/>
                  </a:lnTo>
                  <a:lnTo>
                    <a:pt x="689" y="564"/>
                  </a:lnTo>
                  <a:lnTo>
                    <a:pt x="689" y="564"/>
                  </a:lnTo>
                  <a:cubicBezTo>
                    <a:pt x="699" y="546"/>
                    <a:pt x="707" y="527"/>
                    <a:pt x="713" y="508"/>
                  </a:cubicBezTo>
                  <a:lnTo>
                    <a:pt x="819" y="50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3" name="Freeform 25">
              <a:extLst>
                <a:ext uri="{FF2B5EF4-FFF2-40B4-BE49-F238E27FC236}">
                  <a16:creationId xmlns:a16="http://schemas.microsoft.com/office/drawing/2014/main" id="{7EA8A396-CD56-194F-BBA4-A42EBE91A2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35250" y="2673350"/>
              <a:ext cx="236538" cy="236538"/>
            </a:xfrm>
            <a:custGeom>
              <a:avLst/>
              <a:gdLst>
                <a:gd name="T0" fmla="*/ 473 w 656"/>
                <a:gd name="T1" fmla="*/ 328 h 657"/>
                <a:gd name="T2" fmla="*/ 326 w 656"/>
                <a:gd name="T3" fmla="*/ 475 h 657"/>
                <a:gd name="T4" fmla="*/ 179 w 656"/>
                <a:gd name="T5" fmla="*/ 328 h 657"/>
                <a:gd name="T6" fmla="*/ 326 w 656"/>
                <a:gd name="T7" fmla="*/ 181 h 657"/>
                <a:gd name="T8" fmla="*/ 645 w 656"/>
                <a:gd name="T9" fmla="*/ 401 h 657"/>
                <a:gd name="T10" fmla="*/ 655 w 656"/>
                <a:gd name="T11" fmla="*/ 391 h 657"/>
                <a:gd name="T12" fmla="*/ 655 w 656"/>
                <a:gd name="T13" fmla="*/ 259 h 657"/>
                <a:gd name="T14" fmla="*/ 563 w 656"/>
                <a:gd name="T15" fmla="*/ 259 h 657"/>
                <a:gd name="T16" fmla="*/ 543 w 656"/>
                <a:gd name="T17" fmla="*/ 211 h 657"/>
                <a:gd name="T18" fmla="*/ 609 w 656"/>
                <a:gd name="T19" fmla="*/ 145 h 657"/>
                <a:gd name="T20" fmla="*/ 516 w 656"/>
                <a:gd name="T21" fmla="*/ 53 h 657"/>
                <a:gd name="T22" fmla="*/ 501 w 656"/>
                <a:gd name="T23" fmla="*/ 53 h 657"/>
                <a:gd name="T24" fmla="*/ 442 w 656"/>
                <a:gd name="T25" fmla="*/ 111 h 657"/>
                <a:gd name="T26" fmla="*/ 397 w 656"/>
                <a:gd name="T27" fmla="*/ 11 h 657"/>
                <a:gd name="T28" fmla="*/ 387 w 656"/>
                <a:gd name="T29" fmla="*/ 0 h 657"/>
                <a:gd name="T30" fmla="*/ 255 w 656"/>
                <a:gd name="T31" fmla="*/ 0 h 657"/>
                <a:gd name="T32" fmla="*/ 255 w 656"/>
                <a:gd name="T33" fmla="*/ 92 h 657"/>
                <a:gd name="T34" fmla="*/ 212 w 656"/>
                <a:gd name="T35" fmla="*/ 109 h 657"/>
                <a:gd name="T36" fmla="*/ 147 w 656"/>
                <a:gd name="T37" fmla="*/ 45 h 657"/>
                <a:gd name="T38" fmla="*/ 54 w 656"/>
                <a:gd name="T39" fmla="*/ 138 h 657"/>
                <a:gd name="T40" fmla="*/ 54 w 656"/>
                <a:gd name="T41" fmla="*/ 153 h 657"/>
                <a:gd name="T42" fmla="*/ 110 w 656"/>
                <a:gd name="T43" fmla="*/ 209 h 657"/>
                <a:gd name="T44" fmla="*/ 10 w 656"/>
                <a:gd name="T45" fmla="*/ 256 h 657"/>
                <a:gd name="T46" fmla="*/ 0 w 656"/>
                <a:gd name="T47" fmla="*/ 266 h 657"/>
                <a:gd name="T48" fmla="*/ 0 w 656"/>
                <a:gd name="T49" fmla="*/ 398 h 657"/>
                <a:gd name="T50" fmla="*/ 89 w 656"/>
                <a:gd name="T51" fmla="*/ 398 h 657"/>
                <a:gd name="T52" fmla="*/ 110 w 656"/>
                <a:gd name="T53" fmla="*/ 448 h 657"/>
                <a:gd name="T54" fmla="*/ 47 w 656"/>
                <a:gd name="T55" fmla="*/ 511 h 657"/>
                <a:gd name="T56" fmla="*/ 140 w 656"/>
                <a:gd name="T57" fmla="*/ 604 h 657"/>
                <a:gd name="T58" fmla="*/ 155 w 656"/>
                <a:gd name="T59" fmla="*/ 604 h 657"/>
                <a:gd name="T60" fmla="*/ 212 w 656"/>
                <a:gd name="T61" fmla="*/ 547 h 657"/>
                <a:gd name="T62" fmla="*/ 258 w 656"/>
                <a:gd name="T63" fmla="*/ 646 h 657"/>
                <a:gd name="T64" fmla="*/ 269 w 656"/>
                <a:gd name="T65" fmla="*/ 656 h 657"/>
                <a:gd name="T66" fmla="*/ 401 w 656"/>
                <a:gd name="T67" fmla="*/ 656 h 657"/>
                <a:gd name="T68" fmla="*/ 401 w 656"/>
                <a:gd name="T69" fmla="*/ 563 h 657"/>
                <a:gd name="T70" fmla="*/ 442 w 656"/>
                <a:gd name="T71" fmla="*/ 546 h 657"/>
                <a:gd name="T72" fmla="*/ 508 w 656"/>
                <a:gd name="T73" fmla="*/ 612 h 657"/>
                <a:gd name="T74" fmla="*/ 601 w 656"/>
                <a:gd name="T75" fmla="*/ 519 h 657"/>
                <a:gd name="T76" fmla="*/ 601 w 656"/>
                <a:gd name="T77" fmla="*/ 504 h 657"/>
                <a:gd name="T78" fmla="*/ 543 w 656"/>
                <a:gd name="T79" fmla="*/ 445 h 657"/>
                <a:gd name="T80" fmla="*/ 645 w 656"/>
                <a:gd name="T81" fmla="*/ 401 h 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656" h="657">
                  <a:moveTo>
                    <a:pt x="473" y="328"/>
                  </a:moveTo>
                  <a:lnTo>
                    <a:pt x="473" y="328"/>
                  </a:lnTo>
                  <a:cubicBezTo>
                    <a:pt x="473" y="409"/>
                    <a:pt x="407" y="475"/>
                    <a:pt x="326" y="475"/>
                  </a:cubicBezTo>
                  <a:lnTo>
                    <a:pt x="326" y="475"/>
                  </a:lnTo>
                  <a:cubicBezTo>
                    <a:pt x="245" y="475"/>
                    <a:pt x="179" y="409"/>
                    <a:pt x="179" y="328"/>
                  </a:cubicBezTo>
                  <a:lnTo>
                    <a:pt x="179" y="328"/>
                  </a:lnTo>
                  <a:cubicBezTo>
                    <a:pt x="179" y="247"/>
                    <a:pt x="245" y="181"/>
                    <a:pt x="326" y="181"/>
                  </a:cubicBezTo>
                  <a:lnTo>
                    <a:pt x="326" y="181"/>
                  </a:lnTo>
                  <a:cubicBezTo>
                    <a:pt x="407" y="181"/>
                    <a:pt x="473" y="247"/>
                    <a:pt x="473" y="328"/>
                  </a:cubicBezTo>
                  <a:close/>
                  <a:moveTo>
                    <a:pt x="645" y="401"/>
                  </a:moveTo>
                  <a:lnTo>
                    <a:pt x="655" y="401"/>
                  </a:lnTo>
                  <a:lnTo>
                    <a:pt x="655" y="391"/>
                  </a:lnTo>
                  <a:lnTo>
                    <a:pt x="655" y="269"/>
                  </a:lnTo>
                  <a:lnTo>
                    <a:pt x="655" y="259"/>
                  </a:lnTo>
                  <a:lnTo>
                    <a:pt x="645" y="259"/>
                  </a:lnTo>
                  <a:lnTo>
                    <a:pt x="563" y="259"/>
                  </a:lnTo>
                  <a:lnTo>
                    <a:pt x="563" y="259"/>
                  </a:lnTo>
                  <a:cubicBezTo>
                    <a:pt x="558" y="242"/>
                    <a:pt x="551" y="226"/>
                    <a:pt x="543" y="211"/>
                  </a:cubicBezTo>
                  <a:lnTo>
                    <a:pt x="601" y="153"/>
                  </a:lnTo>
                  <a:lnTo>
                    <a:pt x="609" y="145"/>
                  </a:lnTo>
                  <a:lnTo>
                    <a:pt x="601" y="138"/>
                  </a:lnTo>
                  <a:lnTo>
                    <a:pt x="516" y="53"/>
                  </a:lnTo>
                  <a:lnTo>
                    <a:pt x="508" y="45"/>
                  </a:lnTo>
                  <a:lnTo>
                    <a:pt x="501" y="53"/>
                  </a:lnTo>
                  <a:lnTo>
                    <a:pt x="442" y="111"/>
                  </a:lnTo>
                  <a:lnTo>
                    <a:pt x="442" y="111"/>
                  </a:lnTo>
                  <a:cubicBezTo>
                    <a:pt x="428" y="103"/>
                    <a:pt x="412" y="97"/>
                    <a:pt x="397" y="92"/>
                  </a:cubicBezTo>
                  <a:lnTo>
                    <a:pt x="397" y="11"/>
                  </a:lnTo>
                  <a:lnTo>
                    <a:pt x="397" y="0"/>
                  </a:lnTo>
                  <a:lnTo>
                    <a:pt x="387" y="0"/>
                  </a:lnTo>
                  <a:lnTo>
                    <a:pt x="266" y="0"/>
                  </a:lnTo>
                  <a:lnTo>
                    <a:pt x="255" y="0"/>
                  </a:lnTo>
                  <a:lnTo>
                    <a:pt x="255" y="11"/>
                  </a:lnTo>
                  <a:lnTo>
                    <a:pt x="255" y="92"/>
                  </a:lnTo>
                  <a:lnTo>
                    <a:pt x="255" y="92"/>
                  </a:lnTo>
                  <a:cubicBezTo>
                    <a:pt x="240" y="96"/>
                    <a:pt x="226" y="102"/>
                    <a:pt x="212" y="109"/>
                  </a:cubicBezTo>
                  <a:lnTo>
                    <a:pt x="155" y="53"/>
                  </a:lnTo>
                  <a:lnTo>
                    <a:pt x="147" y="45"/>
                  </a:lnTo>
                  <a:lnTo>
                    <a:pt x="140" y="53"/>
                  </a:lnTo>
                  <a:lnTo>
                    <a:pt x="54" y="138"/>
                  </a:lnTo>
                  <a:lnTo>
                    <a:pt x="47" y="145"/>
                  </a:lnTo>
                  <a:lnTo>
                    <a:pt x="54" y="153"/>
                  </a:lnTo>
                  <a:lnTo>
                    <a:pt x="110" y="209"/>
                  </a:lnTo>
                  <a:lnTo>
                    <a:pt x="110" y="209"/>
                  </a:lnTo>
                  <a:cubicBezTo>
                    <a:pt x="102" y="224"/>
                    <a:pt x="95" y="239"/>
                    <a:pt x="90" y="256"/>
                  </a:cubicBezTo>
                  <a:lnTo>
                    <a:pt x="10" y="256"/>
                  </a:lnTo>
                  <a:lnTo>
                    <a:pt x="0" y="256"/>
                  </a:lnTo>
                  <a:lnTo>
                    <a:pt x="0" y="266"/>
                  </a:lnTo>
                  <a:lnTo>
                    <a:pt x="0" y="387"/>
                  </a:lnTo>
                  <a:lnTo>
                    <a:pt x="0" y="398"/>
                  </a:lnTo>
                  <a:lnTo>
                    <a:pt x="10" y="398"/>
                  </a:lnTo>
                  <a:lnTo>
                    <a:pt x="89" y="398"/>
                  </a:lnTo>
                  <a:lnTo>
                    <a:pt x="89" y="398"/>
                  </a:lnTo>
                  <a:cubicBezTo>
                    <a:pt x="95" y="415"/>
                    <a:pt x="102" y="432"/>
                    <a:pt x="110" y="448"/>
                  </a:cubicBezTo>
                  <a:lnTo>
                    <a:pt x="54" y="504"/>
                  </a:lnTo>
                  <a:lnTo>
                    <a:pt x="47" y="511"/>
                  </a:lnTo>
                  <a:lnTo>
                    <a:pt x="54" y="519"/>
                  </a:lnTo>
                  <a:lnTo>
                    <a:pt x="140" y="604"/>
                  </a:lnTo>
                  <a:lnTo>
                    <a:pt x="147" y="612"/>
                  </a:lnTo>
                  <a:lnTo>
                    <a:pt x="155" y="604"/>
                  </a:lnTo>
                  <a:lnTo>
                    <a:pt x="212" y="547"/>
                  </a:lnTo>
                  <a:lnTo>
                    <a:pt x="212" y="547"/>
                  </a:lnTo>
                  <a:cubicBezTo>
                    <a:pt x="227" y="554"/>
                    <a:pt x="242" y="561"/>
                    <a:pt x="258" y="566"/>
                  </a:cubicBezTo>
                  <a:lnTo>
                    <a:pt x="258" y="646"/>
                  </a:lnTo>
                  <a:lnTo>
                    <a:pt x="258" y="656"/>
                  </a:lnTo>
                  <a:lnTo>
                    <a:pt x="269" y="656"/>
                  </a:lnTo>
                  <a:lnTo>
                    <a:pt x="390" y="656"/>
                  </a:lnTo>
                  <a:lnTo>
                    <a:pt x="401" y="656"/>
                  </a:lnTo>
                  <a:lnTo>
                    <a:pt x="401" y="646"/>
                  </a:lnTo>
                  <a:lnTo>
                    <a:pt x="401" y="563"/>
                  </a:lnTo>
                  <a:lnTo>
                    <a:pt x="401" y="563"/>
                  </a:lnTo>
                  <a:cubicBezTo>
                    <a:pt x="415" y="559"/>
                    <a:pt x="429" y="553"/>
                    <a:pt x="442" y="546"/>
                  </a:cubicBezTo>
                  <a:lnTo>
                    <a:pt x="501" y="604"/>
                  </a:lnTo>
                  <a:lnTo>
                    <a:pt x="508" y="612"/>
                  </a:lnTo>
                  <a:lnTo>
                    <a:pt x="516" y="604"/>
                  </a:lnTo>
                  <a:lnTo>
                    <a:pt x="601" y="519"/>
                  </a:lnTo>
                  <a:lnTo>
                    <a:pt x="609" y="511"/>
                  </a:lnTo>
                  <a:lnTo>
                    <a:pt x="601" y="504"/>
                  </a:lnTo>
                  <a:lnTo>
                    <a:pt x="543" y="445"/>
                  </a:lnTo>
                  <a:lnTo>
                    <a:pt x="543" y="445"/>
                  </a:lnTo>
                  <a:cubicBezTo>
                    <a:pt x="551" y="431"/>
                    <a:pt x="557" y="417"/>
                    <a:pt x="562" y="401"/>
                  </a:cubicBezTo>
                  <a:lnTo>
                    <a:pt x="645" y="40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4" name="Freeform 26">
              <a:extLst>
                <a:ext uri="{FF2B5EF4-FFF2-40B4-BE49-F238E27FC236}">
                  <a16:creationId xmlns:a16="http://schemas.microsoft.com/office/drawing/2014/main" id="{F19194ED-C52A-8D4D-B7ED-C81A585846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40275" y="4972050"/>
              <a:ext cx="292100" cy="292100"/>
            </a:xfrm>
            <a:custGeom>
              <a:avLst/>
              <a:gdLst>
                <a:gd name="T0" fmla="*/ 584 w 810"/>
                <a:gd name="T1" fmla="*/ 404 h 810"/>
                <a:gd name="T2" fmla="*/ 403 w 810"/>
                <a:gd name="T3" fmla="*/ 586 h 810"/>
                <a:gd name="T4" fmla="*/ 221 w 810"/>
                <a:gd name="T5" fmla="*/ 404 h 810"/>
                <a:gd name="T6" fmla="*/ 403 w 810"/>
                <a:gd name="T7" fmla="*/ 223 h 810"/>
                <a:gd name="T8" fmla="*/ 796 w 810"/>
                <a:gd name="T9" fmla="*/ 494 h 810"/>
                <a:gd name="T10" fmla="*/ 809 w 810"/>
                <a:gd name="T11" fmla="*/ 481 h 810"/>
                <a:gd name="T12" fmla="*/ 809 w 810"/>
                <a:gd name="T13" fmla="*/ 319 h 810"/>
                <a:gd name="T14" fmla="*/ 694 w 810"/>
                <a:gd name="T15" fmla="*/ 319 h 810"/>
                <a:gd name="T16" fmla="*/ 670 w 810"/>
                <a:gd name="T17" fmla="*/ 260 h 810"/>
                <a:gd name="T18" fmla="*/ 751 w 810"/>
                <a:gd name="T19" fmla="*/ 179 h 810"/>
                <a:gd name="T20" fmla="*/ 636 w 810"/>
                <a:gd name="T21" fmla="*/ 64 h 810"/>
                <a:gd name="T22" fmla="*/ 618 w 810"/>
                <a:gd name="T23" fmla="*/ 64 h 810"/>
                <a:gd name="T24" fmla="*/ 546 w 810"/>
                <a:gd name="T25" fmla="*/ 136 h 810"/>
                <a:gd name="T26" fmla="*/ 490 w 810"/>
                <a:gd name="T27" fmla="*/ 13 h 810"/>
                <a:gd name="T28" fmla="*/ 477 w 810"/>
                <a:gd name="T29" fmla="*/ 0 h 810"/>
                <a:gd name="T30" fmla="*/ 314 w 810"/>
                <a:gd name="T31" fmla="*/ 0 h 810"/>
                <a:gd name="T32" fmla="*/ 314 w 810"/>
                <a:gd name="T33" fmla="*/ 113 h 810"/>
                <a:gd name="T34" fmla="*/ 262 w 810"/>
                <a:gd name="T35" fmla="*/ 135 h 810"/>
                <a:gd name="T36" fmla="*/ 182 w 810"/>
                <a:gd name="T37" fmla="*/ 55 h 810"/>
                <a:gd name="T38" fmla="*/ 67 w 810"/>
                <a:gd name="T39" fmla="*/ 170 h 810"/>
                <a:gd name="T40" fmla="*/ 67 w 810"/>
                <a:gd name="T41" fmla="*/ 188 h 810"/>
                <a:gd name="T42" fmla="*/ 136 w 810"/>
                <a:gd name="T43" fmla="*/ 257 h 810"/>
                <a:gd name="T44" fmla="*/ 13 w 810"/>
                <a:gd name="T45" fmla="*/ 314 h 810"/>
                <a:gd name="T46" fmla="*/ 0 w 810"/>
                <a:gd name="T47" fmla="*/ 327 h 810"/>
                <a:gd name="T48" fmla="*/ 0 w 810"/>
                <a:gd name="T49" fmla="*/ 490 h 810"/>
                <a:gd name="T50" fmla="*/ 111 w 810"/>
                <a:gd name="T51" fmla="*/ 490 h 810"/>
                <a:gd name="T52" fmla="*/ 136 w 810"/>
                <a:gd name="T53" fmla="*/ 552 h 810"/>
                <a:gd name="T54" fmla="*/ 58 w 810"/>
                <a:gd name="T55" fmla="*/ 630 h 810"/>
                <a:gd name="T56" fmla="*/ 173 w 810"/>
                <a:gd name="T57" fmla="*/ 745 h 810"/>
                <a:gd name="T58" fmla="*/ 191 w 810"/>
                <a:gd name="T59" fmla="*/ 745 h 810"/>
                <a:gd name="T60" fmla="*/ 262 w 810"/>
                <a:gd name="T61" fmla="*/ 674 h 810"/>
                <a:gd name="T62" fmla="*/ 319 w 810"/>
                <a:gd name="T63" fmla="*/ 796 h 810"/>
                <a:gd name="T64" fmla="*/ 332 w 810"/>
                <a:gd name="T65" fmla="*/ 809 h 810"/>
                <a:gd name="T66" fmla="*/ 494 w 810"/>
                <a:gd name="T67" fmla="*/ 809 h 810"/>
                <a:gd name="T68" fmla="*/ 494 w 810"/>
                <a:gd name="T69" fmla="*/ 694 h 810"/>
                <a:gd name="T70" fmla="*/ 546 w 810"/>
                <a:gd name="T71" fmla="*/ 673 h 810"/>
                <a:gd name="T72" fmla="*/ 627 w 810"/>
                <a:gd name="T73" fmla="*/ 754 h 810"/>
                <a:gd name="T74" fmla="*/ 742 w 810"/>
                <a:gd name="T75" fmla="*/ 639 h 810"/>
                <a:gd name="T76" fmla="*/ 742 w 810"/>
                <a:gd name="T77" fmla="*/ 621 h 810"/>
                <a:gd name="T78" fmla="*/ 670 w 810"/>
                <a:gd name="T79" fmla="*/ 549 h 810"/>
                <a:gd name="T80" fmla="*/ 796 w 810"/>
                <a:gd name="T81" fmla="*/ 494 h 8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10" h="810">
                  <a:moveTo>
                    <a:pt x="584" y="404"/>
                  </a:moveTo>
                  <a:lnTo>
                    <a:pt x="584" y="404"/>
                  </a:lnTo>
                  <a:cubicBezTo>
                    <a:pt x="584" y="505"/>
                    <a:pt x="502" y="586"/>
                    <a:pt x="403" y="586"/>
                  </a:cubicBezTo>
                  <a:lnTo>
                    <a:pt x="403" y="586"/>
                  </a:lnTo>
                  <a:cubicBezTo>
                    <a:pt x="302" y="586"/>
                    <a:pt x="221" y="505"/>
                    <a:pt x="221" y="404"/>
                  </a:cubicBezTo>
                  <a:lnTo>
                    <a:pt x="221" y="404"/>
                  </a:lnTo>
                  <a:cubicBezTo>
                    <a:pt x="221" y="304"/>
                    <a:pt x="302" y="223"/>
                    <a:pt x="403" y="223"/>
                  </a:cubicBezTo>
                  <a:lnTo>
                    <a:pt x="403" y="223"/>
                  </a:lnTo>
                  <a:cubicBezTo>
                    <a:pt x="502" y="223"/>
                    <a:pt x="584" y="304"/>
                    <a:pt x="584" y="404"/>
                  </a:cubicBezTo>
                  <a:close/>
                  <a:moveTo>
                    <a:pt x="796" y="494"/>
                  </a:moveTo>
                  <a:lnTo>
                    <a:pt x="809" y="494"/>
                  </a:lnTo>
                  <a:lnTo>
                    <a:pt x="809" y="481"/>
                  </a:lnTo>
                  <a:lnTo>
                    <a:pt x="809" y="332"/>
                  </a:lnTo>
                  <a:lnTo>
                    <a:pt x="809" y="319"/>
                  </a:lnTo>
                  <a:lnTo>
                    <a:pt x="796" y="319"/>
                  </a:lnTo>
                  <a:lnTo>
                    <a:pt x="694" y="319"/>
                  </a:lnTo>
                  <a:lnTo>
                    <a:pt x="694" y="319"/>
                  </a:lnTo>
                  <a:cubicBezTo>
                    <a:pt x="688" y="299"/>
                    <a:pt x="680" y="279"/>
                    <a:pt x="670" y="260"/>
                  </a:cubicBezTo>
                  <a:lnTo>
                    <a:pt x="742" y="188"/>
                  </a:lnTo>
                  <a:lnTo>
                    <a:pt x="751" y="179"/>
                  </a:lnTo>
                  <a:lnTo>
                    <a:pt x="742" y="170"/>
                  </a:lnTo>
                  <a:lnTo>
                    <a:pt x="636" y="64"/>
                  </a:lnTo>
                  <a:lnTo>
                    <a:pt x="627" y="55"/>
                  </a:lnTo>
                  <a:lnTo>
                    <a:pt x="618" y="64"/>
                  </a:lnTo>
                  <a:lnTo>
                    <a:pt x="546" y="136"/>
                  </a:lnTo>
                  <a:lnTo>
                    <a:pt x="546" y="136"/>
                  </a:lnTo>
                  <a:cubicBezTo>
                    <a:pt x="528" y="126"/>
                    <a:pt x="509" y="119"/>
                    <a:pt x="490" y="113"/>
                  </a:cubicBezTo>
                  <a:lnTo>
                    <a:pt x="490" y="13"/>
                  </a:lnTo>
                  <a:lnTo>
                    <a:pt x="490" y="0"/>
                  </a:lnTo>
                  <a:lnTo>
                    <a:pt x="477" y="0"/>
                  </a:lnTo>
                  <a:lnTo>
                    <a:pt x="327" y="0"/>
                  </a:lnTo>
                  <a:lnTo>
                    <a:pt x="314" y="0"/>
                  </a:lnTo>
                  <a:lnTo>
                    <a:pt x="314" y="13"/>
                  </a:lnTo>
                  <a:lnTo>
                    <a:pt x="314" y="113"/>
                  </a:lnTo>
                  <a:lnTo>
                    <a:pt x="314" y="113"/>
                  </a:lnTo>
                  <a:cubicBezTo>
                    <a:pt x="296" y="119"/>
                    <a:pt x="279" y="126"/>
                    <a:pt x="262" y="135"/>
                  </a:cubicBezTo>
                  <a:lnTo>
                    <a:pt x="191" y="64"/>
                  </a:lnTo>
                  <a:lnTo>
                    <a:pt x="182" y="55"/>
                  </a:lnTo>
                  <a:lnTo>
                    <a:pt x="173" y="64"/>
                  </a:lnTo>
                  <a:lnTo>
                    <a:pt x="67" y="170"/>
                  </a:lnTo>
                  <a:lnTo>
                    <a:pt x="58" y="179"/>
                  </a:lnTo>
                  <a:lnTo>
                    <a:pt x="67" y="188"/>
                  </a:lnTo>
                  <a:lnTo>
                    <a:pt x="136" y="257"/>
                  </a:lnTo>
                  <a:lnTo>
                    <a:pt x="136" y="257"/>
                  </a:lnTo>
                  <a:cubicBezTo>
                    <a:pt x="126" y="276"/>
                    <a:pt x="118" y="294"/>
                    <a:pt x="112" y="314"/>
                  </a:cubicBezTo>
                  <a:lnTo>
                    <a:pt x="13" y="314"/>
                  </a:lnTo>
                  <a:lnTo>
                    <a:pt x="0" y="314"/>
                  </a:lnTo>
                  <a:lnTo>
                    <a:pt x="0" y="327"/>
                  </a:lnTo>
                  <a:lnTo>
                    <a:pt x="0" y="477"/>
                  </a:lnTo>
                  <a:lnTo>
                    <a:pt x="0" y="490"/>
                  </a:lnTo>
                  <a:lnTo>
                    <a:pt x="13" y="490"/>
                  </a:lnTo>
                  <a:lnTo>
                    <a:pt x="111" y="490"/>
                  </a:lnTo>
                  <a:lnTo>
                    <a:pt x="111" y="490"/>
                  </a:lnTo>
                  <a:cubicBezTo>
                    <a:pt x="117" y="511"/>
                    <a:pt x="125" y="532"/>
                    <a:pt x="136" y="552"/>
                  </a:cubicBezTo>
                  <a:lnTo>
                    <a:pt x="67" y="621"/>
                  </a:lnTo>
                  <a:lnTo>
                    <a:pt x="58" y="630"/>
                  </a:lnTo>
                  <a:lnTo>
                    <a:pt x="67" y="639"/>
                  </a:lnTo>
                  <a:lnTo>
                    <a:pt x="173" y="745"/>
                  </a:lnTo>
                  <a:lnTo>
                    <a:pt x="182" y="754"/>
                  </a:lnTo>
                  <a:lnTo>
                    <a:pt x="191" y="745"/>
                  </a:lnTo>
                  <a:lnTo>
                    <a:pt x="262" y="674"/>
                  </a:lnTo>
                  <a:lnTo>
                    <a:pt x="262" y="674"/>
                  </a:lnTo>
                  <a:cubicBezTo>
                    <a:pt x="280" y="684"/>
                    <a:pt x="299" y="692"/>
                    <a:pt x="319" y="697"/>
                  </a:cubicBezTo>
                  <a:lnTo>
                    <a:pt x="319" y="796"/>
                  </a:lnTo>
                  <a:lnTo>
                    <a:pt x="319" y="809"/>
                  </a:lnTo>
                  <a:lnTo>
                    <a:pt x="332" y="809"/>
                  </a:lnTo>
                  <a:lnTo>
                    <a:pt x="481" y="809"/>
                  </a:lnTo>
                  <a:lnTo>
                    <a:pt x="494" y="809"/>
                  </a:lnTo>
                  <a:lnTo>
                    <a:pt x="494" y="796"/>
                  </a:lnTo>
                  <a:lnTo>
                    <a:pt x="494" y="694"/>
                  </a:lnTo>
                  <a:lnTo>
                    <a:pt x="494" y="694"/>
                  </a:lnTo>
                  <a:cubicBezTo>
                    <a:pt x="512" y="688"/>
                    <a:pt x="529" y="682"/>
                    <a:pt x="546" y="673"/>
                  </a:cubicBezTo>
                  <a:lnTo>
                    <a:pt x="618" y="745"/>
                  </a:lnTo>
                  <a:lnTo>
                    <a:pt x="627" y="754"/>
                  </a:lnTo>
                  <a:lnTo>
                    <a:pt x="636" y="745"/>
                  </a:lnTo>
                  <a:lnTo>
                    <a:pt x="742" y="639"/>
                  </a:lnTo>
                  <a:lnTo>
                    <a:pt x="751" y="630"/>
                  </a:lnTo>
                  <a:lnTo>
                    <a:pt x="742" y="621"/>
                  </a:lnTo>
                  <a:lnTo>
                    <a:pt x="670" y="549"/>
                  </a:lnTo>
                  <a:lnTo>
                    <a:pt x="670" y="549"/>
                  </a:lnTo>
                  <a:cubicBezTo>
                    <a:pt x="680" y="532"/>
                    <a:pt x="687" y="513"/>
                    <a:pt x="693" y="494"/>
                  </a:cubicBezTo>
                  <a:lnTo>
                    <a:pt x="796" y="49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5" name="Freeform 27">
              <a:extLst>
                <a:ext uri="{FF2B5EF4-FFF2-40B4-BE49-F238E27FC236}">
                  <a16:creationId xmlns:a16="http://schemas.microsoft.com/office/drawing/2014/main" id="{6C65C3C4-8331-B246-AAC2-F3ED07FD2C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78325" y="4244975"/>
              <a:ext cx="661988" cy="661988"/>
            </a:xfrm>
            <a:custGeom>
              <a:avLst/>
              <a:gdLst>
                <a:gd name="T0" fmla="*/ 1328 w 1841"/>
                <a:gd name="T1" fmla="*/ 920 h 1841"/>
                <a:gd name="T2" fmla="*/ 915 w 1841"/>
                <a:gd name="T3" fmla="*/ 1333 h 1841"/>
                <a:gd name="T4" fmla="*/ 502 w 1841"/>
                <a:gd name="T5" fmla="*/ 920 h 1841"/>
                <a:gd name="T6" fmla="*/ 915 w 1841"/>
                <a:gd name="T7" fmla="*/ 507 h 1841"/>
                <a:gd name="T8" fmla="*/ 1810 w 1841"/>
                <a:gd name="T9" fmla="*/ 1124 h 1841"/>
                <a:gd name="T10" fmla="*/ 1840 w 1841"/>
                <a:gd name="T11" fmla="*/ 1095 h 1841"/>
                <a:gd name="T12" fmla="*/ 1840 w 1841"/>
                <a:gd name="T13" fmla="*/ 725 h 1841"/>
                <a:gd name="T14" fmla="*/ 1579 w 1841"/>
                <a:gd name="T15" fmla="*/ 725 h 1841"/>
                <a:gd name="T16" fmla="*/ 1523 w 1841"/>
                <a:gd name="T17" fmla="*/ 590 h 1841"/>
                <a:gd name="T18" fmla="*/ 1708 w 1841"/>
                <a:gd name="T19" fmla="*/ 407 h 1841"/>
                <a:gd name="T20" fmla="*/ 1446 w 1841"/>
                <a:gd name="T21" fmla="*/ 145 h 1841"/>
                <a:gd name="T22" fmla="*/ 1405 w 1841"/>
                <a:gd name="T23" fmla="*/ 145 h 1841"/>
                <a:gd name="T24" fmla="*/ 1241 w 1841"/>
                <a:gd name="T25" fmla="*/ 309 h 1841"/>
                <a:gd name="T26" fmla="*/ 1114 w 1841"/>
                <a:gd name="T27" fmla="*/ 29 h 1841"/>
                <a:gd name="T28" fmla="*/ 1085 w 1841"/>
                <a:gd name="T29" fmla="*/ 0 h 1841"/>
                <a:gd name="T30" fmla="*/ 716 w 1841"/>
                <a:gd name="T31" fmla="*/ 0 h 1841"/>
                <a:gd name="T32" fmla="*/ 716 w 1841"/>
                <a:gd name="T33" fmla="*/ 257 h 1841"/>
                <a:gd name="T34" fmla="*/ 596 w 1841"/>
                <a:gd name="T35" fmla="*/ 306 h 1841"/>
                <a:gd name="T36" fmla="*/ 414 w 1841"/>
                <a:gd name="T37" fmla="*/ 125 h 1841"/>
                <a:gd name="T38" fmla="*/ 153 w 1841"/>
                <a:gd name="T39" fmla="*/ 386 h 1841"/>
                <a:gd name="T40" fmla="*/ 153 w 1841"/>
                <a:gd name="T41" fmla="*/ 427 h 1841"/>
                <a:gd name="T42" fmla="*/ 310 w 1841"/>
                <a:gd name="T43" fmla="*/ 585 h 1841"/>
                <a:gd name="T44" fmla="*/ 30 w 1841"/>
                <a:gd name="T45" fmla="*/ 716 h 1841"/>
                <a:gd name="T46" fmla="*/ 0 w 1841"/>
                <a:gd name="T47" fmla="*/ 744 h 1841"/>
                <a:gd name="T48" fmla="*/ 0 w 1841"/>
                <a:gd name="T49" fmla="*/ 1114 h 1841"/>
                <a:gd name="T50" fmla="*/ 251 w 1841"/>
                <a:gd name="T51" fmla="*/ 1114 h 1841"/>
                <a:gd name="T52" fmla="*/ 310 w 1841"/>
                <a:gd name="T53" fmla="*/ 1255 h 1841"/>
                <a:gd name="T54" fmla="*/ 132 w 1841"/>
                <a:gd name="T55" fmla="*/ 1433 h 1841"/>
                <a:gd name="T56" fmla="*/ 394 w 1841"/>
                <a:gd name="T57" fmla="*/ 1694 h 1841"/>
                <a:gd name="T58" fmla="*/ 435 w 1841"/>
                <a:gd name="T59" fmla="*/ 1694 h 1841"/>
                <a:gd name="T60" fmla="*/ 596 w 1841"/>
                <a:gd name="T61" fmla="*/ 1533 h 1841"/>
                <a:gd name="T62" fmla="*/ 726 w 1841"/>
                <a:gd name="T63" fmla="*/ 1811 h 1841"/>
                <a:gd name="T64" fmla="*/ 755 w 1841"/>
                <a:gd name="T65" fmla="*/ 1840 h 1841"/>
                <a:gd name="T66" fmla="*/ 1124 w 1841"/>
                <a:gd name="T67" fmla="*/ 1840 h 1841"/>
                <a:gd name="T68" fmla="*/ 1124 w 1841"/>
                <a:gd name="T69" fmla="*/ 1580 h 1841"/>
                <a:gd name="T70" fmla="*/ 1241 w 1841"/>
                <a:gd name="T71" fmla="*/ 1530 h 1841"/>
                <a:gd name="T72" fmla="*/ 1426 w 1841"/>
                <a:gd name="T73" fmla="*/ 1715 h 1841"/>
                <a:gd name="T74" fmla="*/ 1687 w 1841"/>
                <a:gd name="T75" fmla="*/ 1453 h 1841"/>
                <a:gd name="T76" fmla="*/ 1687 w 1841"/>
                <a:gd name="T77" fmla="*/ 1412 h 1841"/>
                <a:gd name="T78" fmla="*/ 1523 w 1841"/>
                <a:gd name="T79" fmla="*/ 1249 h 1841"/>
                <a:gd name="T80" fmla="*/ 1810 w 1841"/>
                <a:gd name="T81" fmla="*/ 1124 h 18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841" h="1841">
                  <a:moveTo>
                    <a:pt x="1328" y="920"/>
                  </a:moveTo>
                  <a:lnTo>
                    <a:pt x="1328" y="920"/>
                  </a:lnTo>
                  <a:cubicBezTo>
                    <a:pt x="1328" y="1147"/>
                    <a:pt x="1143" y="1333"/>
                    <a:pt x="915" y="1333"/>
                  </a:cubicBezTo>
                  <a:lnTo>
                    <a:pt x="915" y="1333"/>
                  </a:lnTo>
                  <a:cubicBezTo>
                    <a:pt x="688" y="1333"/>
                    <a:pt x="502" y="1147"/>
                    <a:pt x="502" y="920"/>
                  </a:cubicBezTo>
                  <a:lnTo>
                    <a:pt x="502" y="920"/>
                  </a:lnTo>
                  <a:cubicBezTo>
                    <a:pt x="502" y="692"/>
                    <a:pt x="688" y="507"/>
                    <a:pt x="915" y="507"/>
                  </a:cubicBezTo>
                  <a:lnTo>
                    <a:pt x="915" y="507"/>
                  </a:lnTo>
                  <a:cubicBezTo>
                    <a:pt x="1143" y="507"/>
                    <a:pt x="1328" y="692"/>
                    <a:pt x="1328" y="920"/>
                  </a:cubicBezTo>
                  <a:close/>
                  <a:moveTo>
                    <a:pt x="1810" y="1124"/>
                  </a:moveTo>
                  <a:lnTo>
                    <a:pt x="1840" y="1124"/>
                  </a:lnTo>
                  <a:lnTo>
                    <a:pt x="1840" y="1095"/>
                  </a:lnTo>
                  <a:lnTo>
                    <a:pt x="1840" y="754"/>
                  </a:lnTo>
                  <a:lnTo>
                    <a:pt x="1840" y="725"/>
                  </a:lnTo>
                  <a:lnTo>
                    <a:pt x="1810" y="725"/>
                  </a:lnTo>
                  <a:lnTo>
                    <a:pt x="1579" y="725"/>
                  </a:lnTo>
                  <a:lnTo>
                    <a:pt x="1579" y="725"/>
                  </a:lnTo>
                  <a:cubicBezTo>
                    <a:pt x="1565" y="679"/>
                    <a:pt x="1547" y="633"/>
                    <a:pt x="1523" y="590"/>
                  </a:cubicBezTo>
                  <a:lnTo>
                    <a:pt x="1687" y="427"/>
                  </a:lnTo>
                  <a:lnTo>
                    <a:pt x="1708" y="407"/>
                  </a:lnTo>
                  <a:lnTo>
                    <a:pt x="1687" y="386"/>
                  </a:lnTo>
                  <a:lnTo>
                    <a:pt x="1446" y="145"/>
                  </a:lnTo>
                  <a:lnTo>
                    <a:pt x="1426" y="125"/>
                  </a:lnTo>
                  <a:lnTo>
                    <a:pt x="1405" y="145"/>
                  </a:lnTo>
                  <a:lnTo>
                    <a:pt x="1241" y="309"/>
                  </a:lnTo>
                  <a:lnTo>
                    <a:pt x="1241" y="309"/>
                  </a:lnTo>
                  <a:cubicBezTo>
                    <a:pt x="1200" y="287"/>
                    <a:pt x="1158" y="270"/>
                    <a:pt x="1114" y="257"/>
                  </a:cubicBezTo>
                  <a:lnTo>
                    <a:pt x="1114" y="29"/>
                  </a:lnTo>
                  <a:lnTo>
                    <a:pt x="1114" y="0"/>
                  </a:lnTo>
                  <a:lnTo>
                    <a:pt x="1085" y="0"/>
                  </a:lnTo>
                  <a:lnTo>
                    <a:pt x="745" y="0"/>
                  </a:lnTo>
                  <a:lnTo>
                    <a:pt x="716" y="0"/>
                  </a:lnTo>
                  <a:lnTo>
                    <a:pt x="716" y="29"/>
                  </a:lnTo>
                  <a:lnTo>
                    <a:pt x="716" y="257"/>
                  </a:lnTo>
                  <a:lnTo>
                    <a:pt x="716" y="257"/>
                  </a:lnTo>
                  <a:cubicBezTo>
                    <a:pt x="674" y="269"/>
                    <a:pt x="634" y="286"/>
                    <a:pt x="596" y="306"/>
                  </a:cubicBezTo>
                  <a:lnTo>
                    <a:pt x="435" y="145"/>
                  </a:lnTo>
                  <a:lnTo>
                    <a:pt x="414" y="125"/>
                  </a:lnTo>
                  <a:lnTo>
                    <a:pt x="394" y="145"/>
                  </a:lnTo>
                  <a:lnTo>
                    <a:pt x="153" y="386"/>
                  </a:lnTo>
                  <a:lnTo>
                    <a:pt x="132" y="407"/>
                  </a:lnTo>
                  <a:lnTo>
                    <a:pt x="153" y="427"/>
                  </a:lnTo>
                  <a:lnTo>
                    <a:pt x="310" y="585"/>
                  </a:lnTo>
                  <a:lnTo>
                    <a:pt x="310" y="585"/>
                  </a:lnTo>
                  <a:cubicBezTo>
                    <a:pt x="287" y="627"/>
                    <a:pt x="268" y="670"/>
                    <a:pt x="254" y="716"/>
                  </a:cubicBezTo>
                  <a:lnTo>
                    <a:pt x="30" y="716"/>
                  </a:lnTo>
                  <a:lnTo>
                    <a:pt x="0" y="716"/>
                  </a:lnTo>
                  <a:lnTo>
                    <a:pt x="0" y="744"/>
                  </a:lnTo>
                  <a:lnTo>
                    <a:pt x="0" y="1085"/>
                  </a:lnTo>
                  <a:lnTo>
                    <a:pt x="0" y="1114"/>
                  </a:lnTo>
                  <a:lnTo>
                    <a:pt x="30" y="1114"/>
                  </a:lnTo>
                  <a:lnTo>
                    <a:pt x="251" y="1114"/>
                  </a:lnTo>
                  <a:lnTo>
                    <a:pt x="251" y="1114"/>
                  </a:lnTo>
                  <a:cubicBezTo>
                    <a:pt x="266" y="1163"/>
                    <a:pt x="286" y="1210"/>
                    <a:pt x="310" y="1255"/>
                  </a:cubicBezTo>
                  <a:lnTo>
                    <a:pt x="153" y="1412"/>
                  </a:lnTo>
                  <a:lnTo>
                    <a:pt x="132" y="1433"/>
                  </a:lnTo>
                  <a:lnTo>
                    <a:pt x="153" y="1453"/>
                  </a:lnTo>
                  <a:lnTo>
                    <a:pt x="394" y="1694"/>
                  </a:lnTo>
                  <a:lnTo>
                    <a:pt x="414" y="1715"/>
                  </a:lnTo>
                  <a:lnTo>
                    <a:pt x="435" y="1694"/>
                  </a:lnTo>
                  <a:lnTo>
                    <a:pt x="596" y="1533"/>
                  </a:lnTo>
                  <a:lnTo>
                    <a:pt x="596" y="1533"/>
                  </a:lnTo>
                  <a:cubicBezTo>
                    <a:pt x="637" y="1555"/>
                    <a:pt x="681" y="1572"/>
                    <a:pt x="726" y="1586"/>
                  </a:cubicBezTo>
                  <a:lnTo>
                    <a:pt x="726" y="1811"/>
                  </a:lnTo>
                  <a:lnTo>
                    <a:pt x="726" y="1840"/>
                  </a:lnTo>
                  <a:lnTo>
                    <a:pt x="755" y="1840"/>
                  </a:lnTo>
                  <a:lnTo>
                    <a:pt x="1095" y="1840"/>
                  </a:lnTo>
                  <a:lnTo>
                    <a:pt x="1124" y="1840"/>
                  </a:lnTo>
                  <a:lnTo>
                    <a:pt x="1124" y="1811"/>
                  </a:lnTo>
                  <a:lnTo>
                    <a:pt x="1124" y="1580"/>
                  </a:lnTo>
                  <a:lnTo>
                    <a:pt x="1124" y="1580"/>
                  </a:lnTo>
                  <a:cubicBezTo>
                    <a:pt x="1164" y="1567"/>
                    <a:pt x="1203" y="1550"/>
                    <a:pt x="1241" y="1530"/>
                  </a:cubicBezTo>
                  <a:lnTo>
                    <a:pt x="1405" y="1694"/>
                  </a:lnTo>
                  <a:lnTo>
                    <a:pt x="1426" y="1715"/>
                  </a:lnTo>
                  <a:lnTo>
                    <a:pt x="1446" y="1694"/>
                  </a:lnTo>
                  <a:lnTo>
                    <a:pt x="1687" y="1453"/>
                  </a:lnTo>
                  <a:lnTo>
                    <a:pt x="1708" y="1433"/>
                  </a:lnTo>
                  <a:lnTo>
                    <a:pt x="1687" y="1412"/>
                  </a:lnTo>
                  <a:lnTo>
                    <a:pt x="1523" y="1249"/>
                  </a:lnTo>
                  <a:lnTo>
                    <a:pt x="1523" y="1249"/>
                  </a:lnTo>
                  <a:cubicBezTo>
                    <a:pt x="1545" y="1209"/>
                    <a:pt x="1562" y="1167"/>
                    <a:pt x="1576" y="1124"/>
                  </a:cubicBezTo>
                  <a:lnTo>
                    <a:pt x="1810" y="1124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6" name="Freeform 28">
              <a:extLst>
                <a:ext uri="{FF2B5EF4-FFF2-40B4-BE49-F238E27FC236}">
                  <a16:creationId xmlns:a16="http://schemas.microsoft.com/office/drawing/2014/main" id="{D49F5106-581E-8842-90BC-2CF428A80F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3163" y="4732338"/>
              <a:ext cx="330200" cy="330200"/>
            </a:xfrm>
            <a:custGeom>
              <a:avLst/>
              <a:gdLst>
                <a:gd name="T0" fmla="*/ 662 w 918"/>
                <a:gd name="T1" fmla="*/ 458 h 917"/>
                <a:gd name="T2" fmla="*/ 456 w 918"/>
                <a:gd name="T3" fmla="*/ 664 h 917"/>
                <a:gd name="T4" fmla="*/ 251 w 918"/>
                <a:gd name="T5" fmla="*/ 458 h 917"/>
                <a:gd name="T6" fmla="*/ 456 w 918"/>
                <a:gd name="T7" fmla="*/ 253 h 917"/>
                <a:gd name="T8" fmla="*/ 902 w 918"/>
                <a:gd name="T9" fmla="*/ 560 h 917"/>
                <a:gd name="T10" fmla="*/ 917 w 918"/>
                <a:gd name="T11" fmla="*/ 545 h 917"/>
                <a:gd name="T12" fmla="*/ 917 w 918"/>
                <a:gd name="T13" fmla="*/ 361 h 917"/>
                <a:gd name="T14" fmla="*/ 787 w 918"/>
                <a:gd name="T15" fmla="*/ 361 h 917"/>
                <a:gd name="T16" fmla="*/ 759 w 918"/>
                <a:gd name="T17" fmla="*/ 294 h 917"/>
                <a:gd name="T18" fmla="*/ 851 w 918"/>
                <a:gd name="T19" fmla="*/ 203 h 917"/>
                <a:gd name="T20" fmla="*/ 721 w 918"/>
                <a:gd name="T21" fmla="*/ 72 h 917"/>
                <a:gd name="T22" fmla="*/ 700 w 918"/>
                <a:gd name="T23" fmla="*/ 72 h 917"/>
                <a:gd name="T24" fmla="*/ 619 w 918"/>
                <a:gd name="T25" fmla="*/ 155 h 917"/>
                <a:gd name="T26" fmla="*/ 555 w 918"/>
                <a:gd name="T27" fmla="*/ 15 h 917"/>
                <a:gd name="T28" fmla="*/ 541 w 918"/>
                <a:gd name="T29" fmla="*/ 0 h 917"/>
                <a:gd name="T30" fmla="*/ 357 w 918"/>
                <a:gd name="T31" fmla="*/ 0 h 917"/>
                <a:gd name="T32" fmla="*/ 357 w 918"/>
                <a:gd name="T33" fmla="*/ 128 h 917"/>
                <a:gd name="T34" fmla="*/ 297 w 918"/>
                <a:gd name="T35" fmla="*/ 153 h 917"/>
                <a:gd name="T36" fmla="*/ 206 w 918"/>
                <a:gd name="T37" fmla="*/ 62 h 917"/>
                <a:gd name="T38" fmla="*/ 77 w 918"/>
                <a:gd name="T39" fmla="*/ 192 h 917"/>
                <a:gd name="T40" fmla="*/ 77 w 918"/>
                <a:gd name="T41" fmla="*/ 213 h 917"/>
                <a:gd name="T42" fmla="*/ 155 w 918"/>
                <a:gd name="T43" fmla="*/ 291 h 917"/>
                <a:gd name="T44" fmla="*/ 15 w 918"/>
                <a:gd name="T45" fmla="*/ 357 h 917"/>
                <a:gd name="T46" fmla="*/ 0 w 918"/>
                <a:gd name="T47" fmla="*/ 371 h 917"/>
                <a:gd name="T48" fmla="*/ 0 w 918"/>
                <a:gd name="T49" fmla="*/ 555 h 917"/>
                <a:gd name="T50" fmla="*/ 125 w 918"/>
                <a:gd name="T51" fmla="*/ 555 h 917"/>
                <a:gd name="T52" fmla="*/ 155 w 918"/>
                <a:gd name="T53" fmla="*/ 625 h 917"/>
                <a:gd name="T54" fmla="*/ 66 w 918"/>
                <a:gd name="T55" fmla="*/ 714 h 917"/>
                <a:gd name="T56" fmla="*/ 196 w 918"/>
                <a:gd name="T57" fmla="*/ 844 h 917"/>
                <a:gd name="T58" fmla="*/ 217 w 918"/>
                <a:gd name="T59" fmla="*/ 844 h 917"/>
                <a:gd name="T60" fmla="*/ 297 w 918"/>
                <a:gd name="T61" fmla="*/ 764 h 917"/>
                <a:gd name="T62" fmla="*/ 362 w 918"/>
                <a:gd name="T63" fmla="*/ 902 h 917"/>
                <a:gd name="T64" fmla="*/ 376 w 918"/>
                <a:gd name="T65" fmla="*/ 916 h 917"/>
                <a:gd name="T66" fmla="*/ 560 w 918"/>
                <a:gd name="T67" fmla="*/ 916 h 917"/>
                <a:gd name="T68" fmla="*/ 560 w 918"/>
                <a:gd name="T69" fmla="*/ 786 h 917"/>
                <a:gd name="T70" fmla="*/ 619 w 918"/>
                <a:gd name="T71" fmla="*/ 762 h 917"/>
                <a:gd name="T72" fmla="*/ 710 w 918"/>
                <a:gd name="T73" fmla="*/ 854 h 917"/>
                <a:gd name="T74" fmla="*/ 841 w 918"/>
                <a:gd name="T75" fmla="*/ 724 h 917"/>
                <a:gd name="T76" fmla="*/ 841 w 918"/>
                <a:gd name="T77" fmla="*/ 703 h 917"/>
                <a:gd name="T78" fmla="*/ 759 w 918"/>
                <a:gd name="T79" fmla="*/ 622 h 917"/>
                <a:gd name="T80" fmla="*/ 902 w 918"/>
                <a:gd name="T81" fmla="*/ 560 h 9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918" h="917">
                  <a:moveTo>
                    <a:pt x="662" y="458"/>
                  </a:moveTo>
                  <a:lnTo>
                    <a:pt x="662" y="458"/>
                  </a:lnTo>
                  <a:cubicBezTo>
                    <a:pt x="662" y="572"/>
                    <a:pt x="569" y="664"/>
                    <a:pt x="456" y="664"/>
                  </a:cubicBezTo>
                  <a:lnTo>
                    <a:pt x="456" y="664"/>
                  </a:lnTo>
                  <a:cubicBezTo>
                    <a:pt x="343" y="664"/>
                    <a:pt x="251" y="572"/>
                    <a:pt x="251" y="458"/>
                  </a:cubicBezTo>
                  <a:lnTo>
                    <a:pt x="251" y="458"/>
                  </a:lnTo>
                  <a:cubicBezTo>
                    <a:pt x="251" y="345"/>
                    <a:pt x="343" y="253"/>
                    <a:pt x="456" y="253"/>
                  </a:cubicBezTo>
                  <a:lnTo>
                    <a:pt x="456" y="253"/>
                  </a:lnTo>
                  <a:cubicBezTo>
                    <a:pt x="569" y="253"/>
                    <a:pt x="662" y="345"/>
                    <a:pt x="662" y="458"/>
                  </a:cubicBezTo>
                  <a:close/>
                  <a:moveTo>
                    <a:pt x="902" y="560"/>
                  </a:moveTo>
                  <a:lnTo>
                    <a:pt x="917" y="560"/>
                  </a:lnTo>
                  <a:lnTo>
                    <a:pt x="917" y="545"/>
                  </a:lnTo>
                  <a:lnTo>
                    <a:pt x="917" y="376"/>
                  </a:lnTo>
                  <a:lnTo>
                    <a:pt x="917" y="361"/>
                  </a:lnTo>
                  <a:lnTo>
                    <a:pt x="902" y="361"/>
                  </a:lnTo>
                  <a:lnTo>
                    <a:pt x="787" y="361"/>
                  </a:lnTo>
                  <a:lnTo>
                    <a:pt x="787" y="361"/>
                  </a:lnTo>
                  <a:cubicBezTo>
                    <a:pt x="780" y="338"/>
                    <a:pt x="771" y="316"/>
                    <a:pt x="759" y="294"/>
                  </a:cubicBezTo>
                  <a:lnTo>
                    <a:pt x="841" y="213"/>
                  </a:lnTo>
                  <a:lnTo>
                    <a:pt x="851" y="203"/>
                  </a:lnTo>
                  <a:lnTo>
                    <a:pt x="841" y="192"/>
                  </a:lnTo>
                  <a:lnTo>
                    <a:pt x="721" y="72"/>
                  </a:lnTo>
                  <a:lnTo>
                    <a:pt x="710" y="62"/>
                  </a:lnTo>
                  <a:lnTo>
                    <a:pt x="700" y="72"/>
                  </a:lnTo>
                  <a:lnTo>
                    <a:pt x="619" y="155"/>
                  </a:lnTo>
                  <a:lnTo>
                    <a:pt x="619" y="155"/>
                  </a:lnTo>
                  <a:cubicBezTo>
                    <a:pt x="598" y="144"/>
                    <a:pt x="577" y="135"/>
                    <a:pt x="555" y="128"/>
                  </a:cubicBezTo>
                  <a:lnTo>
                    <a:pt x="555" y="15"/>
                  </a:lnTo>
                  <a:lnTo>
                    <a:pt x="555" y="0"/>
                  </a:lnTo>
                  <a:lnTo>
                    <a:pt x="541" y="0"/>
                  </a:lnTo>
                  <a:lnTo>
                    <a:pt x="372" y="0"/>
                  </a:lnTo>
                  <a:lnTo>
                    <a:pt x="357" y="0"/>
                  </a:lnTo>
                  <a:lnTo>
                    <a:pt x="357" y="15"/>
                  </a:lnTo>
                  <a:lnTo>
                    <a:pt x="357" y="128"/>
                  </a:lnTo>
                  <a:lnTo>
                    <a:pt x="357" y="128"/>
                  </a:lnTo>
                  <a:cubicBezTo>
                    <a:pt x="336" y="135"/>
                    <a:pt x="316" y="143"/>
                    <a:pt x="297" y="153"/>
                  </a:cubicBezTo>
                  <a:lnTo>
                    <a:pt x="217" y="72"/>
                  </a:lnTo>
                  <a:lnTo>
                    <a:pt x="206" y="62"/>
                  </a:lnTo>
                  <a:lnTo>
                    <a:pt x="196" y="72"/>
                  </a:lnTo>
                  <a:lnTo>
                    <a:pt x="77" y="192"/>
                  </a:lnTo>
                  <a:lnTo>
                    <a:pt x="66" y="203"/>
                  </a:lnTo>
                  <a:lnTo>
                    <a:pt x="77" y="213"/>
                  </a:lnTo>
                  <a:lnTo>
                    <a:pt x="155" y="291"/>
                  </a:lnTo>
                  <a:lnTo>
                    <a:pt x="155" y="291"/>
                  </a:lnTo>
                  <a:cubicBezTo>
                    <a:pt x="143" y="312"/>
                    <a:pt x="134" y="334"/>
                    <a:pt x="127" y="357"/>
                  </a:cubicBezTo>
                  <a:lnTo>
                    <a:pt x="15" y="357"/>
                  </a:lnTo>
                  <a:lnTo>
                    <a:pt x="0" y="357"/>
                  </a:lnTo>
                  <a:lnTo>
                    <a:pt x="0" y="371"/>
                  </a:lnTo>
                  <a:lnTo>
                    <a:pt x="0" y="540"/>
                  </a:lnTo>
                  <a:lnTo>
                    <a:pt x="0" y="555"/>
                  </a:lnTo>
                  <a:lnTo>
                    <a:pt x="15" y="555"/>
                  </a:lnTo>
                  <a:lnTo>
                    <a:pt x="125" y="555"/>
                  </a:lnTo>
                  <a:lnTo>
                    <a:pt x="125" y="555"/>
                  </a:lnTo>
                  <a:cubicBezTo>
                    <a:pt x="132" y="579"/>
                    <a:pt x="142" y="603"/>
                    <a:pt x="155" y="625"/>
                  </a:cubicBezTo>
                  <a:lnTo>
                    <a:pt x="77" y="703"/>
                  </a:lnTo>
                  <a:lnTo>
                    <a:pt x="66" y="714"/>
                  </a:lnTo>
                  <a:lnTo>
                    <a:pt x="77" y="724"/>
                  </a:lnTo>
                  <a:lnTo>
                    <a:pt x="196" y="844"/>
                  </a:lnTo>
                  <a:lnTo>
                    <a:pt x="206" y="854"/>
                  </a:lnTo>
                  <a:lnTo>
                    <a:pt x="217" y="844"/>
                  </a:lnTo>
                  <a:lnTo>
                    <a:pt x="297" y="764"/>
                  </a:lnTo>
                  <a:lnTo>
                    <a:pt x="297" y="764"/>
                  </a:lnTo>
                  <a:cubicBezTo>
                    <a:pt x="317" y="775"/>
                    <a:pt x="339" y="783"/>
                    <a:pt x="362" y="790"/>
                  </a:cubicBezTo>
                  <a:lnTo>
                    <a:pt x="362" y="902"/>
                  </a:lnTo>
                  <a:lnTo>
                    <a:pt x="362" y="916"/>
                  </a:lnTo>
                  <a:lnTo>
                    <a:pt x="376" y="916"/>
                  </a:lnTo>
                  <a:lnTo>
                    <a:pt x="546" y="916"/>
                  </a:lnTo>
                  <a:lnTo>
                    <a:pt x="560" y="916"/>
                  </a:lnTo>
                  <a:lnTo>
                    <a:pt x="560" y="902"/>
                  </a:lnTo>
                  <a:lnTo>
                    <a:pt x="560" y="786"/>
                  </a:lnTo>
                  <a:lnTo>
                    <a:pt x="560" y="786"/>
                  </a:lnTo>
                  <a:cubicBezTo>
                    <a:pt x="580" y="780"/>
                    <a:pt x="600" y="772"/>
                    <a:pt x="619" y="762"/>
                  </a:cubicBezTo>
                  <a:lnTo>
                    <a:pt x="700" y="844"/>
                  </a:lnTo>
                  <a:lnTo>
                    <a:pt x="710" y="854"/>
                  </a:lnTo>
                  <a:lnTo>
                    <a:pt x="721" y="844"/>
                  </a:lnTo>
                  <a:lnTo>
                    <a:pt x="841" y="724"/>
                  </a:lnTo>
                  <a:lnTo>
                    <a:pt x="851" y="714"/>
                  </a:lnTo>
                  <a:lnTo>
                    <a:pt x="841" y="703"/>
                  </a:lnTo>
                  <a:lnTo>
                    <a:pt x="759" y="622"/>
                  </a:lnTo>
                  <a:lnTo>
                    <a:pt x="759" y="622"/>
                  </a:lnTo>
                  <a:cubicBezTo>
                    <a:pt x="770" y="602"/>
                    <a:pt x="779" y="581"/>
                    <a:pt x="786" y="560"/>
                  </a:cubicBezTo>
                  <a:lnTo>
                    <a:pt x="902" y="56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7" name="Freeform 29">
              <a:extLst>
                <a:ext uri="{FF2B5EF4-FFF2-40B4-BE49-F238E27FC236}">
                  <a16:creationId xmlns:a16="http://schemas.microsoft.com/office/drawing/2014/main" id="{A0E58D71-AC10-7043-90CC-058F493DA3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48113" y="4943475"/>
              <a:ext cx="350837" cy="350838"/>
            </a:xfrm>
            <a:custGeom>
              <a:avLst/>
              <a:gdLst>
                <a:gd name="T0" fmla="*/ 702 w 974"/>
                <a:gd name="T1" fmla="*/ 486 h 973"/>
                <a:gd name="T2" fmla="*/ 484 w 974"/>
                <a:gd name="T3" fmla="*/ 705 h 973"/>
                <a:gd name="T4" fmla="*/ 265 w 974"/>
                <a:gd name="T5" fmla="*/ 486 h 973"/>
                <a:gd name="T6" fmla="*/ 484 w 974"/>
                <a:gd name="T7" fmla="*/ 268 h 973"/>
                <a:gd name="T8" fmla="*/ 957 w 974"/>
                <a:gd name="T9" fmla="*/ 594 h 973"/>
                <a:gd name="T10" fmla="*/ 973 w 974"/>
                <a:gd name="T11" fmla="*/ 579 h 973"/>
                <a:gd name="T12" fmla="*/ 973 w 974"/>
                <a:gd name="T13" fmla="*/ 383 h 973"/>
                <a:gd name="T14" fmla="*/ 835 w 974"/>
                <a:gd name="T15" fmla="*/ 383 h 973"/>
                <a:gd name="T16" fmla="*/ 806 w 974"/>
                <a:gd name="T17" fmla="*/ 312 h 973"/>
                <a:gd name="T18" fmla="*/ 903 w 974"/>
                <a:gd name="T19" fmla="*/ 215 h 973"/>
                <a:gd name="T20" fmla="*/ 765 w 974"/>
                <a:gd name="T21" fmla="*/ 77 h 973"/>
                <a:gd name="T22" fmla="*/ 743 w 974"/>
                <a:gd name="T23" fmla="*/ 77 h 973"/>
                <a:gd name="T24" fmla="*/ 656 w 974"/>
                <a:gd name="T25" fmla="*/ 164 h 973"/>
                <a:gd name="T26" fmla="*/ 589 w 974"/>
                <a:gd name="T27" fmla="*/ 15 h 973"/>
                <a:gd name="T28" fmla="*/ 573 w 974"/>
                <a:gd name="T29" fmla="*/ 0 h 973"/>
                <a:gd name="T30" fmla="*/ 379 w 974"/>
                <a:gd name="T31" fmla="*/ 0 h 973"/>
                <a:gd name="T32" fmla="*/ 379 w 974"/>
                <a:gd name="T33" fmla="*/ 136 h 973"/>
                <a:gd name="T34" fmla="*/ 315 w 974"/>
                <a:gd name="T35" fmla="*/ 162 h 973"/>
                <a:gd name="T36" fmla="*/ 219 w 974"/>
                <a:gd name="T37" fmla="*/ 66 h 973"/>
                <a:gd name="T38" fmla="*/ 81 w 974"/>
                <a:gd name="T39" fmla="*/ 204 h 973"/>
                <a:gd name="T40" fmla="*/ 81 w 974"/>
                <a:gd name="T41" fmla="*/ 226 h 973"/>
                <a:gd name="T42" fmla="*/ 164 w 974"/>
                <a:gd name="T43" fmla="*/ 309 h 973"/>
                <a:gd name="T44" fmla="*/ 15 w 974"/>
                <a:gd name="T45" fmla="*/ 378 h 973"/>
                <a:gd name="T46" fmla="*/ 0 w 974"/>
                <a:gd name="T47" fmla="*/ 394 h 973"/>
                <a:gd name="T48" fmla="*/ 0 w 974"/>
                <a:gd name="T49" fmla="*/ 589 h 973"/>
                <a:gd name="T50" fmla="*/ 133 w 974"/>
                <a:gd name="T51" fmla="*/ 589 h 973"/>
                <a:gd name="T52" fmla="*/ 164 w 974"/>
                <a:gd name="T53" fmla="*/ 664 h 973"/>
                <a:gd name="T54" fmla="*/ 70 w 974"/>
                <a:gd name="T55" fmla="*/ 758 h 973"/>
                <a:gd name="T56" fmla="*/ 208 w 974"/>
                <a:gd name="T57" fmla="*/ 896 h 973"/>
                <a:gd name="T58" fmla="*/ 229 w 974"/>
                <a:gd name="T59" fmla="*/ 896 h 973"/>
                <a:gd name="T60" fmla="*/ 315 w 974"/>
                <a:gd name="T61" fmla="*/ 811 h 973"/>
                <a:gd name="T62" fmla="*/ 383 w 974"/>
                <a:gd name="T63" fmla="*/ 957 h 973"/>
                <a:gd name="T64" fmla="*/ 399 w 974"/>
                <a:gd name="T65" fmla="*/ 972 h 973"/>
                <a:gd name="T66" fmla="*/ 594 w 974"/>
                <a:gd name="T67" fmla="*/ 972 h 973"/>
                <a:gd name="T68" fmla="*/ 594 w 974"/>
                <a:gd name="T69" fmla="*/ 835 h 973"/>
                <a:gd name="T70" fmla="*/ 656 w 974"/>
                <a:gd name="T71" fmla="*/ 809 h 973"/>
                <a:gd name="T72" fmla="*/ 754 w 974"/>
                <a:gd name="T73" fmla="*/ 907 h 973"/>
                <a:gd name="T74" fmla="*/ 892 w 974"/>
                <a:gd name="T75" fmla="*/ 769 h 973"/>
                <a:gd name="T76" fmla="*/ 892 w 974"/>
                <a:gd name="T77" fmla="*/ 747 h 973"/>
                <a:gd name="T78" fmla="*/ 806 w 974"/>
                <a:gd name="T79" fmla="*/ 660 h 973"/>
                <a:gd name="T80" fmla="*/ 957 w 974"/>
                <a:gd name="T81" fmla="*/ 594 h 9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974" h="973">
                  <a:moveTo>
                    <a:pt x="702" y="486"/>
                  </a:moveTo>
                  <a:lnTo>
                    <a:pt x="702" y="486"/>
                  </a:lnTo>
                  <a:cubicBezTo>
                    <a:pt x="702" y="607"/>
                    <a:pt x="604" y="705"/>
                    <a:pt x="484" y="705"/>
                  </a:cubicBezTo>
                  <a:lnTo>
                    <a:pt x="484" y="705"/>
                  </a:lnTo>
                  <a:cubicBezTo>
                    <a:pt x="363" y="705"/>
                    <a:pt x="265" y="607"/>
                    <a:pt x="265" y="486"/>
                  </a:cubicBezTo>
                  <a:lnTo>
                    <a:pt x="265" y="486"/>
                  </a:lnTo>
                  <a:cubicBezTo>
                    <a:pt x="265" y="366"/>
                    <a:pt x="363" y="268"/>
                    <a:pt x="484" y="268"/>
                  </a:cubicBezTo>
                  <a:lnTo>
                    <a:pt x="484" y="268"/>
                  </a:lnTo>
                  <a:cubicBezTo>
                    <a:pt x="604" y="268"/>
                    <a:pt x="702" y="366"/>
                    <a:pt x="702" y="486"/>
                  </a:cubicBezTo>
                  <a:close/>
                  <a:moveTo>
                    <a:pt x="957" y="594"/>
                  </a:moveTo>
                  <a:lnTo>
                    <a:pt x="973" y="594"/>
                  </a:lnTo>
                  <a:lnTo>
                    <a:pt x="973" y="579"/>
                  </a:lnTo>
                  <a:lnTo>
                    <a:pt x="973" y="399"/>
                  </a:lnTo>
                  <a:lnTo>
                    <a:pt x="973" y="383"/>
                  </a:lnTo>
                  <a:lnTo>
                    <a:pt x="957" y="383"/>
                  </a:lnTo>
                  <a:lnTo>
                    <a:pt x="835" y="383"/>
                  </a:lnTo>
                  <a:lnTo>
                    <a:pt x="835" y="383"/>
                  </a:lnTo>
                  <a:cubicBezTo>
                    <a:pt x="828" y="359"/>
                    <a:pt x="818" y="335"/>
                    <a:pt x="806" y="312"/>
                  </a:cubicBezTo>
                  <a:lnTo>
                    <a:pt x="892" y="226"/>
                  </a:lnTo>
                  <a:lnTo>
                    <a:pt x="903" y="215"/>
                  </a:lnTo>
                  <a:lnTo>
                    <a:pt x="892" y="204"/>
                  </a:lnTo>
                  <a:lnTo>
                    <a:pt x="765" y="77"/>
                  </a:lnTo>
                  <a:lnTo>
                    <a:pt x="754" y="66"/>
                  </a:lnTo>
                  <a:lnTo>
                    <a:pt x="743" y="77"/>
                  </a:lnTo>
                  <a:lnTo>
                    <a:pt x="656" y="164"/>
                  </a:lnTo>
                  <a:lnTo>
                    <a:pt x="656" y="164"/>
                  </a:lnTo>
                  <a:cubicBezTo>
                    <a:pt x="635" y="152"/>
                    <a:pt x="612" y="143"/>
                    <a:pt x="589" y="136"/>
                  </a:cubicBezTo>
                  <a:lnTo>
                    <a:pt x="589" y="15"/>
                  </a:lnTo>
                  <a:lnTo>
                    <a:pt x="589" y="0"/>
                  </a:lnTo>
                  <a:lnTo>
                    <a:pt x="573" y="0"/>
                  </a:lnTo>
                  <a:lnTo>
                    <a:pt x="394" y="0"/>
                  </a:lnTo>
                  <a:lnTo>
                    <a:pt x="379" y="0"/>
                  </a:lnTo>
                  <a:lnTo>
                    <a:pt x="379" y="15"/>
                  </a:lnTo>
                  <a:lnTo>
                    <a:pt x="379" y="136"/>
                  </a:lnTo>
                  <a:lnTo>
                    <a:pt x="379" y="136"/>
                  </a:lnTo>
                  <a:cubicBezTo>
                    <a:pt x="356" y="143"/>
                    <a:pt x="335" y="151"/>
                    <a:pt x="315" y="162"/>
                  </a:cubicBezTo>
                  <a:lnTo>
                    <a:pt x="229" y="77"/>
                  </a:lnTo>
                  <a:lnTo>
                    <a:pt x="219" y="66"/>
                  </a:lnTo>
                  <a:lnTo>
                    <a:pt x="208" y="77"/>
                  </a:lnTo>
                  <a:lnTo>
                    <a:pt x="81" y="204"/>
                  </a:lnTo>
                  <a:lnTo>
                    <a:pt x="70" y="215"/>
                  </a:lnTo>
                  <a:lnTo>
                    <a:pt x="81" y="226"/>
                  </a:lnTo>
                  <a:lnTo>
                    <a:pt x="164" y="309"/>
                  </a:lnTo>
                  <a:lnTo>
                    <a:pt x="164" y="309"/>
                  </a:lnTo>
                  <a:cubicBezTo>
                    <a:pt x="151" y="331"/>
                    <a:pt x="141" y="355"/>
                    <a:pt x="134" y="378"/>
                  </a:cubicBezTo>
                  <a:lnTo>
                    <a:pt x="15" y="378"/>
                  </a:lnTo>
                  <a:lnTo>
                    <a:pt x="0" y="378"/>
                  </a:lnTo>
                  <a:lnTo>
                    <a:pt x="0" y="394"/>
                  </a:lnTo>
                  <a:lnTo>
                    <a:pt x="0" y="574"/>
                  </a:lnTo>
                  <a:lnTo>
                    <a:pt x="0" y="589"/>
                  </a:lnTo>
                  <a:lnTo>
                    <a:pt x="15" y="589"/>
                  </a:lnTo>
                  <a:lnTo>
                    <a:pt x="133" y="589"/>
                  </a:lnTo>
                  <a:lnTo>
                    <a:pt x="133" y="589"/>
                  </a:lnTo>
                  <a:cubicBezTo>
                    <a:pt x="140" y="615"/>
                    <a:pt x="151" y="640"/>
                    <a:pt x="164" y="664"/>
                  </a:cubicBezTo>
                  <a:lnTo>
                    <a:pt x="81" y="747"/>
                  </a:lnTo>
                  <a:lnTo>
                    <a:pt x="70" y="758"/>
                  </a:lnTo>
                  <a:lnTo>
                    <a:pt x="81" y="769"/>
                  </a:lnTo>
                  <a:lnTo>
                    <a:pt x="208" y="896"/>
                  </a:lnTo>
                  <a:lnTo>
                    <a:pt x="219" y="907"/>
                  </a:lnTo>
                  <a:lnTo>
                    <a:pt x="229" y="896"/>
                  </a:lnTo>
                  <a:lnTo>
                    <a:pt x="315" y="811"/>
                  </a:lnTo>
                  <a:lnTo>
                    <a:pt x="315" y="811"/>
                  </a:lnTo>
                  <a:cubicBezTo>
                    <a:pt x="336" y="822"/>
                    <a:pt x="360" y="832"/>
                    <a:pt x="383" y="838"/>
                  </a:cubicBezTo>
                  <a:lnTo>
                    <a:pt x="383" y="957"/>
                  </a:lnTo>
                  <a:lnTo>
                    <a:pt x="383" y="972"/>
                  </a:lnTo>
                  <a:lnTo>
                    <a:pt x="399" y="972"/>
                  </a:lnTo>
                  <a:lnTo>
                    <a:pt x="579" y="972"/>
                  </a:lnTo>
                  <a:lnTo>
                    <a:pt x="594" y="972"/>
                  </a:lnTo>
                  <a:lnTo>
                    <a:pt x="594" y="957"/>
                  </a:lnTo>
                  <a:lnTo>
                    <a:pt x="594" y="835"/>
                  </a:lnTo>
                  <a:lnTo>
                    <a:pt x="594" y="835"/>
                  </a:lnTo>
                  <a:cubicBezTo>
                    <a:pt x="616" y="829"/>
                    <a:pt x="636" y="820"/>
                    <a:pt x="656" y="809"/>
                  </a:cubicBezTo>
                  <a:lnTo>
                    <a:pt x="743" y="896"/>
                  </a:lnTo>
                  <a:lnTo>
                    <a:pt x="754" y="907"/>
                  </a:lnTo>
                  <a:lnTo>
                    <a:pt x="765" y="896"/>
                  </a:lnTo>
                  <a:lnTo>
                    <a:pt x="892" y="769"/>
                  </a:lnTo>
                  <a:lnTo>
                    <a:pt x="903" y="758"/>
                  </a:lnTo>
                  <a:lnTo>
                    <a:pt x="892" y="747"/>
                  </a:lnTo>
                  <a:lnTo>
                    <a:pt x="806" y="660"/>
                  </a:lnTo>
                  <a:lnTo>
                    <a:pt x="806" y="660"/>
                  </a:lnTo>
                  <a:cubicBezTo>
                    <a:pt x="817" y="639"/>
                    <a:pt x="826" y="617"/>
                    <a:pt x="833" y="594"/>
                  </a:cubicBezTo>
                  <a:lnTo>
                    <a:pt x="957" y="594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8" name="Freeform 30">
              <a:extLst>
                <a:ext uri="{FF2B5EF4-FFF2-40B4-BE49-F238E27FC236}">
                  <a16:creationId xmlns:a16="http://schemas.microsoft.com/office/drawing/2014/main" id="{67A0BC0A-2B9C-7140-A267-143558FC27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80113" y="3197225"/>
              <a:ext cx="476250" cy="476250"/>
            </a:xfrm>
            <a:custGeom>
              <a:avLst/>
              <a:gdLst>
                <a:gd name="T0" fmla="*/ 949 w 1321"/>
                <a:gd name="T1" fmla="*/ 677 h 1321"/>
                <a:gd name="T2" fmla="*/ 639 w 1321"/>
                <a:gd name="T3" fmla="*/ 952 h 1321"/>
                <a:gd name="T4" fmla="*/ 364 w 1321"/>
                <a:gd name="T5" fmla="*/ 642 h 1321"/>
                <a:gd name="T6" fmla="*/ 674 w 1321"/>
                <a:gd name="T7" fmla="*/ 367 h 1321"/>
                <a:gd name="T8" fmla="*/ 1282 w 1321"/>
                <a:gd name="T9" fmla="*/ 842 h 1321"/>
                <a:gd name="T10" fmla="*/ 1304 w 1321"/>
                <a:gd name="T11" fmla="*/ 822 h 1321"/>
                <a:gd name="T12" fmla="*/ 1320 w 1321"/>
                <a:gd name="T13" fmla="*/ 561 h 1321"/>
                <a:gd name="T14" fmla="*/ 1134 w 1321"/>
                <a:gd name="T15" fmla="*/ 550 h 1321"/>
                <a:gd name="T16" fmla="*/ 1101 w 1321"/>
                <a:gd name="T17" fmla="*/ 452 h 1321"/>
                <a:gd name="T18" fmla="*/ 1239 w 1321"/>
                <a:gd name="T19" fmla="*/ 329 h 1321"/>
                <a:gd name="T20" fmla="*/ 1065 w 1321"/>
                <a:gd name="T21" fmla="*/ 133 h 1321"/>
                <a:gd name="T22" fmla="*/ 1037 w 1321"/>
                <a:gd name="T23" fmla="*/ 132 h 1321"/>
                <a:gd name="T24" fmla="*/ 913 w 1321"/>
                <a:gd name="T25" fmla="*/ 241 h 1321"/>
                <a:gd name="T26" fmla="*/ 835 w 1321"/>
                <a:gd name="T27" fmla="*/ 37 h 1321"/>
                <a:gd name="T28" fmla="*/ 816 w 1321"/>
                <a:gd name="T29" fmla="*/ 15 h 1321"/>
                <a:gd name="T30" fmla="*/ 554 w 1321"/>
                <a:gd name="T31" fmla="*/ 0 h 1321"/>
                <a:gd name="T32" fmla="*/ 543 w 1321"/>
                <a:gd name="T33" fmla="*/ 182 h 1321"/>
                <a:gd name="T34" fmla="*/ 455 w 1321"/>
                <a:gd name="T35" fmla="*/ 212 h 1321"/>
                <a:gd name="T36" fmla="*/ 335 w 1321"/>
                <a:gd name="T37" fmla="*/ 75 h 1321"/>
                <a:gd name="T38" fmla="*/ 139 w 1321"/>
                <a:gd name="T39" fmla="*/ 249 h 1321"/>
                <a:gd name="T40" fmla="*/ 137 w 1321"/>
                <a:gd name="T41" fmla="*/ 278 h 1321"/>
                <a:gd name="T42" fmla="*/ 242 w 1321"/>
                <a:gd name="T43" fmla="*/ 397 h 1321"/>
                <a:gd name="T44" fmla="*/ 37 w 1321"/>
                <a:gd name="T45" fmla="*/ 478 h 1321"/>
                <a:gd name="T46" fmla="*/ 16 w 1321"/>
                <a:gd name="T47" fmla="*/ 497 h 1321"/>
                <a:gd name="T48" fmla="*/ 0 w 1321"/>
                <a:gd name="T49" fmla="*/ 758 h 1321"/>
                <a:gd name="T50" fmla="*/ 178 w 1321"/>
                <a:gd name="T51" fmla="*/ 769 h 1321"/>
                <a:gd name="T52" fmla="*/ 214 w 1321"/>
                <a:gd name="T53" fmla="*/ 871 h 1321"/>
                <a:gd name="T54" fmla="*/ 80 w 1321"/>
                <a:gd name="T55" fmla="*/ 990 h 1321"/>
                <a:gd name="T56" fmla="*/ 254 w 1321"/>
                <a:gd name="T57" fmla="*/ 1185 h 1321"/>
                <a:gd name="T58" fmla="*/ 283 w 1321"/>
                <a:gd name="T59" fmla="*/ 1187 h 1321"/>
                <a:gd name="T60" fmla="*/ 404 w 1321"/>
                <a:gd name="T61" fmla="*/ 1080 h 1321"/>
                <a:gd name="T62" fmla="*/ 484 w 1321"/>
                <a:gd name="T63" fmla="*/ 1282 h 1321"/>
                <a:gd name="T64" fmla="*/ 504 w 1321"/>
                <a:gd name="T65" fmla="*/ 1304 h 1321"/>
                <a:gd name="T66" fmla="*/ 765 w 1321"/>
                <a:gd name="T67" fmla="*/ 1320 h 1321"/>
                <a:gd name="T68" fmla="*/ 776 w 1321"/>
                <a:gd name="T69" fmla="*/ 1136 h 1321"/>
                <a:gd name="T70" fmla="*/ 861 w 1321"/>
                <a:gd name="T71" fmla="*/ 1106 h 1321"/>
                <a:gd name="T72" fmla="*/ 985 w 1321"/>
                <a:gd name="T73" fmla="*/ 1243 h 1321"/>
                <a:gd name="T74" fmla="*/ 1180 w 1321"/>
                <a:gd name="T75" fmla="*/ 1069 h 1321"/>
                <a:gd name="T76" fmla="*/ 1182 w 1321"/>
                <a:gd name="T77" fmla="*/ 1041 h 1321"/>
                <a:gd name="T78" fmla="*/ 1073 w 1321"/>
                <a:gd name="T79" fmla="*/ 918 h 1321"/>
                <a:gd name="T80" fmla="*/ 1282 w 1321"/>
                <a:gd name="T81" fmla="*/ 842 h 1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321" h="1321">
                  <a:moveTo>
                    <a:pt x="949" y="677"/>
                  </a:moveTo>
                  <a:lnTo>
                    <a:pt x="949" y="677"/>
                  </a:lnTo>
                  <a:cubicBezTo>
                    <a:pt x="939" y="838"/>
                    <a:pt x="800" y="962"/>
                    <a:pt x="639" y="952"/>
                  </a:cubicBezTo>
                  <a:lnTo>
                    <a:pt x="639" y="952"/>
                  </a:lnTo>
                  <a:cubicBezTo>
                    <a:pt x="477" y="942"/>
                    <a:pt x="354" y="803"/>
                    <a:pt x="364" y="642"/>
                  </a:cubicBezTo>
                  <a:lnTo>
                    <a:pt x="364" y="642"/>
                  </a:lnTo>
                  <a:cubicBezTo>
                    <a:pt x="373" y="480"/>
                    <a:pt x="513" y="357"/>
                    <a:pt x="674" y="367"/>
                  </a:cubicBezTo>
                  <a:lnTo>
                    <a:pt x="674" y="367"/>
                  </a:lnTo>
                  <a:cubicBezTo>
                    <a:pt x="835" y="377"/>
                    <a:pt x="958" y="516"/>
                    <a:pt x="949" y="677"/>
                  </a:cubicBezTo>
                  <a:close/>
                  <a:moveTo>
                    <a:pt x="1282" y="842"/>
                  </a:moveTo>
                  <a:lnTo>
                    <a:pt x="1302" y="843"/>
                  </a:lnTo>
                  <a:lnTo>
                    <a:pt x="1304" y="822"/>
                  </a:lnTo>
                  <a:lnTo>
                    <a:pt x="1318" y="581"/>
                  </a:lnTo>
                  <a:lnTo>
                    <a:pt x="1320" y="561"/>
                  </a:lnTo>
                  <a:lnTo>
                    <a:pt x="1298" y="560"/>
                  </a:lnTo>
                  <a:lnTo>
                    <a:pt x="1134" y="550"/>
                  </a:lnTo>
                  <a:lnTo>
                    <a:pt x="1134" y="550"/>
                  </a:lnTo>
                  <a:cubicBezTo>
                    <a:pt x="1127" y="516"/>
                    <a:pt x="1116" y="483"/>
                    <a:pt x="1101" y="452"/>
                  </a:cubicBezTo>
                  <a:lnTo>
                    <a:pt x="1224" y="343"/>
                  </a:lnTo>
                  <a:lnTo>
                    <a:pt x="1239" y="329"/>
                  </a:lnTo>
                  <a:lnTo>
                    <a:pt x="1225" y="314"/>
                  </a:lnTo>
                  <a:lnTo>
                    <a:pt x="1065" y="133"/>
                  </a:lnTo>
                  <a:lnTo>
                    <a:pt x="1052" y="118"/>
                  </a:lnTo>
                  <a:lnTo>
                    <a:pt x="1037" y="132"/>
                  </a:lnTo>
                  <a:lnTo>
                    <a:pt x="913" y="241"/>
                  </a:lnTo>
                  <a:lnTo>
                    <a:pt x="913" y="241"/>
                  </a:lnTo>
                  <a:cubicBezTo>
                    <a:pt x="886" y="224"/>
                    <a:pt x="856" y="210"/>
                    <a:pt x="826" y="198"/>
                  </a:cubicBezTo>
                  <a:lnTo>
                    <a:pt x="835" y="37"/>
                  </a:lnTo>
                  <a:lnTo>
                    <a:pt x="836" y="16"/>
                  </a:lnTo>
                  <a:lnTo>
                    <a:pt x="816" y="15"/>
                  </a:lnTo>
                  <a:lnTo>
                    <a:pt x="575" y="1"/>
                  </a:lnTo>
                  <a:lnTo>
                    <a:pt x="554" y="0"/>
                  </a:lnTo>
                  <a:lnTo>
                    <a:pt x="553" y="20"/>
                  </a:lnTo>
                  <a:lnTo>
                    <a:pt x="543" y="182"/>
                  </a:lnTo>
                  <a:lnTo>
                    <a:pt x="543" y="182"/>
                  </a:lnTo>
                  <a:cubicBezTo>
                    <a:pt x="513" y="188"/>
                    <a:pt x="484" y="198"/>
                    <a:pt x="455" y="212"/>
                  </a:cubicBezTo>
                  <a:lnTo>
                    <a:pt x="349" y="91"/>
                  </a:lnTo>
                  <a:lnTo>
                    <a:pt x="335" y="75"/>
                  </a:lnTo>
                  <a:lnTo>
                    <a:pt x="319" y="89"/>
                  </a:lnTo>
                  <a:lnTo>
                    <a:pt x="139" y="249"/>
                  </a:lnTo>
                  <a:lnTo>
                    <a:pt x="124" y="263"/>
                  </a:lnTo>
                  <a:lnTo>
                    <a:pt x="137" y="278"/>
                  </a:lnTo>
                  <a:lnTo>
                    <a:pt x="242" y="397"/>
                  </a:lnTo>
                  <a:lnTo>
                    <a:pt x="242" y="397"/>
                  </a:lnTo>
                  <a:cubicBezTo>
                    <a:pt x="224" y="425"/>
                    <a:pt x="208" y="455"/>
                    <a:pt x="197" y="487"/>
                  </a:cubicBezTo>
                  <a:lnTo>
                    <a:pt x="37" y="478"/>
                  </a:lnTo>
                  <a:lnTo>
                    <a:pt x="17" y="476"/>
                  </a:lnTo>
                  <a:lnTo>
                    <a:pt x="16" y="497"/>
                  </a:lnTo>
                  <a:lnTo>
                    <a:pt x="2" y="738"/>
                  </a:lnTo>
                  <a:lnTo>
                    <a:pt x="0" y="758"/>
                  </a:lnTo>
                  <a:lnTo>
                    <a:pt x="21" y="760"/>
                  </a:lnTo>
                  <a:lnTo>
                    <a:pt x="178" y="769"/>
                  </a:lnTo>
                  <a:lnTo>
                    <a:pt x="178" y="769"/>
                  </a:lnTo>
                  <a:cubicBezTo>
                    <a:pt x="186" y="804"/>
                    <a:pt x="198" y="838"/>
                    <a:pt x="214" y="871"/>
                  </a:cubicBezTo>
                  <a:lnTo>
                    <a:pt x="96" y="976"/>
                  </a:lnTo>
                  <a:lnTo>
                    <a:pt x="80" y="990"/>
                  </a:lnTo>
                  <a:lnTo>
                    <a:pt x="94" y="1005"/>
                  </a:lnTo>
                  <a:lnTo>
                    <a:pt x="254" y="1185"/>
                  </a:lnTo>
                  <a:lnTo>
                    <a:pt x="268" y="1201"/>
                  </a:lnTo>
                  <a:lnTo>
                    <a:pt x="283" y="1187"/>
                  </a:lnTo>
                  <a:lnTo>
                    <a:pt x="404" y="1080"/>
                  </a:lnTo>
                  <a:lnTo>
                    <a:pt x="404" y="1080"/>
                  </a:lnTo>
                  <a:cubicBezTo>
                    <a:pt x="432" y="1097"/>
                    <a:pt x="463" y="1111"/>
                    <a:pt x="494" y="1122"/>
                  </a:cubicBezTo>
                  <a:lnTo>
                    <a:pt x="484" y="1282"/>
                  </a:lnTo>
                  <a:lnTo>
                    <a:pt x="483" y="1303"/>
                  </a:lnTo>
                  <a:lnTo>
                    <a:pt x="504" y="1304"/>
                  </a:lnTo>
                  <a:lnTo>
                    <a:pt x="745" y="1318"/>
                  </a:lnTo>
                  <a:lnTo>
                    <a:pt x="765" y="1320"/>
                  </a:lnTo>
                  <a:lnTo>
                    <a:pt x="767" y="1299"/>
                  </a:lnTo>
                  <a:lnTo>
                    <a:pt x="776" y="1136"/>
                  </a:lnTo>
                  <a:lnTo>
                    <a:pt x="776" y="1136"/>
                  </a:lnTo>
                  <a:cubicBezTo>
                    <a:pt x="806" y="1128"/>
                    <a:pt x="834" y="1118"/>
                    <a:pt x="861" y="1106"/>
                  </a:cubicBezTo>
                  <a:lnTo>
                    <a:pt x="970" y="1228"/>
                  </a:lnTo>
                  <a:lnTo>
                    <a:pt x="985" y="1243"/>
                  </a:lnTo>
                  <a:lnTo>
                    <a:pt x="1000" y="1230"/>
                  </a:lnTo>
                  <a:lnTo>
                    <a:pt x="1180" y="1069"/>
                  </a:lnTo>
                  <a:lnTo>
                    <a:pt x="1196" y="1056"/>
                  </a:lnTo>
                  <a:lnTo>
                    <a:pt x="1182" y="1041"/>
                  </a:lnTo>
                  <a:lnTo>
                    <a:pt x="1073" y="918"/>
                  </a:lnTo>
                  <a:lnTo>
                    <a:pt x="1073" y="918"/>
                  </a:lnTo>
                  <a:cubicBezTo>
                    <a:pt x="1090" y="891"/>
                    <a:pt x="1105" y="862"/>
                    <a:pt x="1116" y="832"/>
                  </a:cubicBezTo>
                  <a:lnTo>
                    <a:pt x="1282" y="842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AF5FCFC6-D420-4045-A17D-9AF67DDC0B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63975" y="508000"/>
              <a:ext cx="1569678" cy="1569678"/>
            </a:xfrm>
            <a:custGeom>
              <a:avLst/>
              <a:gdLst>
                <a:gd name="connsiteX0" fmla="*/ 784046 w 1569678"/>
                <a:gd name="connsiteY0" fmla="*/ 560388 h 1569678"/>
                <a:gd name="connsiteX1" fmla="*/ 1007704 w 1569678"/>
                <a:gd name="connsiteY1" fmla="*/ 784839 h 1569678"/>
                <a:gd name="connsiteX2" fmla="*/ 784046 w 1569678"/>
                <a:gd name="connsiteY2" fmla="*/ 1009290 h 1569678"/>
                <a:gd name="connsiteX3" fmla="*/ 560388 w 1569678"/>
                <a:gd name="connsiteY3" fmla="*/ 784839 h 1569678"/>
                <a:gd name="connsiteX4" fmla="*/ 784046 w 1569678"/>
                <a:gd name="connsiteY4" fmla="*/ 560388 h 1569678"/>
                <a:gd name="connsiteX5" fmla="*/ 785019 w 1569678"/>
                <a:gd name="connsiteY5" fmla="*/ 343457 h 1569678"/>
                <a:gd name="connsiteX6" fmla="*/ 343536 w 1569678"/>
                <a:gd name="connsiteY6" fmla="*/ 784839 h 1569678"/>
                <a:gd name="connsiteX7" fmla="*/ 785019 w 1569678"/>
                <a:gd name="connsiteY7" fmla="*/ 1226581 h 1569678"/>
                <a:gd name="connsiteX8" fmla="*/ 1226502 w 1569678"/>
                <a:gd name="connsiteY8" fmla="*/ 784839 h 1569678"/>
                <a:gd name="connsiteX9" fmla="*/ 785019 w 1569678"/>
                <a:gd name="connsiteY9" fmla="*/ 343457 h 1569678"/>
                <a:gd name="connsiteX10" fmla="*/ 687072 w 1569678"/>
                <a:gd name="connsiteY10" fmla="*/ 0 h 1569678"/>
                <a:gd name="connsiteX11" fmla="*/ 882967 w 1569678"/>
                <a:gd name="connsiteY11" fmla="*/ 0 h 1569678"/>
                <a:gd name="connsiteX12" fmla="*/ 882967 w 1569678"/>
                <a:gd name="connsiteY12" fmla="*/ 155528 h 1569678"/>
                <a:gd name="connsiteX13" fmla="*/ 1014763 w 1569678"/>
                <a:gd name="connsiteY13" fmla="*/ 190450 h 1569678"/>
                <a:gd name="connsiteX14" fmla="*/ 1092185 w 1569678"/>
                <a:gd name="connsiteY14" fmla="*/ 56163 h 1569678"/>
                <a:gd name="connsiteX15" fmla="*/ 1262152 w 1569678"/>
                <a:gd name="connsiteY15" fmla="*/ 154088 h 1569678"/>
                <a:gd name="connsiteX16" fmla="*/ 1184731 w 1569678"/>
                <a:gd name="connsiteY16" fmla="*/ 288374 h 1569678"/>
                <a:gd name="connsiteX17" fmla="*/ 1281238 w 1569678"/>
                <a:gd name="connsiteY17" fmla="*/ 384859 h 1569678"/>
                <a:gd name="connsiteX18" fmla="*/ 1415555 w 1569678"/>
                <a:gd name="connsiteY18" fmla="*/ 307455 h 1569678"/>
                <a:gd name="connsiteX19" fmla="*/ 1513502 w 1569678"/>
                <a:gd name="connsiteY19" fmla="*/ 477744 h 1569678"/>
                <a:gd name="connsiteX20" fmla="*/ 1379185 w 1569678"/>
                <a:gd name="connsiteY20" fmla="*/ 555148 h 1569678"/>
                <a:gd name="connsiteX21" fmla="*/ 1414475 w 1569678"/>
                <a:gd name="connsiteY21" fmla="*/ 686914 h 1569678"/>
                <a:gd name="connsiteX22" fmla="*/ 1569678 w 1569678"/>
                <a:gd name="connsiteY22" fmla="*/ 686914 h 1569678"/>
                <a:gd name="connsiteX23" fmla="*/ 1569678 w 1569678"/>
                <a:gd name="connsiteY23" fmla="*/ 883124 h 1569678"/>
                <a:gd name="connsiteX24" fmla="*/ 1414475 w 1569678"/>
                <a:gd name="connsiteY24" fmla="*/ 883124 h 1569678"/>
                <a:gd name="connsiteX25" fmla="*/ 1379185 w 1569678"/>
                <a:gd name="connsiteY25" fmla="*/ 1014891 h 1569678"/>
                <a:gd name="connsiteX26" fmla="*/ 1513502 w 1569678"/>
                <a:gd name="connsiteY26" fmla="*/ 1092294 h 1569678"/>
                <a:gd name="connsiteX27" fmla="*/ 1415555 w 1569678"/>
                <a:gd name="connsiteY27" fmla="*/ 1262223 h 1569678"/>
                <a:gd name="connsiteX28" fmla="*/ 1281238 w 1569678"/>
                <a:gd name="connsiteY28" fmla="*/ 1184819 h 1569678"/>
                <a:gd name="connsiteX29" fmla="*/ 1184731 w 1569678"/>
                <a:gd name="connsiteY29" fmla="*/ 1281304 h 1569678"/>
                <a:gd name="connsiteX30" fmla="*/ 1262152 w 1569678"/>
                <a:gd name="connsiteY30" fmla="*/ 1415590 h 1569678"/>
                <a:gd name="connsiteX31" fmla="*/ 1092185 w 1569678"/>
                <a:gd name="connsiteY31" fmla="*/ 1513515 h 1569678"/>
                <a:gd name="connsiteX32" fmla="*/ 1014763 w 1569678"/>
                <a:gd name="connsiteY32" fmla="*/ 1379229 h 1569678"/>
                <a:gd name="connsiteX33" fmla="*/ 882967 w 1569678"/>
                <a:gd name="connsiteY33" fmla="*/ 1414150 h 1569678"/>
                <a:gd name="connsiteX34" fmla="*/ 882967 w 1569678"/>
                <a:gd name="connsiteY34" fmla="*/ 1569678 h 1569678"/>
                <a:gd name="connsiteX35" fmla="*/ 687072 w 1569678"/>
                <a:gd name="connsiteY35" fmla="*/ 1569678 h 1569678"/>
                <a:gd name="connsiteX36" fmla="*/ 687072 w 1569678"/>
                <a:gd name="connsiteY36" fmla="*/ 1414150 h 1569678"/>
                <a:gd name="connsiteX37" fmla="*/ 555275 w 1569678"/>
                <a:gd name="connsiteY37" fmla="*/ 1379229 h 1569678"/>
                <a:gd name="connsiteX38" fmla="*/ 477493 w 1569678"/>
                <a:gd name="connsiteY38" fmla="*/ 1513515 h 1569678"/>
                <a:gd name="connsiteX39" fmla="*/ 307526 w 1569678"/>
                <a:gd name="connsiteY39" fmla="*/ 1415590 h 1569678"/>
                <a:gd name="connsiteX40" fmla="*/ 385308 w 1569678"/>
                <a:gd name="connsiteY40" fmla="*/ 1281304 h 1569678"/>
                <a:gd name="connsiteX41" fmla="*/ 288801 w 1569678"/>
                <a:gd name="connsiteY41" fmla="*/ 1184819 h 1569678"/>
                <a:gd name="connsiteX42" fmla="*/ 154123 w 1569678"/>
                <a:gd name="connsiteY42" fmla="*/ 1262583 h 1569678"/>
                <a:gd name="connsiteX43" fmla="*/ 56176 w 1569678"/>
                <a:gd name="connsiteY43" fmla="*/ 1092294 h 1569678"/>
                <a:gd name="connsiteX44" fmla="*/ 190853 w 1569678"/>
                <a:gd name="connsiteY44" fmla="*/ 1014891 h 1569678"/>
                <a:gd name="connsiteX45" fmla="*/ 155564 w 1569678"/>
                <a:gd name="connsiteY45" fmla="*/ 883124 h 1569678"/>
                <a:gd name="connsiteX46" fmla="*/ 0 w 1569678"/>
                <a:gd name="connsiteY46" fmla="*/ 883124 h 1569678"/>
                <a:gd name="connsiteX47" fmla="*/ 0 w 1569678"/>
                <a:gd name="connsiteY47" fmla="*/ 686914 h 1569678"/>
                <a:gd name="connsiteX48" fmla="*/ 155564 w 1569678"/>
                <a:gd name="connsiteY48" fmla="*/ 686914 h 1569678"/>
                <a:gd name="connsiteX49" fmla="*/ 190853 w 1569678"/>
                <a:gd name="connsiteY49" fmla="*/ 555148 h 1569678"/>
                <a:gd name="connsiteX50" fmla="*/ 56176 w 1569678"/>
                <a:gd name="connsiteY50" fmla="*/ 477384 h 1569678"/>
                <a:gd name="connsiteX51" fmla="*/ 154123 w 1569678"/>
                <a:gd name="connsiteY51" fmla="*/ 307455 h 1569678"/>
                <a:gd name="connsiteX52" fmla="*/ 288801 w 1569678"/>
                <a:gd name="connsiteY52" fmla="*/ 384859 h 1569678"/>
                <a:gd name="connsiteX53" fmla="*/ 384948 w 1569678"/>
                <a:gd name="connsiteY53" fmla="*/ 288374 h 1569678"/>
                <a:gd name="connsiteX54" fmla="*/ 307526 w 1569678"/>
                <a:gd name="connsiteY54" fmla="*/ 154088 h 1569678"/>
                <a:gd name="connsiteX55" fmla="*/ 477493 w 1569678"/>
                <a:gd name="connsiteY55" fmla="*/ 56163 h 1569678"/>
                <a:gd name="connsiteX56" fmla="*/ 555275 w 1569678"/>
                <a:gd name="connsiteY56" fmla="*/ 190450 h 1569678"/>
                <a:gd name="connsiteX57" fmla="*/ 687072 w 1569678"/>
                <a:gd name="connsiteY57" fmla="*/ 155528 h 1569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1569678" h="1569678">
                  <a:moveTo>
                    <a:pt x="784046" y="560388"/>
                  </a:moveTo>
                  <a:cubicBezTo>
                    <a:pt x="907381" y="560388"/>
                    <a:pt x="1007704" y="660905"/>
                    <a:pt x="1007704" y="784839"/>
                  </a:cubicBezTo>
                  <a:cubicBezTo>
                    <a:pt x="1007704" y="908773"/>
                    <a:pt x="907381" y="1009290"/>
                    <a:pt x="784046" y="1009290"/>
                  </a:cubicBezTo>
                  <a:cubicBezTo>
                    <a:pt x="660351" y="1009290"/>
                    <a:pt x="560388" y="908773"/>
                    <a:pt x="560388" y="784839"/>
                  </a:cubicBezTo>
                  <a:cubicBezTo>
                    <a:pt x="560388" y="660905"/>
                    <a:pt x="660351" y="560388"/>
                    <a:pt x="784046" y="560388"/>
                  </a:cubicBezTo>
                  <a:close/>
                  <a:moveTo>
                    <a:pt x="785019" y="343457"/>
                  </a:moveTo>
                  <a:cubicBezTo>
                    <a:pt x="541231" y="343457"/>
                    <a:pt x="343536" y="541107"/>
                    <a:pt x="343536" y="784839"/>
                  </a:cubicBezTo>
                  <a:cubicBezTo>
                    <a:pt x="343536" y="1028931"/>
                    <a:pt x="541231" y="1226581"/>
                    <a:pt x="785019" y="1226581"/>
                  </a:cubicBezTo>
                  <a:cubicBezTo>
                    <a:pt x="1028807" y="1226581"/>
                    <a:pt x="1226502" y="1028931"/>
                    <a:pt x="1226502" y="784839"/>
                  </a:cubicBezTo>
                  <a:cubicBezTo>
                    <a:pt x="1226502" y="541107"/>
                    <a:pt x="1028807" y="343457"/>
                    <a:pt x="785019" y="343457"/>
                  </a:cubicBezTo>
                  <a:close/>
                  <a:moveTo>
                    <a:pt x="687072" y="0"/>
                  </a:moveTo>
                  <a:lnTo>
                    <a:pt x="882967" y="0"/>
                  </a:lnTo>
                  <a:lnTo>
                    <a:pt x="882967" y="155528"/>
                  </a:lnTo>
                  <a:cubicBezTo>
                    <a:pt x="928699" y="162368"/>
                    <a:pt x="972632" y="174249"/>
                    <a:pt x="1014763" y="190450"/>
                  </a:cubicBezTo>
                  <a:lnTo>
                    <a:pt x="1092185" y="56163"/>
                  </a:lnTo>
                  <a:lnTo>
                    <a:pt x="1262152" y="154088"/>
                  </a:lnTo>
                  <a:lnTo>
                    <a:pt x="1184731" y="288374"/>
                  </a:lnTo>
                  <a:cubicBezTo>
                    <a:pt x="1220381" y="317176"/>
                    <a:pt x="1252430" y="349577"/>
                    <a:pt x="1281238" y="384859"/>
                  </a:cubicBezTo>
                  <a:lnTo>
                    <a:pt x="1415555" y="307455"/>
                  </a:lnTo>
                  <a:lnTo>
                    <a:pt x="1513502" y="477744"/>
                  </a:lnTo>
                  <a:lnTo>
                    <a:pt x="1379185" y="555148"/>
                  </a:lnTo>
                  <a:cubicBezTo>
                    <a:pt x="1395389" y="596910"/>
                    <a:pt x="1407273" y="641192"/>
                    <a:pt x="1414475" y="686914"/>
                  </a:cubicBezTo>
                  <a:lnTo>
                    <a:pt x="1569678" y="686914"/>
                  </a:lnTo>
                  <a:lnTo>
                    <a:pt x="1569678" y="883124"/>
                  </a:lnTo>
                  <a:lnTo>
                    <a:pt x="1414475" y="883124"/>
                  </a:lnTo>
                  <a:cubicBezTo>
                    <a:pt x="1407273" y="928846"/>
                    <a:pt x="1395389" y="972768"/>
                    <a:pt x="1379185" y="1014891"/>
                  </a:cubicBezTo>
                  <a:lnTo>
                    <a:pt x="1513502" y="1092294"/>
                  </a:lnTo>
                  <a:lnTo>
                    <a:pt x="1415555" y="1262223"/>
                  </a:lnTo>
                  <a:lnTo>
                    <a:pt x="1281238" y="1184819"/>
                  </a:lnTo>
                  <a:cubicBezTo>
                    <a:pt x="1252430" y="1220461"/>
                    <a:pt x="1220381" y="1252502"/>
                    <a:pt x="1184731" y="1281304"/>
                  </a:cubicBezTo>
                  <a:lnTo>
                    <a:pt x="1262152" y="1415590"/>
                  </a:lnTo>
                  <a:lnTo>
                    <a:pt x="1092185" y="1513515"/>
                  </a:lnTo>
                  <a:lnTo>
                    <a:pt x="1014763" y="1379229"/>
                  </a:lnTo>
                  <a:cubicBezTo>
                    <a:pt x="972632" y="1395789"/>
                    <a:pt x="928699" y="1407310"/>
                    <a:pt x="882967" y="1414150"/>
                  </a:cubicBezTo>
                  <a:lnTo>
                    <a:pt x="882967" y="1569678"/>
                  </a:lnTo>
                  <a:lnTo>
                    <a:pt x="687072" y="1569678"/>
                  </a:lnTo>
                  <a:lnTo>
                    <a:pt x="687072" y="1414150"/>
                  </a:lnTo>
                  <a:cubicBezTo>
                    <a:pt x="641339" y="1407310"/>
                    <a:pt x="597407" y="1395789"/>
                    <a:pt x="555275" y="1379229"/>
                  </a:cubicBezTo>
                  <a:lnTo>
                    <a:pt x="477493" y="1513515"/>
                  </a:lnTo>
                  <a:lnTo>
                    <a:pt x="307526" y="1415590"/>
                  </a:lnTo>
                  <a:lnTo>
                    <a:pt x="385308" y="1281304"/>
                  </a:lnTo>
                  <a:cubicBezTo>
                    <a:pt x="349658" y="1252502"/>
                    <a:pt x="317249" y="1220461"/>
                    <a:pt x="288801" y="1184819"/>
                  </a:cubicBezTo>
                  <a:lnTo>
                    <a:pt x="154123" y="1262583"/>
                  </a:lnTo>
                  <a:lnTo>
                    <a:pt x="56176" y="1092294"/>
                  </a:lnTo>
                  <a:lnTo>
                    <a:pt x="190853" y="1014891"/>
                  </a:lnTo>
                  <a:cubicBezTo>
                    <a:pt x="174649" y="972768"/>
                    <a:pt x="162766" y="928846"/>
                    <a:pt x="155564" y="883124"/>
                  </a:cubicBezTo>
                  <a:lnTo>
                    <a:pt x="0" y="883124"/>
                  </a:lnTo>
                  <a:lnTo>
                    <a:pt x="0" y="686914"/>
                  </a:lnTo>
                  <a:lnTo>
                    <a:pt x="155564" y="686914"/>
                  </a:lnTo>
                  <a:cubicBezTo>
                    <a:pt x="162766" y="641192"/>
                    <a:pt x="174649" y="596910"/>
                    <a:pt x="190853" y="555148"/>
                  </a:cubicBezTo>
                  <a:lnTo>
                    <a:pt x="56176" y="477384"/>
                  </a:lnTo>
                  <a:lnTo>
                    <a:pt x="154123" y="307455"/>
                  </a:lnTo>
                  <a:lnTo>
                    <a:pt x="288801" y="384859"/>
                  </a:lnTo>
                  <a:cubicBezTo>
                    <a:pt x="317249" y="349577"/>
                    <a:pt x="349658" y="317176"/>
                    <a:pt x="384948" y="288374"/>
                  </a:cubicBezTo>
                  <a:lnTo>
                    <a:pt x="307526" y="154088"/>
                  </a:lnTo>
                  <a:lnTo>
                    <a:pt x="477493" y="56163"/>
                  </a:lnTo>
                  <a:lnTo>
                    <a:pt x="555275" y="190450"/>
                  </a:lnTo>
                  <a:cubicBezTo>
                    <a:pt x="597407" y="174249"/>
                    <a:pt x="641339" y="162368"/>
                    <a:pt x="687072" y="155528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4BD232B2-2C90-A24B-8013-4EEDFE72B4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57825" y="1828800"/>
              <a:ext cx="1349015" cy="1349015"/>
            </a:xfrm>
            <a:custGeom>
              <a:avLst/>
              <a:gdLst>
                <a:gd name="connsiteX0" fmla="*/ 664852 w 1349015"/>
                <a:gd name="connsiteY0" fmla="*/ 484318 h 1349015"/>
                <a:gd name="connsiteX1" fmla="*/ 867000 w 1349015"/>
                <a:gd name="connsiteY1" fmla="*/ 664321 h 1349015"/>
                <a:gd name="connsiteX2" fmla="*/ 686472 w 1349015"/>
                <a:gd name="connsiteY2" fmla="*/ 867005 h 1349015"/>
                <a:gd name="connsiteX3" fmla="*/ 483964 w 1349015"/>
                <a:gd name="connsiteY3" fmla="*/ 686282 h 1349015"/>
                <a:gd name="connsiteX4" fmla="*/ 664852 w 1349015"/>
                <a:gd name="connsiteY4" fmla="*/ 484318 h 1349015"/>
                <a:gd name="connsiteX5" fmla="*/ 652912 w 1349015"/>
                <a:gd name="connsiteY5" fmla="*/ 297661 h 1349015"/>
                <a:gd name="connsiteX6" fmla="*/ 297661 w 1349015"/>
                <a:gd name="connsiteY6" fmla="*/ 695744 h 1349015"/>
                <a:gd name="connsiteX7" fmla="*/ 695744 w 1349015"/>
                <a:gd name="connsiteY7" fmla="*/ 1051354 h 1349015"/>
                <a:gd name="connsiteX8" fmla="*/ 1050994 w 1349015"/>
                <a:gd name="connsiteY8" fmla="*/ 653272 h 1349015"/>
                <a:gd name="connsiteX9" fmla="*/ 652912 w 1349015"/>
                <a:gd name="connsiteY9" fmla="*/ 297661 h 1349015"/>
                <a:gd name="connsiteX10" fmla="*/ 720219 w 1349015"/>
                <a:gd name="connsiteY10" fmla="*/ 0 h 1349015"/>
                <a:gd name="connsiteX11" fmla="*/ 727777 w 1349015"/>
                <a:gd name="connsiteY11" fmla="*/ 132454 h 1349015"/>
                <a:gd name="connsiteX12" fmla="*/ 841875 w 1349015"/>
                <a:gd name="connsiteY12" fmla="*/ 156209 h 1349015"/>
                <a:gd name="connsiteX13" fmla="*/ 901623 w 1349015"/>
                <a:gd name="connsiteY13" fmla="*/ 37793 h 1349015"/>
                <a:gd name="connsiteX14" fmla="*/ 1051354 w 1349015"/>
                <a:gd name="connsiteY14" fmla="*/ 113018 h 1349015"/>
                <a:gd name="connsiteX15" fmla="*/ 991605 w 1349015"/>
                <a:gd name="connsiteY15" fmla="*/ 231434 h 1349015"/>
                <a:gd name="connsiteX16" fmla="*/ 1078708 w 1349015"/>
                <a:gd name="connsiteY16" fmla="*/ 309179 h 1349015"/>
                <a:gd name="connsiteX17" fmla="*/ 1189567 w 1349015"/>
                <a:gd name="connsiteY17" fmla="*/ 236473 h 1349015"/>
                <a:gd name="connsiteX18" fmla="*/ 1281708 w 1349015"/>
                <a:gd name="connsiteY18" fmla="*/ 376846 h 1349015"/>
                <a:gd name="connsiteX19" fmla="*/ 1170490 w 1349015"/>
                <a:gd name="connsiteY19" fmla="*/ 449552 h 1349015"/>
                <a:gd name="connsiteX20" fmla="*/ 1206843 w 1349015"/>
                <a:gd name="connsiteY20" fmla="*/ 560410 h 1349015"/>
                <a:gd name="connsiteX21" fmla="*/ 1339297 w 1349015"/>
                <a:gd name="connsiteY21" fmla="*/ 552852 h 1349015"/>
                <a:gd name="connsiteX22" fmla="*/ 1349015 w 1349015"/>
                <a:gd name="connsiteY22" fmla="*/ 720219 h 1349015"/>
                <a:gd name="connsiteX23" fmla="*/ 1216561 w 1349015"/>
                <a:gd name="connsiteY23" fmla="*/ 727777 h 1349015"/>
                <a:gd name="connsiteX24" fmla="*/ 1192806 w 1349015"/>
                <a:gd name="connsiteY24" fmla="*/ 841875 h 1349015"/>
                <a:gd name="connsiteX25" fmla="*/ 1311223 w 1349015"/>
                <a:gd name="connsiteY25" fmla="*/ 901623 h 1349015"/>
                <a:gd name="connsiteX26" fmla="*/ 1235638 w 1349015"/>
                <a:gd name="connsiteY26" fmla="*/ 1051354 h 1349015"/>
                <a:gd name="connsiteX27" fmla="*/ 1117581 w 1349015"/>
                <a:gd name="connsiteY27" fmla="*/ 991605 h 1349015"/>
                <a:gd name="connsiteX28" fmla="*/ 1039476 w 1349015"/>
                <a:gd name="connsiteY28" fmla="*/ 1078708 h 1349015"/>
                <a:gd name="connsiteX29" fmla="*/ 1112182 w 1349015"/>
                <a:gd name="connsiteY29" fmla="*/ 1189567 h 1349015"/>
                <a:gd name="connsiteX30" fmla="*/ 972169 w 1349015"/>
                <a:gd name="connsiteY30" fmla="*/ 1281349 h 1349015"/>
                <a:gd name="connsiteX31" fmla="*/ 899464 w 1349015"/>
                <a:gd name="connsiteY31" fmla="*/ 1170490 h 1349015"/>
                <a:gd name="connsiteX32" fmla="*/ 788605 w 1349015"/>
                <a:gd name="connsiteY32" fmla="*/ 1206843 h 1349015"/>
                <a:gd name="connsiteX33" fmla="*/ 796164 w 1349015"/>
                <a:gd name="connsiteY33" fmla="*/ 1339657 h 1349015"/>
                <a:gd name="connsiteX34" fmla="*/ 628437 w 1349015"/>
                <a:gd name="connsiteY34" fmla="*/ 1349015 h 1349015"/>
                <a:gd name="connsiteX35" fmla="*/ 621238 w 1349015"/>
                <a:gd name="connsiteY35" fmla="*/ 1216201 h 1349015"/>
                <a:gd name="connsiteX36" fmla="*/ 506781 w 1349015"/>
                <a:gd name="connsiteY36" fmla="*/ 1192806 h 1349015"/>
                <a:gd name="connsiteX37" fmla="*/ 447392 w 1349015"/>
                <a:gd name="connsiteY37" fmla="*/ 1311223 h 1349015"/>
                <a:gd name="connsiteX38" fmla="*/ 297661 w 1349015"/>
                <a:gd name="connsiteY38" fmla="*/ 1235638 h 1349015"/>
                <a:gd name="connsiteX39" fmla="*/ 357050 w 1349015"/>
                <a:gd name="connsiteY39" fmla="*/ 1117581 h 1349015"/>
                <a:gd name="connsiteX40" fmla="*/ 270307 w 1349015"/>
                <a:gd name="connsiteY40" fmla="*/ 1039836 h 1349015"/>
                <a:gd name="connsiteX41" fmla="*/ 159089 w 1349015"/>
                <a:gd name="connsiteY41" fmla="*/ 1112542 h 1349015"/>
                <a:gd name="connsiteX42" fmla="*/ 67307 w 1349015"/>
                <a:gd name="connsiteY42" fmla="*/ 972169 h 1349015"/>
                <a:gd name="connsiteX43" fmla="*/ 178165 w 1349015"/>
                <a:gd name="connsiteY43" fmla="*/ 899464 h 1349015"/>
                <a:gd name="connsiteX44" fmla="*/ 142172 w 1349015"/>
                <a:gd name="connsiteY44" fmla="*/ 788605 h 1349015"/>
                <a:gd name="connsiteX45" fmla="*/ 9358 w 1349015"/>
                <a:gd name="connsiteY45" fmla="*/ 796164 h 1349015"/>
                <a:gd name="connsiteX46" fmla="*/ 0 w 1349015"/>
                <a:gd name="connsiteY46" fmla="*/ 628797 h 1349015"/>
                <a:gd name="connsiteX47" fmla="*/ 132454 w 1349015"/>
                <a:gd name="connsiteY47" fmla="*/ 621238 h 1349015"/>
                <a:gd name="connsiteX48" fmla="*/ 156209 w 1349015"/>
                <a:gd name="connsiteY48" fmla="*/ 507141 h 1349015"/>
                <a:gd name="connsiteX49" fmla="*/ 37432 w 1349015"/>
                <a:gd name="connsiteY49" fmla="*/ 447392 h 1349015"/>
                <a:gd name="connsiteX50" fmla="*/ 113018 w 1349015"/>
                <a:gd name="connsiteY50" fmla="*/ 297661 h 1349015"/>
                <a:gd name="connsiteX51" fmla="*/ 231434 w 1349015"/>
                <a:gd name="connsiteY51" fmla="*/ 357050 h 1349015"/>
                <a:gd name="connsiteX52" fmla="*/ 309179 w 1349015"/>
                <a:gd name="connsiteY52" fmla="*/ 269947 h 1349015"/>
                <a:gd name="connsiteX53" fmla="*/ 236473 w 1349015"/>
                <a:gd name="connsiteY53" fmla="*/ 159449 h 1349015"/>
                <a:gd name="connsiteX54" fmla="*/ 376846 w 1349015"/>
                <a:gd name="connsiteY54" fmla="*/ 67307 h 1349015"/>
                <a:gd name="connsiteX55" fmla="*/ 449551 w 1349015"/>
                <a:gd name="connsiteY55" fmla="*/ 178165 h 1349015"/>
                <a:gd name="connsiteX56" fmla="*/ 560410 w 1349015"/>
                <a:gd name="connsiteY56" fmla="*/ 141812 h 1349015"/>
                <a:gd name="connsiteX57" fmla="*/ 552492 w 1349015"/>
                <a:gd name="connsiteY57" fmla="*/ 9358 h 134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1349015" h="1349015">
                  <a:moveTo>
                    <a:pt x="664852" y="484318"/>
                  </a:moveTo>
                  <a:cubicBezTo>
                    <a:pt x="770430" y="477838"/>
                    <a:pt x="861234" y="558840"/>
                    <a:pt x="867000" y="664321"/>
                  </a:cubicBezTo>
                  <a:cubicBezTo>
                    <a:pt x="872765" y="770163"/>
                    <a:pt x="792050" y="860885"/>
                    <a:pt x="686472" y="867005"/>
                  </a:cubicBezTo>
                  <a:cubicBezTo>
                    <a:pt x="580534" y="872765"/>
                    <a:pt x="489729" y="792124"/>
                    <a:pt x="483964" y="686282"/>
                  </a:cubicBezTo>
                  <a:cubicBezTo>
                    <a:pt x="477838" y="580440"/>
                    <a:pt x="558914" y="490078"/>
                    <a:pt x="664852" y="484318"/>
                  </a:cubicBezTo>
                  <a:close/>
                  <a:moveTo>
                    <a:pt x="652912" y="297661"/>
                  </a:moveTo>
                  <a:cubicBezTo>
                    <a:pt x="444872" y="309539"/>
                    <a:pt x="285784" y="487704"/>
                    <a:pt x="297661" y="695744"/>
                  </a:cubicBezTo>
                  <a:cubicBezTo>
                    <a:pt x="309179" y="903783"/>
                    <a:pt x="487704" y="1063231"/>
                    <a:pt x="695744" y="1051354"/>
                  </a:cubicBezTo>
                  <a:cubicBezTo>
                    <a:pt x="903783" y="1039476"/>
                    <a:pt x="1062871" y="861311"/>
                    <a:pt x="1050994" y="653272"/>
                  </a:cubicBezTo>
                  <a:cubicBezTo>
                    <a:pt x="1039116" y="444872"/>
                    <a:pt x="860951" y="286144"/>
                    <a:pt x="652912" y="297661"/>
                  </a:cubicBezTo>
                  <a:close/>
                  <a:moveTo>
                    <a:pt x="720219" y="0"/>
                  </a:moveTo>
                  <a:lnTo>
                    <a:pt x="727777" y="132454"/>
                  </a:lnTo>
                  <a:cubicBezTo>
                    <a:pt x="767010" y="136413"/>
                    <a:pt x="805162" y="144332"/>
                    <a:pt x="841875" y="156209"/>
                  </a:cubicBezTo>
                  <a:lnTo>
                    <a:pt x="901623" y="37793"/>
                  </a:lnTo>
                  <a:lnTo>
                    <a:pt x="1051354" y="113018"/>
                  </a:lnTo>
                  <a:lnTo>
                    <a:pt x="991605" y="231434"/>
                  </a:lnTo>
                  <a:cubicBezTo>
                    <a:pt x="1023279" y="254110"/>
                    <a:pt x="1052434" y="280385"/>
                    <a:pt x="1078708" y="309179"/>
                  </a:cubicBezTo>
                  <a:lnTo>
                    <a:pt x="1189567" y="236473"/>
                  </a:lnTo>
                  <a:lnTo>
                    <a:pt x="1281708" y="376846"/>
                  </a:lnTo>
                  <a:lnTo>
                    <a:pt x="1170490" y="449552"/>
                  </a:lnTo>
                  <a:cubicBezTo>
                    <a:pt x="1186327" y="484465"/>
                    <a:pt x="1198565" y="521538"/>
                    <a:pt x="1206843" y="560410"/>
                  </a:cubicBezTo>
                  <a:lnTo>
                    <a:pt x="1339297" y="552852"/>
                  </a:lnTo>
                  <a:lnTo>
                    <a:pt x="1349015" y="720219"/>
                  </a:lnTo>
                  <a:lnTo>
                    <a:pt x="1216561" y="727777"/>
                  </a:lnTo>
                  <a:cubicBezTo>
                    <a:pt x="1212602" y="767010"/>
                    <a:pt x="1204684" y="805162"/>
                    <a:pt x="1192806" y="841875"/>
                  </a:cubicBezTo>
                  <a:lnTo>
                    <a:pt x="1311223" y="901623"/>
                  </a:lnTo>
                  <a:lnTo>
                    <a:pt x="1235638" y="1051354"/>
                  </a:lnTo>
                  <a:lnTo>
                    <a:pt x="1117581" y="991605"/>
                  </a:lnTo>
                  <a:cubicBezTo>
                    <a:pt x="1094545" y="1023279"/>
                    <a:pt x="1068630" y="1052793"/>
                    <a:pt x="1039476" y="1078708"/>
                  </a:cubicBezTo>
                  <a:lnTo>
                    <a:pt x="1112182" y="1189567"/>
                  </a:lnTo>
                  <a:lnTo>
                    <a:pt x="972169" y="1281349"/>
                  </a:lnTo>
                  <a:lnTo>
                    <a:pt x="899464" y="1170490"/>
                  </a:lnTo>
                  <a:cubicBezTo>
                    <a:pt x="864550" y="1186687"/>
                    <a:pt x="827118" y="1198565"/>
                    <a:pt x="788605" y="1206843"/>
                  </a:cubicBezTo>
                  <a:lnTo>
                    <a:pt x="796164" y="1339657"/>
                  </a:lnTo>
                  <a:lnTo>
                    <a:pt x="628437" y="1349015"/>
                  </a:lnTo>
                  <a:lnTo>
                    <a:pt x="621238" y="1216201"/>
                  </a:lnTo>
                  <a:cubicBezTo>
                    <a:pt x="582006" y="1212602"/>
                    <a:pt x="543493" y="1204684"/>
                    <a:pt x="506781" y="1192806"/>
                  </a:cubicBezTo>
                  <a:lnTo>
                    <a:pt x="447392" y="1311223"/>
                  </a:lnTo>
                  <a:lnTo>
                    <a:pt x="297661" y="1235638"/>
                  </a:lnTo>
                  <a:lnTo>
                    <a:pt x="357050" y="1117581"/>
                  </a:lnTo>
                  <a:cubicBezTo>
                    <a:pt x="325376" y="1094905"/>
                    <a:pt x="296222" y="1068630"/>
                    <a:pt x="270307" y="1039836"/>
                  </a:cubicBezTo>
                  <a:lnTo>
                    <a:pt x="159089" y="1112542"/>
                  </a:lnTo>
                  <a:lnTo>
                    <a:pt x="67307" y="972169"/>
                  </a:lnTo>
                  <a:lnTo>
                    <a:pt x="178165" y="899464"/>
                  </a:lnTo>
                  <a:cubicBezTo>
                    <a:pt x="162328" y="864190"/>
                    <a:pt x="150090" y="827478"/>
                    <a:pt x="142172" y="788605"/>
                  </a:cubicBezTo>
                  <a:lnTo>
                    <a:pt x="9358" y="796164"/>
                  </a:lnTo>
                  <a:lnTo>
                    <a:pt x="0" y="628797"/>
                  </a:lnTo>
                  <a:lnTo>
                    <a:pt x="132454" y="621238"/>
                  </a:lnTo>
                  <a:cubicBezTo>
                    <a:pt x="136413" y="582006"/>
                    <a:pt x="144331" y="543493"/>
                    <a:pt x="156209" y="507141"/>
                  </a:cubicBezTo>
                  <a:lnTo>
                    <a:pt x="37432" y="447392"/>
                  </a:lnTo>
                  <a:lnTo>
                    <a:pt x="113018" y="297661"/>
                  </a:lnTo>
                  <a:lnTo>
                    <a:pt x="231434" y="357050"/>
                  </a:lnTo>
                  <a:cubicBezTo>
                    <a:pt x="254110" y="325376"/>
                    <a:pt x="280025" y="296222"/>
                    <a:pt x="309179" y="269947"/>
                  </a:cubicBezTo>
                  <a:lnTo>
                    <a:pt x="236473" y="159449"/>
                  </a:lnTo>
                  <a:lnTo>
                    <a:pt x="376846" y="67307"/>
                  </a:lnTo>
                  <a:lnTo>
                    <a:pt x="449551" y="178165"/>
                  </a:lnTo>
                  <a:cubicBezTo>
                    <a:pt x="484465" y="162688"/>
                    <a:pt x="521538" y="150090"/>
                    <a:pt x="560410" y="141812"/>
                  </a:cubicBezTo>
                  <a:lnTo>
                    <a:pt x="552492" y="935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A6AAD715-01EA-1743-9873-04F5BD166E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54313" y="2792413"/>
              <a:ext cx="631465" cy="631465"/>
            </a:xfrm>
            <a:custGeom>
              <a:avLst/>
              <a:gdLst>
                <a:gd name="connsiteX0" fmla="*/ 309698 w 631465"/>
                <a:gd name="connsiteY0" fmla="*/ 226728 h 631465"/>
                <a:gd name="connsiteX1" fmla="*/ 404735 w 631465"/>
                <a:gd name="connsiteY1" fmla="*/ 311286 h 631465"/>
                <a:gd name="connsiteX2" fmla="*/ 319816 w 631465"/>
                <a:gd name="connsiteY2" fmla="*/ 406323 h 631465"/>
                <a:gd name="connsiteX3" fmla="*/ 225141 w 631465"/>
                <a:gd name="connsiteY3" fmla="*/ 321404 h 631465"/>
                <a:gd name="connsiteX4" fmla="*/ 309698 w 631465"/>
                <a:gd name="connsiteY4" fmla="*/ 226728 h 631465"/>
                <a:gd name="connsiteX5" fmla="*/ 305826 w 631465"/>
                <a:gd name="connsiteY5" fmla="*/ 139405 h 631465"/>
                <a:gd name="connsiteX6" fmla="*/ 139405 w 631465"/>
                <a:gd name="connsiteY6" fmla="*/ 325639 h 631465"/>
                <a:gd name="connsiteX7" fmla="*/ 325639 w 631465"/>
                <a:gd name="connsiteY7" fmla="*/ 492060 h 631465"/>
                <a:gd name="connsiteX8" fmla="*/ 492060 w 631465"/>
                <a:gd name="connsiteY8" fmla="*/ 305826 h 631465"/>
                <a:gd name="connsiteX9" fmla="*/ 305826 w 631465"/>
                <a:gd name="connsiteY9" fmla="*/ 139405 h 631465"/>
                <a:gd name="connsiteX10" fmla="*/ 337166 w 631465"/>
                <a:gd name="connsiteY10" fmla="*/ 0 h 631465"/>
                <a:gd name="connsiteX11" fmla="*/ 340408 w 631465"/>
                <a:gd name="connsiteY11" fmla="*/ 61958 h 631465"/>
                <a:gd name="connsiteX12" fmla="*/ 394080 w 631465"/>
                <a:gd name="connsiteY12" fmla="*/ 73124 h 631465"/>
                <a:gd name="connsiteX13" fmla="*/ 422177 w 631465"/>
                <a:gd name="connsiteY13" fmla="*/ 17651 h 631465"/>
                <a:gd name="connsiteX14" fmla="*/ 492060 w 631465"/>
                <a:gd name="connsiteY14" fmla="*/ 52952 h 631465"/>
                <a:gd name="connsiteX15" fmla="*/ 463963 w 631465"/>
                <a:gd name="connsiteY15" fmla="*/ 108426 h 631465"/>
                <a:gd name="connsiteX16" fmla="*/ 505028 w 631465"/>
                <a:gd name="connsiteY16" fmla="*/ 144808 h 631465"/>
                <a:gd name="connsiteX17" fmla="*/ 556900 w 631465"/>
                <a:gd name="connsiteY17" fmla="*/ 110587 h 631465"/>
                <a:gd name="connsiteX18" fmla="*/ 599766 w 631465"/>
                <a:gd name="connsiteY18" fmla="*/ 176147 h 631465"/>
                <a:gd name="connsiteX19" fmla="*/ 547894 w 631465"/>
                <a:gd name="connsiteY19" fmla="*/ 210368 h 631465"/>
                <a:gd name="connsiteX20" fmla="*/ 565185 w 631465"/>
                <a:gd name="connsiteY20" fmla="*/ 262240 h 631465"/>
                <a:gd name="connsiteX21" fmla="*/ 627142 w 631465"/>
                <a:gd name="connsiteY21" fmla="*/ 258638 h 631465"/>
                <a:gd name="connsiteX22" fmla="*/ 631465 w 631465"/>
                <a:gd name="connsiteY22" fmla="*/ 337166 h 631465"/>
                <a:gd name="connsiteX23" fmla="*/ 569507 w 631465"/>
                <a:gd name="connsiteY23" fmla="*/ 340768 h 631465"/>
                <a:gd name="connsiteX24" fmla="*/ 558340 w 631465"/>
                <a:gd name="connsiteY24" fmla="*/ 394080 h 631465"/>
                <a:gd name="connsiteX25" fmla="*/ 613454 w 631465"/>
                <a:gd name="connsiteY25" fmla="*/ 422177 h 631465"/>
                <a:gd name="connsiteX26" fmla="*/ 578513 w 631465"/>
                <a:gd name="connsiteY26" fmla="*/ 492060 h 631465"/>
                <a:gd name="connsiteX27" fmla="*/ 523039 w 631465"/>
                <a:gd name="connsiteY27" fmla="*/ 464323 h 631465"/>
                <a:gd name="connsiteX28" fmla="*/ 486657 w 631465"/>
                <a:gd name="connsiteY28" fmla="*/ 505028 h 631465"/>
                <a:gd name="connsiteX29" fmla="*/ 520878 w 631465"/>
                <a:gd name="connsiteY29" fmla="*/ 556900 h 631465"/>
                <a:gd name="connsiteX30" fmla="*/ 454957 w 631465"/>
                <a:gd name="connsiteY30" fmla="*/ 599766 h 631465"/>
                <a:gd name="connsiteX31" fmla="*/ 420737 w 631465"/>
                <a:gd name="connsiteY31" fmla="*/ 547894 h 631465"/>
                <a:gd name="connsiteX32" fmla="*/ 369225 w 631465"/>
                <a:gd name="connsiteY32" fmla="*/ 564824 h 631465"/>
                <a:gd name="connsiteX33" fmla="*/ 372827 w 631465"/>
                <a:gd name="connsiteY33" fmla="*/ 627142 h 631465"/>
                <a:gd name="connsiteX34" fmla="*/ 294299 w 631465"/>
                <a:gd name="connsiteY34" fmla="*/ 631465 h 631465"/>
                <a:gd name="connsiteX35" fmla="*/ 290697 w 631465"/>
                <a:gd name="connsiteY35" fmla="*/ 569507 h 631465"/>
                <a:gd name="connsiteX36" fmla="*/ 237385 w 631465"/>
                <a:gd name="connsiteY36" fmla="*/ 558340 h 631465"/>
                <a:gd name="connsiteX37" fmla="*/ 209287 w 631465"/>
                <a:gd name="connsiteY37" fmla="*/ 613814 h 631465"/>
                <a:gd name="connsiteX38" fmla="*/ 139405 w 631465"/>
                <a:gd name="connsiteY38" fmla="*/ 578513 h 631465"/>
                <a:gd name="connsiteX39" fmla="*/ 167142 w 631465"/>
                <a:gd name="connsiteY39" fmla="*/ 523039 h 631465"/>
                <a:gd name="connsiteX40" fmla="*/ 126437 w 631465"/>
                <a:gd name="connsiteY40" fmla="*/ 486657 h 631465"/>
                <a:gd name="connsiteX41" fmla="*/ 74565 w 631465"/>
                <a:gd name="connsiteY41" fmla="*/ 520517 h 631465"/>
                <a:gd name="connsiteX42" fmla="*/ 31339 w 631465"/>
                <a:gd name="connsiteY42" fmla="*/ 454957 h 631465"/>
                <a:gd name="connsiteX43" fmla="*/ 83571 w 631465"/>
                <a:gd name="connsiteY43" fmla="*/ 421097 h 631465"/>
                <a:gd name="connsiteX44" fmla="*/ 66640 w 631465"/>
                <a:gd name="connsiteY44" fmla="*/ 369225 h 631465"/>
                <a:gd name="connsiteX45" fmla="*/ 4323 w 631465"/>
                <a:gd name="connsiteY45" fmla="*/ 372827 h 631465"/>
                <a:gd name="connsiteX46" fmla="*/ 0 w 631465"/>
                <a:gd name="connsiteY46" fmla="*/ 294299 h 631465"/>
                <a:gd name="connsiteX47" fmla="*/ 61958 w 631465"/>
                <a:gd name="connsiteY47" fmla="*/ 290697 h 631465"/>
                <a:gd name="connsiteX48" fmla="*/ 73124 w 631465"/>
                <a:gd name="connsiteY48" fmla="*/ 237385 h 631465"/>
                <a:gd name="connsiteX49" fmla="*/ 17651 w 631465"/>
                <a:gd name="connsiteY49" fmla="*/ 209287 h 631465"/>
                <a:gd name="connsiteX50" fmla="*/ 52952 w 631465"/>
                <a:gd name="connsiteY50" fmla="*/ 139405 h 631465"/>
                <a:gd name="connsiteX51" fmla="*/ 108426 w 631465"/>
                <a:gd name="connsiteY51" fmla="*/ 167142 h 631465"/>
                <a:gd name="connsiteX52" fmla="*/ 144808 w 631465"/>
                <a:gd name="connsiteY52" fmla="*/ 126437 h 631465"/>
                <a:gd name="connsiteX53" fmla="*/ 110587 w 631465"/>
                <a:gd name="connsiteY53" fmla="*/ 74565 h 631465"/>
                <a:gd name="connsiteX54" fmla="*/ 176147 w 631465"/>
                <a:gd name="connsiteY54" fmla="*/ 31699 h 631465"/>
                <a:gd name="connsiteX55" fmla="*/ 210368 w 631465"/>
                <a:gd name="connsiteY55" fmla="*/ 83211 h 631465"/>
                <a:gd name="connsiteX56" fmla="*/ 262240 w 631465"/>
                <a:gd name="connsiteY56" fmla="*/ 66640 h 631465"/>
                <a:gd name="connsiteX57" fmla="*/ 258638 w 631465"/>
                <a:gd name="connsiteY57" fmla="*/ 4683 h 631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31465" h="631465">
                  <a:moveTo>
                    <a:pt x="309698" y="226728"/>
                  </a:moveTo>
                  <a:cubicBezTo>
                    <a:pt x="359204" y="223837"/>
                    <a:pt x="401844" y="261780"/>
                    <a:pt x="404735" y="311286"/>
                  </a:cubicBezTo>
                  <a:cubicBezTo>
                    <a:pt x="407626" y="361153"/>
                    <a:pt x="369683" y="403432"/>
                    <a:pt x="319816" y="406323"/>
                  </a:cubicBezTo>
                  <a:cubicBezTo>
                    <a:pt x="270310" y="409214"/>
                    <a:pt x="227670" y="371271"/>
                    <a:pt x="225141" y="321404"/>
                  </a:cubicBezTo>
                  <a:cubicBezTo>
                    <a:pt x="222250" y="271898"/>
                    <a:pt x="260193" y="229619"/>
                    <a:pt x="309698" y="226728"/>
                  </a:cubicBezTo>
                  <a:close/>
                  <a:moveTo>
                    <a:pt x="305826" y="139405"/>
                  </a:moveTo>
                  <a:cubicBezTo>
                    <a:pt x="208207" y="144808"/>
                    <a:pt x="134002" y="228379"/>
                    <a:pt x="139405" y="325639"/>
                  </a:cubicBezTo>
                  <a:cubicBezTo>
                    <a:pt x="144808" y="423258"/>
                    <a:pt x="228379" y="497823"/>
                    <a:pt x="325639" y="492060"/>
                  </a:cubicBezTo>
                  <a:cubicBezTo>
                    <a:pt x="422898" y="486657"/>
                    <a:pt x="497463" y="403086"/>
                    <a:pt x="492060" y="305826"/>
                  </a:cubicBezTo>
                  <a:cubicBezTo>
                    <a:pt x="486657" y="208207"/>
                    <a:pt x="403086" y="133641"/>
                    <a:pt x="305826" y="139405"/>
                  </a:cubicBezTo>
                  <a:close/>
                  <a:moveTo>
                    <a:pt x="337166" y="0"/>
                  </a:moveTo>
                  <a:lnTo>
                    <a:pt x="340408" y="61958"/>
                  </a:lnTo>
                  <a:cubicBezTo>
                    <a:pt x="359139" y="63759"/>
                    <a:pt x="376790" y="67721"/>
                    <a:pt x="394080" y="73124"/>
                  </a:cubicBezTo>
                  <a:lnTo>
                    <a:pt x="422177" y="17651"/>
                  </a:lnTo>
                  <a:lnTo>
                    <a:pt x="492060" y="52952"/>
                  </a:lnTo>
                  <a:lnTo>
                    <a:pt x="463963" y="108426"/>
                  </a:lnTo>
                  <a:cubicBezTo>
                    <a:pt x="479092" y="118872"/>
                    <a:pt x="492780" y="131120"/>
                    <a:pt x="505028" y="144808"/>
                  </a:cubicBezTo>
                  <a:lnTo>
                    <a:pt x="556900" y="110587"/>
                  </a:lnTo>
                  <a:lnTo>
                    <a:pt x="599766" y="176147"/>
                  </a:lnTo>
                  <a:lnTo>
                    <a:pt x="547894" y="210368"/>
                  </a:lnTo>
                  <a:cubicBezTo>
                    <a:pt x="555098" y="226938"/>
                    <a:pt x="560862" y="244229"/>
                    <a:pt x="565185" y="262240"/>
                  </a:cubicBezTo>
                  <a:lnTo>
                    <a:pt x="627142" y="258638"/>
                  </a:lnTo>
                  <a:lnTo>
                    <a:pt x="631465" y="337166"/>
                  </a:lnTo>
                  <a:lnTo>
                    <a:pt x="569507" y="340768"/>
                  </a:lnTo>
                  <a:cubicBezTo>
                    <a:pt x="567706" y="359139"/>
                    <a:pt x="564104" y="377150"/>
                    <a:pt x="558340" y="394080"/>
                  </a:cubicBezTo>
                  <a:lnTo>
                    <a:pt x="613454" y="422177"/>
                  </a:lnTo>
                  <a:lnTo>
                    <a:pt x="578513" y="492060"/>
                  </a:lnTo>
                  <a:lnTo>
                    <a:pt x="523039" y="464323"/>
                  </a:lnTo>
                  <a:cubicBezTo>
                    <a:pt x="512232" y="479092"/>
                    <a:pt x="500345" y="492780"/>
                    <a:pt x="486657" y="505028"/>
                  </a:cubicBezTo>
                  <a:lnTo>
                    <a:pt x="520878" y="556900"/>
                  </a:lnTo>
                  <a:lnTo>
                    <a:pt x="454957" y="599766"/>
                  </a:lnTo>
                  <a:lnTo>
                    <a:pt x="420737" y="547894"/>
                  </a:lnTo>
                  <a:cubicBezTo>
                    <a:pt x="404527" y="555459"/>
                    <a:pt x="387236" y="561222"/>
                    <a:pt x="369225" y="564824"/>
                  </a:cubicBezTo>
                  <a:lnTo>
                    <a:pt x="372827" y="627142"/>
                  </a:lnTo>
                  <a:lnTo>
                    <a:pt x="294299" y="631465"/>
                  </a:lnTo>
                  <a:lnTo>
                    <a:pt x="290697" y="569507"/>
                  </a:lnTo>
                  <a:cubicBezTo>
                    <a:pt x="272326" y="567346"/>
                    <a:pt x="254315" y="563744"/>
                    <a:pt x="237385" y="558340"/>
                  </a:cubicBezTo>
                  <a:lnTo>
                    <a:pt x="209287" y="613814"/>
                  </a:lnTo>
                  <a:lnTo>
                    <a:pt x="139405" y="578513"/>
                  </a:lnTo>
                  <a:lnTo>
                    <a:pt x="167142" y="523039"/>
                  </a:lnTo>
                  <a:cubicBezTo>
                    <a:pt x="152373" y="512592"/>
                    <a:pt x="138684" y="500345"/>
                    <a:pt x="126437" y="486657"/>
                  </a:cubicBezTo>
                  <a:lnTo>
                    <a:pt x="74565" y="520517"/>
                  </a:lnTo>
                  <a:lnTo>
                    <a:pt x="31339" y="454957"/>
                  </a:lnTo>
                  <a:lnTo>
                    <a:pt x="83571" y="421097"/>
                  </a:lnTo>
                  <a:cubicBezTo>
                    <a:pt x="76006" y="404527"/>
                    <a:pt x="70243" y="387236"/>
                    <a:pt x="66640" y="369225"/>
                  </a:cubicBezTo>
                  <a:lnTo>
                    <a:pt x="4323" y="372827"/>
                  </a:lnTo>
                  <a:lnTo>
                    <a:pt x="0" y="294299"/>
                  </a:lnTo>
                  <a:lnTo>
                    <a:pt x="61958" y="290697"/>
                  </a:lnTo>
                  <a:cubicBezTo>
                    <a:pt x="63759" y="272326"/>
                    <a:pt x="67721" y="254675"/>
                    <a:pt x="73124" y="237385"/>
                  </a:cubicBezTo>
                  <a:lnTo>
                    <a:pt x="17651" y="209287"/>
                  </a:lnTo>
                  <a:lnTo>
                    <a:pt x="52952" y="139405"/>
                  </a:lnTo>
                  <a:lnTo>
                    <a:pt x="108426" y="167142"/>
                  </a:lnTo>
                  <a:cubicBezTo>
                    <a:pt x="118872" y="152373"/>
                    <a:pt x="131120" y="138684"/>
                    <a:pt x="144808" y="126437"/>
                  </a:cubicBezTo>
                  <a:lnTo>
                    <a:pt x="110587" y="74565"/>
                  </a:lnTo>
                  <a:lnTo>
                    <a:pt x="176147" y="31699"/>
                  </a:lnTo>
                  <a:lnTo>
                    <a:pt x="210368" y="83211"/>
                  </a:lnTo>
                  <a:cubicBezTo>
                    <a:pt x="226938" y="76006"/>
                    <a:pt x="244229" y="70243"/>
                    <a:pt x="262240" y="66640"/>
                  </a:cubicBezTo>
                  <a:lnTo>
                    <a:pt x="258638" y="4683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AF3B5D19-EDD5-0E49-973A-2E3980050A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3013" y="4162425"/>
              <a:ext cx="580665" cy="580665"/>
            </a:xfrm>
            <a:custGeom>
              <a:avLst/>
              <a:gdLst>
                <a:gd name="connsiteX0" fmla="*/ 284871 w 580665"/>
                <a:gd name="connsiteY0" fmla="*/ 208894 h 580665"/>
                <a:gd name="connsiteX1" fmla="*/ 371418 w 580665"/>
                <a:gd name="connsiteY1" fmla="*/ 286628 h 580665"/>
                <a:gd name="connsiteX2" fmla="*/ 294208 w 580665"/>
                <a:gd name="connsiteY2" fmla="*/ 373359 h 580665"/>
                <a:gd name="connsiteX3" fmla="*/ 207660 w 580665"/>
                <a:gd name="connsiteY3" fmla="*/ 295625 h 580665"/>
                <a:gd name="connsiteX4" fmla="*/ 284871 w 580665"/>
                <a:gd name="connsiteY4" fmla="*/ 208894 h 580665"/>
                <a:gd name="connsiteX5" fmla="*/ 281327 w 580665"/>
                <a:gd name="connsiteY5" fmla="*/ 128236 h 580665"/>
                <a:gd name="connsiteX6" fmla="*/ 128236 w 580665"/>
                <a:gd name="connsiteY6" fmla="*/ 299698 h 580665"/>
                <a:gd name="connsiteX7" fmla="*/ 299698 w 580665"/>
                <a:gd name="connsiteY7" fmla="*/ 452069 h 580665"/>
                <a:gd name="connsiteX8" fmla="*/ 452789 w 580665"/>
                <a:gd name="connsiteY8" fmla="*/ 280967 h 580665"/>
                <a:gd name="connsiteX9" fmla="*/ 281327 w 580665"/>
                <a:gd name="connsiteY9" fmla="*/ 128236 h 580665"/>
                <a:gd name="connsiteX10" fmla="*/ 310144 w 580665"/>
                <a:gd name="connsiteY10" fmla="*/ 0 h 580665"/>
                <a:gd name="connsiteX11" fmla="*/ 313386 w 580665"/>
                <a:gd name="connsiteY11" fmla="*/ 56914 h 580665"/>
                <a:gd name="connsiteX12" fmla="*/ 362375 w 580665"/>
                <a:gd name="connsiteY12" fmla="*/ 67360 h 580665"/>
                <a:gd name="connsiteX13" fmla="*/ 387951 w 580665"/>
                <a:gd name="connsiteY13" fmla="*/ 16209 h 580665"/>
                <a:gd name="connsiteX14" fmla="*/ 452789 w 580665"/>
                <a:gd name="connsiteY14" fmla="*/ 48989 h 580665"/>
                <a:gd name="connsiteX15" fmla="*/ 426854 w 580665"/>
                <a:gd name="connsiteY15" fmla="*/ 99779 h 580665"/>
                <a:gd name="connsiteX16" fmla="*/ 464316 w 580665"/>
                <a:gd name="connsiteY16" fmla="*/ 132919 h 580665"/>
                <a:gd name="connsiteX17" fmla="*/ 511864 w 580665"/>
                <a:gd name="connsiteY17" fmla="*/ 101580 h 580665"/>
                <a:gd name="connsiteX18" fmla="*/ 551488 w 580665"/>
                <a:gd name="connsiteY18" fmla="*/ 162096 h 580665"/>
                <a:gd name="connsiteX19" fmla="*/ 503939 w 580665"/>
                <a:gd name="connsiteY19" fmla="*/ 193435 h 580665"/>
                <a:gd name="connsiteX20" fmla="*/ 519429 w 580665"/>
                <a:gd name="connsiteY20" fmla="*/ 240983 h 580665"/>
                <a:gd name="connsiteX21" fmla="*/ 576703 w 580665"/>
                <a:gd name="connsiteY21" fmla="*/ 238102 h 580665"/>
                <a:gd name="connsiteX22" fmla="*/ 580665 w 580665"/>
                <a:gd name="connsiteY22" fmla="*/ 309784 h 580665"/>
                <a:gd name="connsiteX23" fmla="*/ 523391 w 580665"/>
                <a:gd name="connsiteY23" fmla="*/ 313026 h 580665"/>
                <a:gd name="connsiteX24" fmla="*/ 513665 w 580665"/>
                <a:gd name="connsiteY24" fmla="*/ 362375 h 580665"/>
                <a:gd name="connsiteX25" fmla="*/ 564455 w 580665"/>
                <a:gd name="connsiteY25" fmla="*/ 387951 h 580665"/>
                <a:gd name="connsiteX26" fmla="*/ 532036 w 580665"/>
                <a:gd name="connsiteY26" fmla="*/ 452429 h 580665"/>
                <a:gd name="connsiteX27" fmla="*/ 480886 w 580665"/>
                <a:gd name="connsiteY27" fmla="*/ 426493 h 580665"/>
                <a:gd name="connsiteX28" fmla="*/ 447386 w 580665"/>
                <a:gd name="connsiteY28" fmla="*/ 464316 h 580665"/>
                <a:gd name="connsiteX29" fmla="*/ 478724 w 580665"/>
                <a:gd name="connsiteY29" fmla="*/ 511864 h 580665"/>
                <a:gd name="connsiteX30" fmla="*/ 418569 w 580665"/>
                <a:gd name="connsiteY30" fmla="*/ 551488 h 580665"/>
                <a:gd name="connsiteX31" fmla="*/ 387230 w 580665"/>
                <a:gd name="connsiteY31" fmla="*/ 503579 h 580665"/>
                <a:gd name="connsiteX32" fmla="*/ 339322 w 580665"/>
                <a:gd name="connsiteY32" fmla="*/ 519429 h 580665"/>
                <a:gd name="connsiteX33" fmla="*/ 342924 w 580665"/>
                <a:gd name="connsiteY33" fmla="*/ 576342 h 580665"/>
                <a:gd name="connsiteX34" fmla="*/ 270521 w 580665"/>
                <a:gd name="connsiteY34" fmla="*/ 580665 h 580665"/>
                <a:gd name="connsiteX35" fmla="*/ 267639 w 580665"/>
                <a:gd name="connsiteY35" fmla="*/ 523391 h 580665"/>
                <a:gd name="connsiteX36" fmla="*/ 218290 w 580665"/>
                <a:gd name="connsiteY36" fmla="*/ 513305 h 580665"/>
                <a:gd name="connsiteX37" fmla="*/ 192714 w 580665"/>
                <a:gd name="connsiteY37" fmla="*/ 564095 h 580665"/>
                <a:gd name="connsiteX38" fmla="*/ 128236 w 580665"/>
                <a:gd name="connsiteY38" fmla="*/ 531676 h 580665"/>
                <a:gd name="connsiteX39" fmla="*/ 153811 w 580665"/>
                <a:gd name="connsiteY39" fmla="*/ 480886 h 580665"/>
                <a:gd name="connsiteX40" fmla="*/ 116349 w 580665"/>
                <a:gd name="connsiteY40" fmla="*/ 447386 h 580665"/>
                <a:gd name="connsiteX41" fmla="*/ 68801 w 580665"/>
                <a:gd name="connsiteY41" fmla="*/ 478724 h 580665"/>
                <a:gd name="connsiteX42" fmla="*/ 29177 w 580665"/>
                <a:gd name="connsiteY42" fmla="*/ 418209 h 580665"/>
                <a:gd name="connsiteX43" fmla="*/ 76725 w 580665"/>
                <a:gd name="connsiteY43" fmla="*/ 387230 h 580665"/>
                <a:gd name="connsiteX44" fmla="*/ 61596 w 580665"/>
                <a:gd name="connsiteY44" fmla="*/ 339322 h 580665"/>
                <a:gd name="connsiteX45" fmla="*/ 4322 w 580665"/>
                <a:gd name="connsiteY45" fmla="*/ 342564 h 580665"/>
                <a:gd name="connsiteX46" fmla="*/ 0 w 580665"/>
                <a:gd name="connsiteY46" fmla="*/ 270521 h 580665"/>
                <a:gd name="connsiteX47" fmla="*/ 57274 w 580665"/>
                <a:gd name="connsiteY47" fmla="*/ 267279 h 580665"/>
                <a:gd name="connsiteX48" fmla="*/ 67360 w 580665"/>
                <a:gd name="connsiteY48" fmla="*/ 218290 h 580665"/>
                <a:gd name="connsiteX49" fmla="*/ 16209 w 580665"/>
                <a:gd name="connsiteY49" fmla="*/ 192354 h 580665"/>
                <a:gd name="connsiteX50" fmla="*/ 48989 w 580665"/>
                <a:gd name="connsiteY50" fmla="*/ 127876 h 580665"/>
                <a:gd name="connsiteX51" fmla="*/ 99779 w 580665"/>
                <a:gd name="connsiteY51" fmla="*/ 153811 h 580665"/>
                <a:gd name="connsiteX52" fmla="*/ 133279 w 580665"/>
                <a:gd name="connsiteY52" fmla="*/ 116349 h 580665"/>
                <a:gd name="connsiteX53" fmla="*/ 101940 w 580665"/>
                <a:gd name="connsiteY53" fmla="*/ 68801 h 580665"/>
                <a:gd name="connsiteX54" fmla="*/ 162456 w 580665"/>
                <a:gd name="connsiteY54" fmla="*/ 28817 h 580665"/>
                <a:gd name="connsiteX55" fmla="*/ 193795 w 580665"/>
                <a:gd name="connsiteY55" fmla="*/ 76725 h 580665"/>
                <a:gd name="connsiteX56" fmla="*/ 241344 w 580665"/>
                <a:gd name="connsiteY56" fmla="*/ 60876 h 580665"/>
                <a:gd name="connsiteX57" fmla="*/ 238102 w 580665"/>
                <a:gd name="connsiteY57" fmla="*/ 3962 h 580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580665" h="580665">
                  <a:moveTo>
                    <a:pt x="284871" y="208894"/>
                  </a:moveTo>
                  <a:cubicBezTo>
                    <a:pt x="330120" y="206375"/>
                    <a:pt x="368904" y="240924"/>
                    <a:pt x="371418" y="286628"/>
                  </a:cubicBezTo>
                  <a:cubicBezTo>
                    <a:pt x="374291" y="331973"/>
                    <a:pt x="339457" y="370840"/>
                    <a:pt x="294208" y="373359"/>
                  </a:cubicBezTo>
                  <a:cubicBezTo>
                    <a:pt x="248959" y="375878"/>
                    <a:pt x="210174" y="341330"/>
                    <a:pt x="207660" y="295625"/>
                  </a:cubicBezTo>
                  <a:cubicBezTo>
                    <a:pt x="204787" y="250281"/>
                    <a:pt x="239622" y="211414"/>
                    <a:pt x="284871" y="208894"/>
                  </a:cubicBezTo>
                  <a:close/>
                  <a:moveTo>
                    <a:pt x="281327" y="128236"/>
                  </a:moveTo>
                  <a:cubicBezTo>
                    <a:pt x="191634" y="133279"/>
                    <a:pt x="123193" y="209645"/>
                    <a:pt x="128236" y="299698"/>
                  </a:cubicBezTo>
                  <a:cubicBezTo>
                    <a:pt x="133279" y="389031"/>
                    <a:pt x="210005" y="457472"/>
                    <a:pt x="299698" y="452069"/>
                  </a:cubicBezTo>
                  <a:cubicBezTo>
                    <a:pt x="389031" y="447026"/>
                    <a:pt x="457472" y="370660"/>
                    <a:pt x="452789" y="280967"/>
                  </a:cubicBezTo>
                  <a:cubicBezTo>
                    <a:pt x="447386" y="191273"/>
                    <a:pt x="370660" y="123193"/>
                    <a:pt x="281327" y="128236"/>
                  </a:cubicBezTo>
                  <a:close/>
                  <a:moveTo>
                    <a:pt x="310144" y="0"/>
                  </a:moveTo>
                  <a:lnTo>
                    <a:pt x="313386" y="56914"/>
                  </a:lnTo>
                  <a:cubicBezTo>
                    <a:pt x="330316" y="58715"/>
                    <a:pt x="346526" y="61957"/>
                    <a:pt x="362375" y="67360"/>
                  </a:cubicBezTo>
                  <a:lnTo>
                    <a:pt x="387951" y="16209"/>
                  </a:lnTo>
                  <a:lnTo>
                    <a:pt x="452789" y="48989"/>
                  </a:lnTo>
                  <a:lnTo>
                    <a:pt x="426854" y="99779"/>
                  </a:lnTo>
                  <a:cubicBezTo>
                    <a:pt x="440542" y="109145"/>
                    <a:pt x="453149" y="120671"/>
                    <a:pt x="464316" y="132919"/>
                  </a:cubicBezTo>
                  <a:lnTo>
                    <a:pt x="511864" y="101580"/>
                  </a:lnTo>
                  <a:lnTo>
                    <a:pt x="551488" y="162096"/>
                  </a:lnTo>
                  <a:lnTo>
                    <a:pt x="503939" y="193435"/>
                  </a:lnTo>
                  <a:cubicBezTo>
                    <a:pt x="510784" y="208564"/>
                    <a:pt x="515827" y="224413"/>
                    <a:pt x="519429" y="240983"/>
                  </a:cubicBezTo>
                  <a:lnTo>
                    <a:pt x="576703" y="238102"/>
                  </a:lnTo>
                  <a:lnTo>
                    <a:pt x="580665" y="309784"/>
                  </a:lnTo>
                  <a:lnTo>
                    <a:pt x="523391" y="313026"/>
                  </a:lnTo>
                  <a:cubicBezTo>
                    <a:pt x="521950" y="329956"/>
                    <a:pt x="518708" y="346526"/>
                    <a:pt x="513665" y="362375"/>
                  </a:cubicBezTo>
                  <a:lnTo>
                    <a:pt x="564455" y="387951"/>
                  </a:lnTo>
                  <a:lnTo>
                    <a:pt x="532036" y="452429"/>
                  </a:lnTo>
                  <a:lnTo>
                    <a:pt x="480886" y="426493"/>
                  </a:lnTo>
                  <a:cubicBezTo>
                    <a:pt x="471160" y="440542"/>
                    <a:pt x="459993" y="452789"/>
                    <a:pt x="447386" y="464316"/>
                  </a:cubicBezTo>
                  <a:lnTo>
                    <a:pt x="478724" y="511864"/>
                  </a:lnTo>
                  <a:lnTo>
                    <a:pt x="418569" y="551488"/>
                  </a:lnTo>
                  <a:lnTo>
                    <a:pt x="387230" y="503579"/>
                  </a:lnTo>
                  <a:cubicBezTo>
                    <a:pt x="372101" y="510423"/>
                    <a:pt x="356252" y="515827"/>
                    <a:pt x="339322" y="519429"/>
                  </a:cubicBezTo>
                  <a:lnTo>
                    <a:pt x="342924" y="576342"/>
                  </a:lnTo>
                  <a:lnTo>
                    <a:pt x="270521" y="580665"/>
                  </a:lnTo>
                  <a:lnTo>
                    <a:pt x="267639" y="523391"/>
                  </a:lnTo>
                  <a:cubicBezTo>
                    <a:pt x="250709" y="521590"/>
                    <a:pt x="234139" y="518348"/>
                    <a:pt x="218290" y="513305"/>
                  </a:cubicBezTo>
                  <a:lnTo>
                    <a:pt x="192714" y="564095"/>
                  </a:lnTo>
                  <a:lnTo>
                    <a:pt x="128236" y="531676"/>
                  </a:lnTo>
                  <a:lnTo>
                    <a:pt x="153811" y="480886"/>
                  </a:lnTo>
                  <a:cubicBezTo>
                    <a:pt x="140123" y="471160"/>
                    <a:pt x="127515" y="459993"/>
                    <a:pt x="116349" y="447386"/>
                  </a:cubicBezTo>
                  <a:lnTo>
                    <a:pt x="68801" y="478724"/>
                  </a:lnTo>
                  <a:lnTo>
                    <a:pt x="29177" y="418209"/>
                  </a:lnTo>
                  <a:lnTo>
                    <a:pt x="76725" y="387230"/>
                  </a:lnTo>
                  <a:cubicBezTo>
                    <a:pt x="70241" y="371741"/>
                    <a:pt x="64838" y="355892"/>
                    <a:pt x="61596" y="339322"/>
                  </a:cubicBezTo>
                  <a:lnTo>
                    <a:pt x="4322" y="342564"/>
                  </a:lnTo>
                  <a:lnTo>
                    <a:pt x="0" y="270521"/>
                  </a:lnTo>
                  <a:lnTo>
                    <a:pt x="57274" y="267279"/>
                  </a:lnTo>
                  <a:cubicBezTo>
                    <a:pt x="59075" y="250349"/>
                    <a:pt x="62317" y="233779"/>
                    <a:pt x="67360" y="218290"/>
                  </a:cubicBezTo>
                  <a:lnTo>
                    <a:pt x="16209" y="192354"/>
                  </a:lnTo>
                  <a:lnTo>
                    <a:pt x="48989" y="127876"/>
                  </a:lnTo>
                  <a:lnTo>
                    <a:pt x="99779" y="153811"/>
                  </a:lnTo>
                  <a:cubicBezTo>
                    <a:pt x="109865" y="140123"/>
                    <a:pt x="121032" y="127515"/>
                    <a:pt x="133279" y="116349"/>
                  </a:cubicBezTo>
                  <a:lnTo>
                    <a:pt x="101940" y="68801"/>
                  </a:lnTo>
                  <a:lnTo>
                    <a:pt x="162456" y="28817"/>
                  </a:lnTo>
                  <a:lnTo>
                    <a:pt x="193795" y="76725"/>
                  </a:lnTo>
                  <a:cubicBezTo>
                    <a:pt x="208564" y="69881"/>
                    <a:pt x="224774" y="64478"/>
                    <a:pt x="241344" y="60876"/>
                  </a:cubicBezTo>
                  <a:lnTo>
                    <a:pt x="238102" y="396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A80157D6-73C7-C54D-9DB1-F6BE24C807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72125" y="4068763"/>
              <a:ext cx="239354" cy="239352"/>
            </a:xfrm>
            <a:custGeom>
              <a:avLst/>
              <a:gdLst>
                <a:gd name="connsiteX0" fmla="*/ 117093 w 239354"/>
                <a:gd name="connsiteY0" fmla="*/ 85206 h 239352"/>
                <a:gd name="connsiteX1" fmla="*/ 152555 w 239354"/>
                <a:gd name="connsiteY1" fmla="*/ 116924 h 239352"/>
                <a:gd name="connsiteX2" fmla="*/ 121033 w 239354"/>
                <a:gd name="connsiteY2" fmla="*/ 152562 h 239352"/>
                <a:gd name="connsiteX3" fmla="*/ 85213 w 239354"/>
                <a:gd name="connsiteY3" fmla="*/ 120844 h 239352"/>
                <a:gd name="connsiteX4" fmla="*/ 117093 w 239354"/>
                <a:gd name="connsiteY4" fmla="*/ 85206 h 239352"/>
                <a:gd name="connsiteX5" fmla="*/ 116083 w 239354"/>
                <a:gd name="connsiteY5" fmla="*/ 52909 h 239352"/>
                <a:gd name="connsiteX6" fmla="*/ 52830 w 239354"/>
                <a:gd name="connsiteY6" fmla="*/ 123455 h 239352"/>
                <a:gd name="connsiteX7" fmla="*/ 123271 w 239354"/>
                <a:gd name="connsiteY7" fmla="*/ 186443 h 239352"/>
                <a:gd name="connsiteX8" fmla="*/ 186524 w 239354"/>
                <a:gd name="connsiteY8" fmla="*/ 115897 h 239352"/>
                <a:gd name="connsiteX9" fmla="*/ 116083 w 239354"/>
                <a:gd name="connsiteY9" fmla="*/ 52909 h 239352"/>
                <a:gd name="connsiteX10" fmla="*/ 127943 w 239354"/>
                <a:gd name="connsiteY10" fmla="*/ 0 h 239352"/>
                <a:gd name="connsiteX11" fmla="*/ 129021 w 239354"/>
                <a:gd name="connsiteY11" fmla="*/ 23395 h 239352"/>
                <a:gd name="connsiteX12" fmla="*/ 149147 w 239354"/>
                <a:gd name="connsiteY12" fmla="*/ 27714 h 239352"/>
                <a:gd name="connsiteX13" fmla="*/ 159929 w 239354"/>
                <a:gd name="connsiteY13" fmla="*/ 6479 h 239352"/>
                <a:gd name="connsiteX14" fmla="*/ 186524 w 239354"/>
                <a:gd name="connsiteY14" fmla="*/ 20156 h 239352"/>
                <a:gd name="connsiteX15" fmla="*/ 176101 w 239354"/>
                <a:gd name="connsiteY15" fmla="*/ 41032 h 239352"/>
                <a:gd name="connsiteX16" fmla="*/ 191196 w 239354"/>
                <a:gd name="connsiteY16" fmla="*/ 54709 h 239352"/>
                <a:gd name="connsiteX17" fmla="*/ 210962 w 239354"/>
                <a:gd name="connsiteY17" fmla="*/ 41752 h 239352"/>
                <a:gd name="connsiteX18" fmla="*/ 227135 w 239354"/>
                <a:gd name="connsiteY18" fmla="*/ 66946 h 239352"/>
                <a:gd name="connsiteX19" fmla="*/ 207728 w 239354"/>
                <a:gd name="connsiteY19" fmla="*/ 79904 h 239352"/>
                <a:gd name="connsiteX20" fmla="*/ 214197 w 239354"/>
                <a:gd name="connsiteY20" fmla="*/ 99340 h 239352"/>
                <a:gd name="connsiteX21" fmla="*/ 237557 w 239354"/>
                <a:gd name="connsiteY21" fmla="*/ 98260 h 239352"/>
                <a:gd name="connsiteX22" fmla="*/ 239354 w 239354"/>
                <a:gd name="connsiteY22" fmla="*/ 127775 h 239352"/>
                <a:gd name="connsiteX23" fmla="*/ 215994 w 239354"/>
                <a:gd name="connsiteY23" fmla="*/ 129214 h 239352"/>
                <a:gd name="connsiteX24" fmla="*/ 211681 w 239354"/>
                <a:gd name="connsiteY24" fmla="*/ 149370 h 239352"/>
                <a:gd name="connsiteX25" fmla="*/ 232525 w 239354"/>
                <a:gd name="connsiteY25" fmla="*/ 160168 h 239352"/>
                <a:gd name="connsiteX26" fmla="*/ 219228 w 239354"/>
                <a:gd name="connsiteY26" fmla="*/ 186443 h 239352"/>
                <a:gd name="connsiteX27" fmla="*/ 198024 w 239354"/>
                <a:gd name="connsiteY27" fmla="*/ 176005 h 239352"/>
                <a:gd name="connsiteX28" fmla="*/ 184367 w 239354"/>
                <a:gd name="connsiteY28" fmla="*/ 191482 h 239352"/>
                <a:gd name="connsiteX29" fmla="*/ 197305 w 239354"/>
                <a:gd name="connsiteY29" fmla="*/ 210918 h 239352"/>
                <a:gd name="connsiteX30" fmla="*/ 172507 w 239354"/>
                <a:gd name="connsiteY30" fmla="*/ 227475 h 239352"/>
                <a:gd name="connsiteX31" fmla="*/ 159569 w 239354"/>
                <a:gd name="connsiteY31" fmla="*/ 207679 h 239352"/>
                <a:gd name="connsiteX32" fmla="*/ 139803 w 239354"/>
                <a:gd name="connsiteY32" fmla="*/ 214157 h 239352"/>
                <a:gd name="connsiteX33" fmla="*/ 141240 w 239354"/>
                <a:gd name="connsiteY33" fmla="*/ 237553 h 239352"/>
                <a:gd name="connsiteX34" fmla="*/ 111411 w 239354"/>
                <a:gd name="connsiteY34" fmla="*/ 239352 h 239352"/>
                <a:gd name="connsiteX35" fmla="*/ 110333 w 239354"/>
                <a:gd name="connsiteY35" fmla="*/ 215957 h 239352"/>
                <a:gd name="connsiteX36" fmla="*/ 89848 w 239354"/>
                <a:gd name="connsiteY36" fmla="*/ 211638 h 239352"/>
                <a:gd name="connsiteX37" fmla="*/ 79425 w 239354"/>
                <a:gd name="connsiteY37" fmla="*/ 232514 h 239352"/>
                <a:gd name="connsiteX38" fmla="*/ 52830 w 239354"/>
                <a:gd name="connsiteY38" fmla="*/ 219196 h 239352"/>
                <a:gd name="connsiteX39" fmla="*/ 63612 w 239354"/>
                <a:gd name="connsiteY39" fmla="*/ 198321 h 239352"/>
                <a:gd name="connsiteX40" fmla="*/ 48158 w 239354"/>
                <a:gd name="connsiteY40" fmla="*/ 184643 h 239352"/>
                <a:gd name="connsiteX41" fmla="*/ 28392 w 239354"/>
                <a:gd name="connsiteY41" fmla="*/ 197601 h 239352"/>
                <a:gd name="connsiteX42" fmla="*/ 12219 w 239354"/>
                <a:gd name="connsiteY42" fmla="*/ 172406 h 239352"/>
                <a:gd name="connsiteX43" fmla="*/ 31626 w 239354"/>
                <a:gd name="connsiteY43" fmla="*/ 159448 h 239352"/>
                <a:gd name="connsiteX44" fmla="*/ 25516 w 239354"/>
                <a:gd name="connsiteY44" fmla="*/ 140012 h 239352"/>
                <a:gd name="connsiteX45" fmla="*/ 1797 w 239354"/>
                <a:gd name="connsiteY45" fmla="*/ 141092 h 239352"/>
                <a:gd name="connsiteX46" fmla="*/ 0 w 239354"/>
                <a:gd name="connsiteY46" fmla="*/ 111578 h 239352"/>
                <a:gd name="connsiteX47" fmla="*/ 23719 w 239354"/>
                <a:gd name="connsiteY47" fmla="*/ 110138 h 239352"/>
                <a:gd name="connsiteX48" fmla="*/ 27673 w 239354"/>
                <a:gd name="connsiteY48" fmla="*/ 89982 h 239352"/>
                <a:gd name="connsiteX49" fmla="*/ 6828 w 239354"/>
                <a:gd name="connsiteY49" fmla="*/ 79184 h 239352"/>
                <a:gd name="connsiteX50" fmla="*/ 20126 w 239354"/>
                <a:gd name="connsiteY50" fmla="*/ 52909 h 239352"/>
                <a:gd name="connsiteX51" fmla="*/ 41330 w 239354"/>
                <a:gd name="connsiteY51" fmla="*/ 63347 h 239352"/>
                <a:gd name="connsiteX52" fmla="*/ 54986 w 239354"/>
                <a:gd name="connsiteY52" fmla="*/ 47870 h 239352"/>
                <a:gd name="connsiteX53" fmla="*/ 42048 w 239354"/>
                <a:gd name="connsiteY53" fmla="*/ 28434 h 239352"/>
                <a:gd name="connsiteX54" fmla="*/ 67206 w 239354"/>
                <a:gd name="connsiteY54" fmla="*/ 11877 h 239352"/>
                <a:gd name="connsiteX55" fmla="*/ 79784 w 239354"/>
                <a:gd name="connsiteY55" fmla="*/ 31674 h 239352"/>
                <a:gd name="connsiteX56" fmla="*/ 99551 w 239354"/>
                <a:gd name="connsiteY56" fmla="*/ 25195 h 239352"/>
                <a:gd name="connsiteX57" fmla="*/ 98114 w 239354"/>
                <a:gd name="connsiteY57" fmla="*/ 1800 h 239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39354" h="239352">
                  <a:moveTo>
                    <a:pt x="117093" y="85206"/>
                  </a:moveTo>
                  <a:cubicBezTo>
                    <a:pt x="135720" y="84137"/>
                    <a:pt x="151481" y="98392"/>
                    <a:pt x="152555" y="116924"/>
                  </a:cubicBezTo>
                  <a:cubicBezTo>
                    <a:pt x="153630" y="135456"/>
                    <a:pt x="139302" y="151493"/>
                    <a:pt x="121033" y="152562"/>
                  </a:cubicBezTo>
                  <a:cubicBezTo>
                    <a:pt x="102049" y="153631"/>
                    <a:pt x="86287" y="139376"/>
                    <a:pt x="85213" y="120844"/>
                  </a:cubicBezTo>
                  <a:cubicBezTo>
                    <a:pt x="84138" y="102312"/>
                    <a:pt x="98466" y="86275"/>
                    <a:pt x="117093" y="85206"/>
                  </a:cubicBezTo>
                  <a:close/>
                  <a:moveTo>
                    <a:pt x="116083" y="52909"/>
                  </a:moveTo>
                  <a:cubicBezTo>
                    <a:pt x="79066" y="55069"/>
                    <a:pt x="50674" y="86383"/>
                    <a:pt x="52830" y="123455"/>
                  </a:cubicBezTo>
                  <a:cubicBezTo>
                    <a:pt x="54986" y="160528"/>
                    <a:pt x="86613" y="188602"/>
                    <a:pt x="123271" y="186443"/>
                  </a:cubicBezTo>
                  <a:cubicBezTo>
                    <a:pt x="160288" y="184283"/>
                    <a:pt x="188680" y="152970"/>
                    <a:pt x="186524" y="115897"/>
                  </a:cubicBezTo>
                  <a:cubicBezTo>
                    <a:pt x="184367" y="78824"/>
                    <a:pt x="152741" y="50750"/>
                    <a:pt x="116083" y="52909"/>
                  </a:cubicBezTo>
                  <a:close/>
                  <a:moveTo>
                    <a:pt x="127943" y="0"/>
                  </a:moveTo>
                  <a:lnTo>
                    <a:pt x="129021" y="23395"/>
                  </a:lnTo>
                  <a:cubicBezTo>
                    <a:pt x="136209" y="24115"/>
                    <a:pt x="142678" y="25555"/>
                    <a:pt x="149147" y="27714"/>
                  </a:cubicBezTo>
                  <a:lnTo>
                    <a:pt x="159929" y="6479"/>
                  </a:lnTo>
                  <a:lnTo>
                    <a:pt x="186524" y="20156"/>
                  </a:lnTo>
                  <a:lnTo>
                    <a:pt x="176101" y="41032"/>
                  </a:lnTo>
                  <a:cubicBezTo>
                    <a:pt x="181492" y="44991"/>
                    <a:pt x="186883" y="49670"/>
                    <a:pt x="191196" y="54709"/>
                  </a:cubicBezTo>
                  <a:lnTo>
                    <a:pt x="210962" y="41752"/>
                  </a:lnTo>
                  <a:lnTo>
                    <a:pt x="227135" y="66946"/>
                  </a:lnTo>
                  <a:lnTo>
                    <a:pt x="207728" y="79904"/>
                  </a:lnTo>
                  <a:cubicBezTo>
                    <a:pt x="210243" y="86023"/>
                    <a:pt x="212759" y="92502"/>
                    <a:pt x="214197" y="99340"/>
                  </a:cubicBezTo>
                  <a:lnTo>
                    <a:pt x="237557" y="98260"/>
                  </a:lnTo>
                  <a:lnTo>
                    <a:pt x="239354" y="127775"/>
                  </a:lnTo>
                  <a:lnTo>
                    <a:pt x="215994" y="129214"/>
                  </a:lnTo>
                  <a:cubicBezTo>
                    <a:pt x="214915" y="136053"/>
                    <a:pt x="213837" y="142892"/>
                    <a:pt x="211681" y="149370"/>
                  </a:cubicBezTo>
                  <a:lnTo>
                    <a:pt x="232525" y="160168"/>
                  </a:lnTo>
                  <a:lnTo>
                    <a:pt x="219228" y="186443"/>
                  </a:lnTo>
                  <a:lnTo>
                    <a:pt x="198024" y="176005"/>
                  </a:lnTo>
                  <a:cubicBezTo>
                    <a:pt x="194071" y="181764"/>
                    <a:pt x="189758" y="186803"/>
                    <a:pt x="184367" y="191482"/>
                  </a:cubicBezTo>
                  <a:lnTo>
                    <a:pt x="197305" y="210918"/>
                  </a:lnTo>
                  <a:lnTo>
                    <a:pt x="172507" y="227475"/>
                  </a:lnTo>
                  <a:lnTo>
                    <a:pt x="159569" y="207679"/>
                  </a:lnTo>
                  <a:cubicBezTo>
                    <a:pt x="153460" y="210558"/>
                    <a:pt x="146991" y="212718"/>
                    <a:pt x="139803" y="214157"/>
                  </a:cubicBezTo>
                  <a:lnTo>
                    <a:pt x="141240" y="237553"/>
                  </a:lnTo>
                  <a:lnTo>
                    <a:pt x="111411" y="239352"/>
                  </a:lnTo>
                  <a:lnTo>
                    <a:pt x="110333" y="215957"/>
                  </a:lnTo>
                  <a:cubicBezTo>
                    <a:pt x="103505" y="215237"/>
                    <a:pt x="96676" y="213797"/>
                    <a:pt x="89848" y="211638"/>
                  </a:cubicBezTo>
                  <a:lnTo>
                    <a:pt x="79425" y="232514"/>
                  </a:lnTo>
                  <a:lnTo>
                    <a:pt x="52830" y="219196"/>
                  </a:lnTo>
                  <a:lnTo>
                    <a:pt x="63612" y="198321"/>
                  </a:lnTo>
                  <a:cubicBezTo>
                    <a:pt x="57862" y="194361"/>
                    <a:pt x="52830" y="189682"/>
                    <a:pt x="48158" y="184643"/>
                  </a:cubicBezTo>
                  <a:lnTo>
                    <a:pt x="28392" y="197601"/>
                  </a:lnTo>
                  <a:lnTo>
                    <a:pt x="12219" y="172406"/>
                  </a:lnTo>
                  <a:lnTo>
                    <a:pt x="31626" y="159448"/>
                  </a:lnTo>
                  <a:cubicBezTo>
                    <a:pt x="29110" y="153330"/>
                    <a:pt x="26954" y="146851"/>
                    <a:pt x="25516" y="140012"/>
                  </a:cubicBezTo>
                  <a:lnTo>
                    <a:pt x="1797" y="141092"/>
                  </a:lnTo>
                  <a:lnTo>
                    <a:pt x="0" y="111578"/>
                  </a:lnTo>
                  <a:lnTo>
                    <a:pt x="23719" y="110138"/>
                  </a:lnTo>
                  <a:cubicBezTo>
                    <a:pt x="24438" y="103299"/>
                    <a:pt x="25876" y="96461"/>
                    <a:pt x="27673" y="89982"/>
                  </a:cubicBezTo>
                  <a:lnTo>
                    <a:pt x="6828" y="79184"/>
                  </a:lnTo>
                  <a:lnTo>
                    <a:pt x="20126" y="52909"/>
                  </a:lnTo>
                  <a:lnTo>
                    <a:pt x="41330" y="63347"/>
                  </a:lnTo>
                  <a:cubicBezTo>
                    <a:pt x="45283" y="57588"/>
                    <a:pt x="49955" y="52549"/>
                    <a:pt x="54986" y="47870"/>
                  </a:cubicBezTo>
                  <a:lnTo>
                    <a:pt x="42048" y="28434"/>
                  </a:lnTo>
                  <a:lnTo>
                    <a:pt x="67206" y="11877"/>
                  </a:lnTo>
                  <a:lnTo>
                    <a:pt x="79784" y="31674"/>
                  </a:lnTo>
                  <a:cubicBezTo>
                    <a:pt x="85894" y="28794"/>
                    <a:pt x="92723" y="26635"/>
                    <a:pt x="99551" y="25195"/>
                  </a:cubicBezTo>
                  <a:lnTo>
                    <a:pt x="98114" y="180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6BE62E13-E5D2-D346-B0D0-FF8C4625A6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78425" y="5027612"/>
              <a:ext cx="267929" cy="267928"/>
            </a:xfrm>
            <a:custGeom>
              <a:avLst/>
              <a:gdLst>
                <a:gd name="connsiteX0" fmla="*/ 132582 w 267929"/>
                <a:gd name="connsiteY0" fmla="*/ 96700 h 267928"/>
                <a:gd name="connsiteX1" fmla="*/ 173175 w 267929"/>
                <a:gd name="connsiteY1" fmla="*/ 132582 h 267928"/>
                <a:gd name="connsiteX2" fmla="*/ 136931 w 267929"/>
                <a:gd name="connsiteY2" fmla="*/ 173175 h 267928"/>
                <a:gd name="connsiteX3" fmla="*/ 96700 w 267929"/>
                <a:gd name="connsiteY3" fmla="*/ 136931 h 267928"/>
                <a:gd name="connsiteX4" fmla="*/ 132582 w 267929"/>
                <a:gd name="connsiteY4" fmla="*/ 96700 h 267928"/>
                <a:gd name="connsiteX5" fmla="*/ 129655 w 267929"/>
                <a:gd name="connsiteY5" fmla="*/ 59260 h 267928"/>
                <a:gd name="connsiteX6" fmla="*/ 59260 w 267929"/>
                <a:gd name="connsiteY6" fmla="*/ 138274 h 267928"/>
                <a:gd name="connsiteX7" fmla="*/ 138275 w 267929"/>
                <a:gd name="connsiteY7" fmla="*/ 208668 h 267928"/>
                <a:gd name="connsiteX8" fmla="*/ 208669 w 267929"/>
                <a:gd name="connsiteY8" fmla="*/ 129654 h 267928"/>
                <a:gd name="connsiteX9" fmla="*/ 129655 w 267929"/>
                <a:gd name="connsiteY9" fmla="*/ 59260 h 267928"/>
                <a:gd name="connsiteX10" fmla="*/ 143303 w 267929"/>
                <a:gd name="connsiteY10" fmla="*/ 0 h 267928"/>
                <a:gd name="connsiteX11" fmla="*/ 144739 w 267929"/>
                <a:gd name="connsiteY11" fmla="*/ 26577 h 267928"/>
                <a:gd name="connsiteX12" fmla="*/ 167007 w 267929"/>
                <a:gd name="connsiteY12" fmla="*/ 31246 h 267928"/>
                <a:gd name="connsiteX13" fmla="*/ 179218 w 267929"/>
                <a:gd name="connsiteY13" fmla="*/ 7542 h 267928"/>
                <a:gd name="connsiteX14" fmla="*/ 209028 w 267929"/>
                <a:gd name="connsiteY14" fmla="*/ 22626 h 267928"/>
                <a:gd name="connsiteX15" fmla="*/ 196817 w 267929"/>
                <a:gd name="connsiteY15" fmla="*/ 45971 h 267928"/>
                <a:gd name="connsiteX16" fmla="*/ 214056 w 267929"/>
                <a:gd name="connsiteY16" fmla="*/ 61415 h 267928"/>
                <a:gd name="connsiteX17" fmla="*/ 236324 w 267929"/>
                <a:gd name="connsiteY17" fmla="*/ 47049 h 267928"/>
                <a:gd name="connsiteX18" fmla="*/ 254281 w 267929"/>
                <a:gd name="connsiteY18" fmla="*/ 75063 h 267928"/>
                <a:gd name="connsiteX19" fmla="*/ 232373 w 267929"/>
                <a:gd name="connsiteY19" fmla="*/ 89429 h 267928"/>
                <a:gd name="connsiteX20" fmla="*/ 239556 w 267929"/>
                <a:gd name="connsiteY20" fmla="*/ 111338 h 267928"/>
                <a:gd name="connsiteX21" fmla="*/ 266133 w 267929"/>
                <a:gd name="connsiteY21" fmla="*/ 109901 h 267928"/>
                <a:gd name="connsiteX22" fmla="*/ 267929 w 267929"/>
                <a:gd name="connsiteY22" fmla="*/ 143302 h 267928"/>
                <a:gd name="connsiteX23" fmla="*/ 241711 w 267929"/>
                <a:gd name="connsiteY23" fmla="*/ 144739 h 267928"/>
                <a:gd name="connsiteX24" fmla="*/ 237042 w 267929"/>
                <a:gd name="connsiteY24" fmla="*/ 167006 h 267928"/>
                <a:gd name="connsiteX25" fmla="*/ 260387 w 267929"/>
                <a:gd name="connsiteY25" fmla="*/ 179217 h 267928"/>
                <a:gd name="connsiteX26" fmla="*/ 245302 w 267929"/>
                <a:gd name="connsiteY26" fmla="*/ 208668 h 267928"/>
                <a:gd name="connsiteX27" fmla="*/ 221957 w 267929"/>
                <a:gd name="connsiteY27" fmla="*/ 196816 h 267928"/>
                <a:gd name="connsiteX28" fmla="*/ 206514 w 267929"/>
                <a:gd name="connsiteY28" fmla="*/ 214055 h 267928"/>
                <a:gd name="connsiteX29" fmla="*/ 220880 w 267929"/>
                <a:gd name="connsiteY29" fmla="*/ 235964 h 267928"/>
                <a:gd name="connsiteX30" fmla="*/ 193225 w 267929"/>
                <a:gd name="connsiteY30" fmla="*/ 254639 h 267928"/>
                <a:gd name="connsiteX31" fmla="*/ 178859 w 267929"/>
                <a:gd name="connsiteY31" fmla="*/ 232372 h 267928"/>
                <a:gd name="connsiteX32" fmla="*/ 156591 w 267929"/>
                <a:gd name="connsiteY32" fmla="*/ 239555 h 267928"/>
                <a:gd name="connsiteX33" fmla="*/ 158028 w 267929"/>
                <a:gd name="connsiteY33" fmla="*/ 266132 h 267928"/>
                <a:gd name="connsiteX34" fmla="*/ 124986 w 267929"/>
                <a:gd name="connsiteY34" fmla="*/ 267928 h 267928"/>
                <a:gd name="connsiteX35" fmla="*/ 123549 w 267929"/>
                <a:gd name="connsiteY35" fmla="*/ 241710 h 267928"/>
                <a:gd name="connsiteX36" fmla="*/ 100563 w 267929"/>
                <a:gd name="connsiteY36" fmla="*/ 237041 h 267928"/>
                <a:gd name="connsiteX37" fmla="*/ 89070 w 267929"/>
                <a:gd name="connsiteY37" fmla="*/ 260386 h 267928"/>
                <a:gd name="connsiteX38" fmla="*/ 59260 w 267929"/>
                <a:gd name="connsiteY38" fmla="*/ 245301 h 267928"/>
                <a:gd name="connsiteX39" fmla="*/ 71112 w 267929"/>
                <a:gd name="connsiteY39" fmla="*/ 221957 h 267928"/>
                <a:gd name="connsiteX40" fmla="*/ 53873 w 267929"/>
                <a:gd name="connsiteY40" fmla="*/ 206513 h 267928"/>
                <a:gd name="connsiteX41" fmla="*/ 31605 w 267929"/>
                <a:gd name="connsiteY41" fmla="*/ 220879 h 267928"/>
                <a:gd name="connsiteX42" fmla="*/ 13648 w 267929"/>
                <a:gd name="connsiteY42" fmla="*/ 193224 h 267928"/>
                <a:gd name="connsiteX43" fmla="*/ 35556 w 267929"/>
                <a:gd name="connsiteY43" fmla="*/ 178499 h 267928"/>
                <a:gd name="connsiteX44" fmla="*/ 28373 w 267929"/>
                <a:gd name="connsiteY44" fmla="*/ 156591 h 267928"/>
                <a:gd name="connsiteX45" fmla="*/ 2155 w 267929"/>
                <a:gd name="connsiteY45" fmla="*/ 158027 h 267928"/>
                <a:gd name="connsiteX46" fmla="*/ 0 w 267929"/>
                <a:gd name="connsiteY46" fmla="*/ 124985 h 267928"/>
                <a:gd name="connsiteX47" fmla="*/ 26577 w 267929"/>
                <a:gd name="connsiteY47" fmla="*/ 123549 h 267928"/>
                <a:gd name="connsiteX48" fmla="*/ 31246 w 267929"/>
                <a:gd name="connsiteY48" fmla="*/ 100563 h 267928"/>
                <a:gd name="connsiteX49" fmla="*/ 7542 w 267929"/>
                <a:gd name="connsiteY49" fmla="*/ 89070 h 267928"/>
                <a:gd name="connsiteX50" fmla="*/ 22626 w 267929"/>
                <a:gd name="connsiteY50" fmla="*/ 59260 h 267928"/>
                <a:gd name="connsiteX51" fmla="*/ 45971 w 267929"/>
                <a:gd name="connsiteY51" fmla="*/ 71112 h 267928"/>
                <a:gd name="connsiteX52" fmla="*/ 61415 w 267929"/>
                <a:gd name="connsiteY52" fmla="*/ 53513 h 267928"/>
                <a:gd name="connsiteX53" fmla="*/ 47049 w 267929"/>
                <a:gd name="connsiteY53" fmla="*/ 31605 h 267928"/>
                <a:gd name="connsiteX54" fmla="*/ 75063 w 267929"/>
                <a:gd name="connsiteY54" fmla="*/ 13648 h 267928"/>
                <a:gd name="connsiteX55" fmla="*/ 89429 w 267929"/>
                <a:gd name="connsiteY55" fmla="*/ 35556 h 267928"/>
                <a:gd name="connsiteX56" fmla="*/ 111338 w 267929"/>
                <a:gd name="connsiteY56" fmla="*/ 28373 h 267928"/>
                <a:gd name="connsiteX57" fmla="*/ 109901 w 267929"/>
                <a:gd name="connsiteY57" fmla="*/ 2155 h 26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67929" h="267928">
                  <a:moveTo>
                    <a:pt x="132582" y="96700"/>
                  </a:moveTo>
                  <a:cubicBezTo>
                    <a:pt x="153604" y="95250"/>
                    <a:pt x="171726" y="111560"/>
                    <a:pt x="173175" y="132582"/>
                  </a:cubicBezTo>
                  <a:cubicBezTo>
                    <a:pt x="174263" y="153604"/>
                    <a:pt x="157953" y="171726"/>
                    <a:pt x="136931" y="173175"/>
                  </a:cubicBezTo>
                  <a:cubicBezTo>
                    <a:pt x="115909" y="174263"/>
                    <a:pt x="97425" y="157953"/>
                    <a:pt x="96700" y="136931"/>
                  </a:cubicBezTo>
                  <a:cubicBezTo>
                    <a:pt x="95250" y="115909"/>
                    <a:pt x="111560" y="97425"/>
                    <a:pt x="132582" y="96700"/>
                  </a:cubicBezTo>
                  <a:close/>
                  <a:moveTo>
                    <a:pt x="129655" y="59260"/>
                  </a:moveTo>
                  <a:cubicBezTo>
                    <a:pt x="88352" y="61415"/>
                    <a:pt x="56746" y="96971"/>
                    <a:pt x="59260" y="138274"/>
                  </a:cubicBezTo>
                  <a:cubicBezTo>
                    <a:pt x="61415" y="179577"/>
                    <a:pt x="96972" y="211182"/>
                    <a:pt x="138275" y="208668"/>
                  </a:cubicBezTo>
                  <a:cubicBezTo>
                    <a:pt x="179577" y="206513"/>
                    <a:pt x="211183" y="170957"/>
                    <a:pt x="208669" y="129654"/>
                  </a:cubicBezTo>
                  <a:cubicBezTo>
                    <a:pt x="206514" y="88351"/>
                    <a:pt x="171317" y="56746"/>
                    <a:pt x="129655" y="59260"/>
                  </a:cubicBezTo>
                  <a:close/>
                  <a:moveTo>
                    <a:pt x="143303" y="0"/>
                  </a:moveTo>
                  <a:lnTo>
                    <a:pt x="144739" y="26577"/>
                  </a:lnTo>
                  <a:cubicBezTo>
                    <a:pt x="152282" y="27295"/>
                    <a:pt x="159824" y="28732"/>
                    <a:pt x="167007" y="31246"/>
                  </a:cubicBezTo>
                  <a:lnTo>
                    <a:pt x="179218" y="7542"/>
                  </a:lnTo>
                  <a:lnTo>
                    <a:pt x="209028" y="22626"/>
                  </a:lnTo>
                  <a:lnTo>
                    <a:pt x="196817" y="45971"/>
                  </a:lnTo>
                  <a:cubicBezTo>
                    <a:pt x="203281" y="50640"/>
                    <a:pt x="209028" y="55668"/>
                    <a:pt x="214056" y="61415"/>
                  </a:cubicBezTo>
                  <a:lnTo>
                    <a:pt x="236324" y="47049"/>
                  </a:lnTo>
                  <a:lnTo>
                    <a:pt x="254281" y="75063"/>
                  </a:lnTo>
                  <a:lnTo>
                    <a:pt x="232373" y="89429"/>
                  </a:lnTo>
                  <a:cubicBezTo>
                    <a:pt x="235605" y="96253"/>
                    <a:pt x="238119" y="103795"/>
                    <a:pt x="239556" y="111338"/>
                  </a:cubicBezTo>
                  <a:lnTo>
                    <a:pt x="266133" y="109901"/>
                  </a:lnTo>
                  <a:lnTo>
                    <a:pt x="267929" y="143302"/>
                  </a:lnTo>
                  <a:lnTo>
                    <a:pt x="241711" y="144739"/>
                  </a:lnTo>
                  <a:cubicBezTo>
                    <a:pt x="240633" y="152281"/>
                    <a:pt x="239197" y="159823"/>
                    <a:pt x="237042" y="167006"/>
                  </a:cubicBezTo>
                  <a:lnTo>
                    <a:pt x="260387" y="179217"/>
                  </a:lnTo>
                  <a:lnTo>
                    <a:pt x="245302" y="208668"/>
                  </a:lnTo>
                  <a:lnTo>
                    <a:pt x="221957" y="196816"/>
                  </a:lnTo>
                  <a:cubicBezTo>
                    <a:pt x="217288" y="203281"/>
                    <a:pt x="212260" y="209027"/>
                    <a:pt x="206514" y="214055"/>
                  </a:cubicBezTo>
                  <a:lnTo>
                    <a:pt x="220880" y="235964"/>
                  </a:lnTo>
                  <a:lnTo>
                    <a:pt x="193225" y="254639"/>
                  </a:lnTo>
                  <a:lnTo>
                    <a:pt x="178859" y="232372"/>
                  </a:lnTo>
                  <a:cubicBezTo>
                    <a:pt x="171676" y="235604"/>
                    <a:pt x="164493" y="238118"/>
                    <a:pt x="156591" y="239555"/>
                  </a:cubicBezTo>
                  <a:lnTo>
                    <a:pt x="158028" y="266132"/>
                  </a:lnTo>
                  <a:lnTo>
                    <a:pt x="124986" y="267928"/>
                  </a:lnTo>
                  <a:lnTo>
                    <a:pt x="123549" y="241710"/>
                  </a:lnTo>
                  <a:cubicBezTo>
                    <a:pt x="115648" y="240632"/>
                    <a:pt x="108106" y="239196"/>
                    <a:pt x="100563" y="237041"/>
                  </a:cubicBezTo>
                  <a:lnTo>
                    <a:pt x="89070" y="260386"/>
                  </a:lnTo>
                  <a:lnTo>
                    <a:pt x="59260" y="245301"/>
                  </a:lnTo>
                  <a:lnTo>
                    <a:pt x="71112" y="221957"/>
                  </a:lnTo>
                  <a:cubicBezTo>
                    <a:pt x="64647" y="217288"/>
                    <a:pt x="58901" y="212259"/>
                    <a:pt x="53873" y="206513"/>
                  </a:cubicBezTo>
                  <a:lnTo>
                    <a:pt x="31605" y="220879"/>
                  </a:lnTo>
                  <a:lnTo>
                    <a:pt x="13648" y="193224"/>
                  </a:lnTo>
                  <a:lnTo>
                    <a:pt x="35556" y="178499"/>
                  </a:lnTo>
                  <a:cubicBezTo>
                    <a:pt x="32324" y="171675"/>
                    <a:pt x="30169" y="164492"/>
                    <a:pt x="28373" y="156591"/>
                  </a:cubicBezTo>
                  <a:lnTo>
                    <a:pt x="2155" y="158027"/>
                  </a:lnTo>
                  <a:lnTo>
                    <a:pt x="0" y="124985"/>
                  </a:lnTo>
                  <a:lnTo>
                    <a:pt x="26577" y="123549"/>
                  </a:lnTo>
                  <a:cubicBezTo>
                    <a:pt x="27295" y="115647"/>
                    <a:pt x="28732" y="108105"/>
                    <a:pt x="31246" y="100563"/>
                  </a:cubicBezTo>
                  <a:lnTo>
                    <a:pt x="7542" y="89070"/>
                  </a:lnTo>
                  <a:lnTo>
                    <a:pt x="22626" y="59260"/>
                  </a:lnTo>
                  <a:lnTo>
                    <a:pt x="45971" y="71112"/>
                  </a:lnTo>
                  <a:cubicBezTo>
                    <a:pt x="50640" y="64647"/>
                    <a:pt x="55669" y="58901"/>
                    <a:pt x="61415" y="53513"/>
                  </a:cubicBezTo>
                  <a:lnTo>
                    <a:pt x="47049" y="31605"/>
                  </a:lnTo>
                  <a:lnTo>
                    <a:pt x="75063" y="13648"/>
                  </a:lnTo>
                  <a:lnTo>
                    <a:pt x="89429" y="35556"/>
                  </a:lnTo>
                  <a:cubicBezTo>
                    <a:pt x="96254" y="32323"/>
                    <a:pt x="103796" y="29809"/>
                    <a:pt x="111338" y="28373"/>
                  </a:cubicBezTo>
                  <a:lnTo>
                    <a:pt x="109901" y="215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5255C4B5-89AA-3140-95FF-CF3D1E5A87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87825" y="4676776"/>
              <a:ext cx="221890" cy="221889"/>
            </a:xfrm>
            <a:custGeom>
              <a:avLst/>
              <a:gdLst>
                <a:gd name="connsiteX0" fmla="*/ 108354 w 221890"/>
                <a:gd name="connsiteY0" fmla="*/ 78511 h 221889"/>
                <a:gd name="connsiteX1" fmla="*/ 141437 w 221890"/>
                <a:gd name="connsiteY1" fmla="*/ 108162 h 221889"/>
                <a:gd name="connsiteX2" fmla="*/ 111950 w 221890"/>
                <a:gd name="connsiteY2" fmla="*/ 141790 h 221889"/>
                <a:gd name="connsiteX3" fmla="*/ 78507 w 221890"/>
                <a:gd name="connsiteY3" fmla="*/ 111778 h 221889"/>
                <a:gd name="connsiteX4" fmla="*/ 108354 w 221890"/>
                <a:gd name="connsiteY4" fmla="*/ 78511 h 221889"/>
                <a:gd name="connsiteX5" fmla="*/ 107343 w 221890"/>
                <a:gd name="connsiteY5" fmla="*/ 48708 h 221889"/>
                <a:gd name="connsiteX6" fmla="*/ 48989 w 221890"/>
                <a:gd name="connsiteY6" fmla="*/ 114372 h 221889"/>
                <a:gd name="connsiteX7" fmla="*/ 114187 w 221890"/>
                <a:gd name="connsiteY7" fmla="*/ 173182 h 221889"/>
                <a:gd name="connsiteX8" fmla="*/ 172541 w 221890"/>
                <a:gd name="connsiteY8" fmla="*/ 107156 h 221889"/>
                <a:gd name="connsiteX9" fmla="*/ 107343 w 221890"/>
                <a:gd name="connsiteY9" fmla="*/ 48708 h 221889"/>
                <a:gd name="connsiteX10" fmla="*/ 118510 w 221890"/>
                <a:gd name="connsiteY10" fmla="*/ 0 h 221889"/>
                <a:gd name="connsiteX11" fmla="*/ 119590 w 221890"/>
                <a:gd name="connsiteY11" fmla="*/ 21648 h 221889"/>
                <a:gd name="connsiteX12" fmla="*/ 138321 w 221890"/>
                <a:gd name="connsiteY12" fmla="*/ 25617 h 221889"/>
                <a:gd name="connsiteX13" fmla="*/ 148047 w 221890"/>
                <a:gd name="connsiteY13" fmla="*/ 6134 h 221889"/>
                <a:gd name="connsiteX14" fmla="*/ 172541 w 221890"/>
                <a:gd name="connsiteY14" fmla="*/ 18401 h 221889"/>
                <a:gd name="connsiteX15" fmla="*/ 162815 w 221890"/>
                <a:gd name="connsiteY15" fmla="*/ 37884 h 221889"/>
                <a:gd name="connsiteX16" fmla="*/ 177224 w 221890"/>
                <a:gd name="connsiteY16" fmla="*/ 50872 h 221889"/>
                <a:gd name="connsiteX17" fmla="*/ 195595 w 221890"/>
                <a:gd name="connsiteY17" fmla="*/ 38966 h 221889"/>
                <a:gd name="connsiteX18" fmla="*/ 210723 w 221890"/>
                <a:gd name="connsiteY18" fmla="*/ 62057 h 221889"/>
                <a:gd name="connsiteX19" fmla="*/ 192353 w 221890"/>
                <a:gd name="connsiteY19" fmla="*/ 73963 h 221889"/>
                <a:gd name="connsiteX20" fmla="*/ 198476 w 221890"/>
                <a:gd name="connsiteY20" fmla="*/ 92003 h 221889"/>
                <a:gd name="connsiteX21" fmla="*/ 220089 w 221890"/>
                <a:gd name="connsiteY21" fmla="*/ 90921 h 221889"/>
                <a:gd name="connsiteX22" fmla="*/ 221890 w 221890"/>
                <a:gd name="connsiteY22" fmla="*/ 118341 h 221889"/>
                <a:gd name="connsiteX23" fmla="*/ 199917 w 221890"/>
                <a:gd name="connsiteY23" fmla="*/ 119784 h 221889"/>
                <a:gd name="connsiteX24" fmla="*/ 195955 w 221890"/>
                <a:gd name="connsiteY24" fmla="*/ 138546 h 221889"/>
                <a:gd name="connsiteX25" fmla="*/ 215406 w 221890"/>
                <a:gd name="connsiteY25" fmla="*/ 148287 h 221889"/>
                <a:gd name="connsiteX26" fmla="*/ 203159 w 221890"/>
                <a:gd name="connsiteY26" fmla="*/ 173182 h 221889"/>
                <a:gd name="connsiteX27" fmla="*/ 183708 w 221890"/>
                <a:gd name="connsiteY27" fmla="*/ 163080 h 221889"/>
                <a:gd name="connsiteX28" fmla="*/ 170740 w 221890"/>
                <a:gd name="connsiteY28" fmla="*/ 177512 h 221889"/>
                <a:gd name="connsiteX29" fmla="*/ 182987 w 221890"/>
                <a:gd name="connsiteY29" fmla="*/ 195912 h 221889"/>
                <a:gd name="connsiteX30" fmla="*/ 159934 w 221890"/>
                <a:gd name="connsiteY30" fmla="*/ 210705 h 221889"/>
                <a:gd name="connsiteX31" fmla="*/ 147687 w 221890"/>
                <a:gd name="connsiteY31" fmla="*/ 192665 h 221889"/>
                <a:gd name="connsiteX32" fmla="*/ 129676 w 221890"/>
                <a:gd name="connsiteY32" fmla="*/ 198438 h 221889"/>
                <a:gd name="connsiteX33" fmla="*/ 130757 w 221890"/>
                <a:gd name="connsiteY33" fmla="*/ 220446 h 221889"/>
                <a:gd name="connsiteX34" fmla="*/ 103381 w 221890"/>
                <a:gd name="connsiteY34" fmla="*/ 221889 h 221889"/>
                <a:gd name="connsiteX35" fmla="*/ 101940 w 221890"/>
                <a:gd name="connsiteY35" fmla="*/ 200242 h 221889"/>
                <a:gd name="connsiteX36" fmla="*/ 83569 w 221890"/>
                <a:gd name="connsiteY36" fmla="*/ 196273 h 221889"/>
                <a:gd name="connsiteX37" fmla="*/ 73483 w 221890"/>
                <a:gd name="connsiteY37" fmla="*/ 215756 h 221889"/>
                <a:gd name="connsiteX38" fmla="*/ 48989 w 221890"/>
                <a:gd name="connsiteY38" fmla="*/ 203489 h 221889"/>
                <a:gd name="connsiteX39" fmla="*/ 58715 w 221890"/>
                <a:gd name="connsiteY39" fmla="*/ 183645 h 221889"/>
                <a:gd name="connsiteX40" fmla="*/ 44306 w 221890"/>
                <a:gd name="connsiteY40" fmla="*/ 171017 h 221889"/>
                <a:gd name="connsiteX41" fmla="*/ 26296 w 221890"/>
                <a:gd name="connsiteY41" fmla="*/ 182924 h 221889"/>
                <a:gd name="connsiteX42" fmla="*/ 11167 w 221890"/>
                <a:gd name="connsiteY42" fmla="*/ 159833 h 221889"/>
                <a:gd name="connsiteX43" fmla="*/ 29177 w 221890"/>
                <a:gd name="connsiteY43" fmla="*/ 147926 h 221889"/>
                <a:gd name="connsiteX44" fmla="*/ 23414 w 221890"/>
                <a:gd name="connsiteY44" fmla="*/ 129887 h 221889"/>
                <a:gd name="connsiteX45" fmla="*/ 1441 w 221890"/>
                <a:gd name="connsiteY45" fmla="*/ 130969 h 221889"/>
                <a:gd name="connsiteX46" fmla="*/ 0 w 221890"/>
                <a:gd name="connsiteY46" fmla="*/ 103188 h 221889"/>
                <a:gd name="connsiteX47" fmla="*/ 21973 w 221890"/>
                <a:gd name="connsiteY47" fmla="*/ 102105 h 221889"/>
                <a:gd name="connsiteX48" fmla="*/ 25575 w 221890"/>
                <a:gd name="connsiteY48" fmla="*/ 83344 h 221889"/>
                <a:gd name="connsiteX49" fmla="*/ 6124 w 221890"/>
                <a:gd name="connsiteY49" fmla="*/ 73242 h 221889"/>
                <a:gd name="connsiteX50" fmla="*/ 18731 w 221890"/>
                <a:gd name="connsiteY50" fmla="*/ 48708 h 221889"/>
                <a:gd name="connsiteX51" fmla="*/ 38183 w 221890"/>
                <a:gd name="connsiteY51" fmla="*/ 58449 h 221889"/>
                <a:gd name="connsiteX52" fmla="*/ 50790 w 221890"/>
                <a:gd name="connsiteY52" fmla="*/ 44378 h 221889"/>
                <a:gd name="connsiteX53" fmla="*/ 38903 w 221890"/>
                <a:gd name="connsiteY53" fmla="*/ 25978 h 221889"/>
                <a:gd name="connsiteX54" fmla="*/ 61956 w 221890"/>
                <a:gd name="connsiteY54" fmla="*/ 10824 h 221889"/>
                <a:gd name="connsiteX55" fmla="*/ 73843 w 221890"/>
                <a:gd name="connsiteY55" fmla="*/ 29225 h 221889"/>
                <a:gd name="connsiteX56" fmla="*/ 92214 w 221890"/>
                <a:gd name="connsiteY56" fmla="*/ 23091 h 221889"/>
                <a:gd name="connsiteX57" fmla="*/ 90773 w 221890"/>
                <a:gd name="connsiteY57" fmla="*/ 1443 h 221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21890" h="221889">
                  <a:moveTo>
                    <a:pt x="108354" y="78511"/>
                  </a:moveTo>
                  <a:cubicBezTo>
                    <a:pt x="125615" y="77788"/>
                    <a:pt x="140718" y="90806"/>
                    <a:pt x="141437" y="108162"/>
                  </a:cubicBezTo>
                  <a:cubicBezTo>
                    <a:pt x="142516" y="125880"/>
                    <a:pt x="129211" y="140706"/>
                    <a:pt x="111950" y="141790"/>
                  </a:cubicBezTo>
                  <a:cubicBezTo>
                    <a:pt x="94330" y="142514"/>
                    <a:pt x="79586" y="129135"/>
                    <a:pt x="78507" y="111778"/>
                  </a:cubicBezTo>
                  <a:cubicBezTo>
                    <a:pt x="77788" y="94422"/>
                    <a:pt x="90734" y="79596"/>
                    <a:pt x="108354" y="78511"/>
                  </a:cubicBezTo>
                  <a:close/>
                  <a:moveTo>
                    <a:pt x="107343" y="48708"/>
                  </a:moveTo>
                  <a:cubicBezTo>
                    <a:pt x="73123" y="50872"/>
                    <a:pt x="47188" y="80097"/>
                    <a:pt x="48989" y="114372"/>
                  </a:cubicBezTo>
                  <a:cubicBezTo>
                    <a:pt x="50790" y="148648"/>
                    <a:pt x="80327" y="174986"/>
                    <a:pt x="114187" y="173182"/>
                  </a:cubicBezTo>
                  <a:cubicBezTo>
                    <a:pt x="148407" y="171017"/>
                    <a:pt x="174702" y="141793"/>
                    <a:pt x="172541" y="107156"/>
                  </a:cubicBezTo>
                  <a:cubicBezTo>
                    <a:pt x="170740" y="73242"/>
                    <a:pt x="141563" y="46904"/>
                    <a:pt x="107343" y="48708"/>
                  </a:cubicBezTo>
                  <a:close/>
                  <a:moveTo>
                    <a:pt x="118510" y="0"/>
                  </a:moveTo>
                  <a:lnTo>
                    <a:pt x="119590" y="21648"/>
                  </a:lnTo>
                  <a:cubicBezTo>
                    <a:pt x="126074" y="22370"/>
                    <a:pt x="132198" y="23813"/>
                    <a:pt x="138321" y="25617"/>
                  </a:cubicBezTo>
                  <a:lnTo>
                    <a:pt x="148047" y="6134"/>
                  </a:lnTo>
                  <a:lnTo>
                    <a:pt x="172541" y="18401"/>
                  </a:lnTo>
                  <a:lnTo>
                    <a:pt x="162815" y="37884"/>
                  </a:lnTo>
                  <a:cubicBezTo>
                    <a:pt x="168219" y="41492"/>
                    <a:pt x="172901" y="46182"/>
                    <a:pt x="177224" y="50872"/>
                  </a:cubicBezTo>
                  <a:lnTo>
                    <a:pt x="195595" y="38966"/>
                  </a:lnTo>
                  <a:lnTo>
                    <a:pt x="210723" y="62057"/>
                  </a:lnTo>
                  <a:lnTo>
                    <a:pt x="192353" y="73963"/>
                  </a:lnTo>
                  <a:cubicBezTo>
                    <a:pt x="194874" y="79736"/>
                    <a:pt x="197035" y="85870"/>
                    <a:pt x="198476" y="92003"/>
                  </a:cubicBezTo>
                  <a:lnTo>
                    <a:pt x="220089" y="90921"/>
                  </a:lnTo>
                  <a:lnTo>
                    <a:pt x="221890" y="118341"/>
                  </a:lnTo>
                  <a:lnTo>
                    <a:pt x="199917" y="119784"/>
                  </a:lnTo>
                  <a:cubicBezTo>
                    <a:pt x="199197" y="126279"/>
                    <a:pt x="197756" y="132412"/>
                    <a:pt x="195955" y="138546"/>
                  </a:cubicBezTo>
                  <a:lnTo>
                    <a:pt x="215406" y="148287"/>
                  </a:lnTo>
                  <a:lnTo>
                    <a:pt x="203159" y="173182"/>
                  </a:lnTo>
                  <a:lnTo>
                    <a:pt x="183708" y="163080"/>
                  </a:lnTo>
                  <a:cubicBezTo>
                    <a:pt x="179745" y="168492"/>
                    <a:pt x="175783" y="173182"/>
                    <a:pt x="170740" y="177512"/>
                  </a:cubicBezTo>
                  <a:lnTo>
                    <a:pt x="182987" y="195912"/>
                  </a:lnTo>
                  <a:lnTo>
                    <a:pt x="159934" y="210705"/>
                  </a:lnTo>
                  <a:lnTo>
                    <a:pt x="147687" y="192665"/>
                  </a:lnTo>
                  <a:cubicBezTo>
                    <a:pt x="141923" y="195191"/>
                    <a:pt x="135800" y="196995"/>
                    <a:pt x="129676" y="198438"/>
                  </a:cubicBezTo>
                  <a:lnTo>
                    <a:pt x="130757" y="220446"/>
                  </a:lnTo>
                  <a:lnTo>
                    <a:pt x="103381" y="221889"/>
                  </a:lnTo>
                  <a:lnTo>
                    <a:pt x="101940" y="200242"/>
                  </a:lnTo>
                  <a:cubicBezTo>
                    <a:pt x="95816" y="199520"/>
                    <a:pt x="89332" y="198077"/>
                    <a:pt x="83569" y="196273"/>
                  </a:cubicBezTo>
                  <a:lnTo>
                    <a:pt x="73483" y="215756"/>
                  </a:lnTo>
                  <a:lnTo>
                    <a:pt x="48989" y="203489"/>
                  </a:lnTo>
                  <a:lnTo>
                    <a:pt x="58715" y="183645"/>
                  </a:lnTo>
                  <a:cubicBezTo>
                    <a:pt x="53672" y="180037"/>
                    <a:pt x="48629" y="175708"/>
                    <a:pt x="44306" y="171017"/>
                  </a:cubicBezTo>
                  <a:lnTo>
                    <a:pt x="26296" y="182924"/>
                  </a:lnTo>
                  <a:lnTo>
                    <a:pt x="11167" y="159833"/>
                  </a:lnTo>
                  <a:lnTo>
                    <a:pt x="29177" y="147926"/>
                  </a:lnTo>
                  <a:cubicBezTo>
                    <a:pt x="26656" y="142154"/>
                    <a:pt x="24495" y="136020"/>
                    <a:pt x="23414" y="129887"/>
                  </a:cubicBezTo>
                  <a:lnTo>
                    <a:pt x="1441" y="130969"/>
                  </a:lnTo>
                  <a:lnTo>
                    <a:pt x="0" y="103188"/>
                  </a:lnTo>
                  <a:lnTo>
                    <a:pt x="21973" y="102105"/>
                  </a:lnTo>
                  <a:cubicBezTo>
                    <a:pt x="22333" y="95611"/>
                    <a:pt x="23774" y="89478"/>
                    <a:pt x="25575" y="83344"/>
                  </a:cubicBezTo>
                  <a:lnTo>
                    <a:pt x="6124" y="73242"/>
                  </a:lnTo>
                  <a:lnTo>
                    <a:pt x="18731" y="48708"/>
                  </a:lnTo>
                  <a:lnTo>
                    <a:pt x="38183" y="58449"/>
                  </a:lnTo>
                  <a:cubicBezTo>
                    <a:pt x="41785" y="53398"/>
                    <a:pt x="46107" y="48708"/>
                    <a:pt x="50790" y="44378"/>
                  </a:cubicBezTo>
                  <a:lnTo>
                    <a:pt x="38903" y="25978"/>
                  </a:lnTo>
                  <a:lnTo>
                    <a:pt x="61956" y="10824"/>
                  </a:lnTo>
                  <a:lnTo>
                    <a:pt x="73843" y="29225"/>
                  </a:lnTo>
                  <a:cubicBezTo>
                    <a:pt x="79607" y="26699"/>
                    <a:pt x="85730" y="24534"/>
                    <a:pt x="92214" y="23091"/>
                  </a:cubicBezTo>
                  <a:lnTo>
                    <a:pt x="90773" y="1443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EAA6C859-047F-2D4B-A4C8-9B5B6719F8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4237" y="3892550"/>
              <a:ext cx="293328" cy="294915"/>
            </a:xfrm>
            <a:custGeom>
              <a:avLst/>
              <a:gdLst>
                <a:gd name="connsiteX0" fmla="*/ 143907 w 293328"/>
                <a:gd name="connsiteY0" fmla="*/ 106204 h 294915"/>
                <a:gd name="connsiteX1" fmla="*/ 187483 w 293328"/>
                <a:gd name="connsiteY1" fmla="*/ 145137 h 294915"/>
                <a:gd name="connsiteX2" fmla="*/ 148550 w 293328"/>
                <a:gd name="connsiteY2" fmla="*/ 189071 h 294915"/>
                <a:gd name="connsiteX3" fmla="*/ 104616 w 293328"/>
                <a:gd name="connsiteY3" fmla="*/ 150138 h 294915"/>
                <a:gd name="connsiteX4" fmla="*/ 143907 w 293328"/>
                <a:gd name="connsiteY4" fmla="*/ 106204 h 294915"/>
                <a:gd name="connsiteX5" fmla="*/ 141817 w 293328"/>
                <a:gd name="connsiteY5" fmla="*/ 65256 h 294915"/>
                <a:gd name="connsiteX6" fmla="*/ 64625 w 293328"/>
                <a:gd name="connsiteY6" fmla="*/ 152144 h 294915"/>
                <a:gd name="connsiteX7" fmla="*/ 151152 w 293328"/>
                <a:gd name="connsiteY7" fmla="*/ 229658 h 294915"/>
                <a:gd name="connsiteX8" fmla="*/ 228703 w 293328"/>
                <a:gd name="connsiteY8" fmla="*/ 142770 h 294915"/>
                <a:gd name="connsiteX9" fmla="*/ 141817 w 293328"/>
                <a:gd name="connsiteY9" fmla="*/ 65256 h 294915"/>
                <a:gd name="connsiteX10" fmla="*/ 156537 w 293328"/>
                <a:gd name="connsiteY10" fmla="*/ 0 h 294915"/>
                <a:gd name="connsiteX11" fmla="*/ 157974 w 293328"/>
                <a:gd name="connsiteY11" fmla="*/ 29203 h 294915"/>
                <a:gd name="connsiteX12" fmla="*/ 183106 w 293328"/>
                <a:gd name="connsiteY12" fmla="*/ 34250 h 294915"/>
                <a:gd name="connsiteX13" fmla="*/ 196031 w 293328"/>
                <a:gd name="connsiteY13" fmla="*/ 8292 h 294915"/>
                <a:gd name="connsiteX14" fmla="*/ 228703 w 293328"/>
                <a:gd name="connsiteY14" fmla="*/ 24877 h 294915"/>
                <a:gd name="connsiteX15" fmla="*/ 215418 w 293328"/>
                <a:gd name="connsiteY15" fmla="*/ 50835 h 294915"/>
                <a:gd name="connsiteX16" fmla="*/ 234447 w 293328"/>
                <a:gd name="connsiteY16" fmla="*/ 67780 h 294915"/>
                <a:gd name="connsiteX17" fmla="*/ 258502 w 293328"/>
                <a:gd name="connsiteY17" fmla="*/ 51916 h 294915"/>
                <a:gd name="connsiteX18" fmla="*/ 278608 w 293328"/>
                <a:gd name="connsiteY18" fmla="*/ 82562 h 294915"/>
                <a:gd name="connsiteX19" fmla="*/ 254553 w 293328"/>
                <a:gd name="connsiteY19" fmla="*/ 98425 h 294915"/>
                <a:gd name="connsiteX20" fmla="*/ 262451 w 293328"/>
                <a:gd name="connsiteY20" fmla="*/ 122581 h 294915"/>
                <a:gd name="connsiteX21" fmla="*/ 291174 w 293328"/>
                <a:gd name="connsiteY21" fmla="*/ 120778 h 294915"/>
                <a:gd name="connsiteX22" fmla="*/ 293328 w 293328"/>
                <a:gd name="connsiteY22" fmla="*/ 157552 h 294915"/>
                <a:gd name="connsiteX23" fmla="*/ 264247 w 293328"/>
                <a:gd name="connsiteY23" fmla="*/ 158994 h 294915"/>
                <a:gd name="connsiteX24" fmla="*/ 259220 w 293328"/>
                <a:gd name="connsiteY24" fmla="*/ 183871 h 294915"/>
                <a:gd name="connsiteX25" fmla="*/ 285070 w 293328"/>
                <a:gd name="connsiteY25" fmla="*/ 197211 h 294915"/>
                <a:gd name="connsiteX26" fmla="*/ 268555 w 293328"/>
                <a:gd name="connsiteY26" fmla="*/ 229658 h 294915"/>
                <a:gd name="connsiteX27" fmla="*/ 243064 w 293328"/>
                <a:gd name="connsiteY27" fmla="*/ 216679 h 294915"/>
                <a:gd name="connsiteX28" fmla="*/ 226189 w 293328"/>
                <a:gd name="connsiteY28" fmla="*/ 235787 h 294915"/>
                <a:gd name="connsiteX29" fmla="*/ 241987 w 293328"/>
                <a:gd name="connsiteY29" fmla="*/ 259943 h 294915"/>
                <a:gd name="connsiteX30" fmla="*/ 211469 w 293328"/>
                <a:gd name="connsiteY30" fmla="*/ 280133 h 294915"/>
                <a:gd name="connsiteX31" fmla="*/ 195313 w 293328"/>
                <a:gd name="connsiteY31" fmla="*/ 255617 h 294915"/>
                <a:gd name="connsiteX32" fmla="*/ 171258 w 293328"/>
                <a:gd name="connsiteY32" fmla="*/ 263909 h 294915"/>
                <a:gd name="connsiteX33" fmla="*/ 172694 w 293328"/>
                <a:gd name="connsiteY33" fmla="*/ 292751 h 294915"/>
                <a:gd name="connsiteX34" fmla="*/ 136432 w 293328"/>
                <a:gd name="connsiteY34" fmla="*/ 294915 h 294915"/>
                <a:gd name="connsiteX35" fmla="*/ 134996 w 293328"/>
                <a:gd name="connsiteY35" fmla="*/ 265712 h 294915"/>
                <a:gd name="connsiteX36" fmla="*/ 110223 w 293328"/>
                <a:gd name="connsiteY36" fmla="*/ 260664 h 294915"/>
                <a:gd name="connsiteX37" fmla="*/ 97297 w 293328"/>
                <a:gd name="connsiteY37" fmla="*/ 286622 h 294915"/>
                <a:gd name="connsiteX38" fmla="*/ 64625 w 293328"/>
                <a:gd name="connsiteY38" fmla="*/ 270038 h 294915"/>
                <a:gd name="connsiteX39" fmla="*/ 77191 w 293328"/>
                <a:gd name="connsiteY39" fmla="*/ 244080 h 294915"/>
                <a:gd name="connsiteX40" fmla="*/ 58522 w 293328"/>
                <a:gd name="connsiteY40" fmla="*/ 227135 h 294915"/>
                <a:gd name="connsiteX41" fmla="*/ 34467 w 293328"/>
                <a:gd name="connsiteY41" fmla="*/ 242998 h 294915"/>
                <a:gd name="connsiteX42" fmla="*/ 14720 w 293328"/>
                <a:gd name="connsiteY42" fmla="*/ 212714 h 294915"/>
                <a:gd name="connsiteX43" fmla="*/ 38416 w 293328"/>
                <a:gd name="connsiteY43" fmla="*/ 196490 h 294915"/>
                <a:gd name="connsiteX44" fmla="*/ 30877 w 293328"/>
                <a:gd name="connsiteY44" fmla="*/ 172334 h 294915"/>
                <a:gd name="connsiteX45" fmla="*/ 1795 w 293328"/>
                <a:gd name="connsiteY45" fmla="*/ 174137 h 294915"/>
                <a:gd name="connsiteX46" fmla="*/ 0 w 293328"/>
                <a:gd name="connsiteY46" fmla="*/ 137362 h 294915"/>
                <a:gd name="connsiteX47" fmla="*/ 28722 w 293328"/>
                <a:gd name="connsiteY47" fmla="*/ 135920 h 294915"/>
                <a:gd name="connsiteX48" fmla="*/ 33749 w 293328"/>
                <a:gd name="connsiteY48" fmla="*/ 111044 h 294915"/>
                <a:gd name="connsiteX49" fmla="*/ 7899 w 293328"/>
                <a:gd name="connsiteY49" fmla="*/ 97704 h 294915"/>
                <a:gd name="connsiteX50" fmla="*/ 24414 w 293328"/>
                <a:gd name="connsiteY50" fmla="*/ 65256 h 294915"/>
                <a:gd name="connsiteX51" fmla="*/ 50264 w 293328"/>
                <a:gd name="connsiteY51" fmla="*/ 78235 h 294915"/>
                <a:gd name="connsiteX52" fmla="*/ 67139 w 293328"/>
                <a:gd name="connsiteY52" fmla="*/ 59127 h 294915"/>
                <a:gd name="connsiteX53" fmla="*/ 51341 w 293328"/>
                <a:gd name="connsiteY53" fmla="*/ 34971 h 294915"/>
                <a:gd name="connsiteX54" fmla="*/ 81859 w 293328"/>
                <a:gd name="connsiteY54" fmla="*/ 14782 h 294915"/>
                <a:gd name="connsiteX55" fmla="*/ 97656 w 293328"/>
                <a:gd name="connsiteY55" fmla="*/ 38937 h 294915"/>
                <a:gd name="connsiteX56" fmla="*/ 121711 w 293328"/>
                <a:gd name="connsiteY56" fmla="*/ 31006 h 294915"/>
                <a:gd name="connsiteX57" fmla="*/ 119916 w 293328"/>
                <a:gd name="connsiteY57" fmla="*/ 2163 h 294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93328" h="294915">
                  <a:moveTo>
                    <a:pt x="143907" y="106204"/>
                  </a:moveTo>
                  <a:cubicBezTo>
                    <a:pt x="166767" y="104775"/>
                    <a:pt x="186055" y="122277"/>
                    <a:pt x="187483" y="145137"/>
                  </a:cubicBezTo>
                  <a:cubicBezTo>
                    <a:pt x="188555" y="167997"/>
                    <a:pt x="171410" y="187643"/>
                    <a:pt x="148550" y="189071"/>
                  </a:cubicBezTo>
                  <a:cubicBezTo>
                    <a:pt x="125690" y="190143"/>
                    <a:pt x="106045" y="172998"/>
                    <a:pt x="104616" y="150138"/>
                  </a:cubicBezTo>
                  <a:cubicBezTo>
                    <a:pt x="103187" y="127278"/>
                    <a:pt x="121047" y="107633"/>
                    <a:pt x="143907" y="106204"/>
                  </a:cubicBezTo>
                  <a:close/>
                  <a:moveTo>
                    <a:pt x="141817" y="65256"/>
                  </a:moveTo>
                  <a:cubicBezTo>
                    <a:pt x="96579" y="67780"/>
                    <a:pt x="62112" y="106717"/>
                    <a:pt x="64625" y="152144"/>
                  </a:cubicBezTo>
                  <a:cubicBezTo>
                    <a:pt x="67139" y="197571"/>
                    <a:pt x="105914" y="232543"/>
                    <a:pt x="151152" y="229658"/>
                  </a:cubicBezTo>
                  <a:cubicBezTo>
                    <a:pt x="196390" y="227135"/>
                    <a:pt x="231216" y="188197"/>
                    <a:pt x="228703" y="142770"/>
                  </a:cubicBezTo>
                  <a:cubicBezTo>
                    <a:pt x="225830" y="97343"/>
                    <a:pt x="187055" y="62732"/>
                    <a:pt x="141817" y="65256"/>
                  </a:cubicBezTo>
                  <a:close/>
                  <a:moveTo>
                    <a:pt x="156537" y="0"/>
                  </a:moveTo>
                  <a:lnTo>
                    <a:pt x="157974" y="29203"/>
                  </a:lnTo>
                  <a:cubicBezTo>
                    <a:pt x="166590" y="29924"/>
                    <a:pt x="174848" y="31727"/>
                    <a:pt x="183106" y="34250"/>
                  </a:cubicBezTo>
                  <a:lnTo>
                    <a:pt x="196031" y="8292"/>
                  </a:lnTo>
                  <a:lnTo>
                    <a:pt x="228703" y="24877"/>
                  </a:lnTo>
                  <a:lnTo>
                    <a:pt x="215418" y="50835"/>
                  </a:lnTo>
                  <a:cubicBezTo>
                    <a:pt x="222599" y="55522"/>
                    <a:pt x="228703" y="61290"/>
                    <a:pt x="234447" y="67780"/>
                  </a:cubicBezTo>
                  <a:lnTo>
                    <a:pt x="258502" y="51916"/>
                  </a:lnTo>
                  <a:lnTo>
                    <a:pt x="278608" y="82562"/>
                  </a:lnTo>
                  <a:lnTo>
                    <a:pt x="254553" y="98425"/>
                  </a:lnTo>
                  <a:cubicBezTo>
                    <a:pt x="257784" y="105996"/>
                    <a:pt x="260656" y="113928"/>
                    <a:pt x="262451" y="122581"/>
                  </a:cubicBezTo>
                  <a:lnTo>
                    <a:pt x="291174" y="120778"/>
                  </a:lnTo>
                  <a:lnTo>
                    <a:pt x="293328" y="157552"/>
                  </a:lnTo>
                  <a:lnTo>
                    <a:pt x="264247" y="158994"/>
                  </a:lnTo>
                  <a:cubicBezTo>
                    <a:pt x="263529" y="167647"/>
                    <a:pt x="262092" y="175939"/>
                    <a:pt x="259220" y="183871"/>
                  </a:cubicBezTo>
                  <a:lnTo>
                    <a:pt x="285070" y="197211"/>
                  </a:lnTo>
                  <a:lnTo>
                    <a:pt x="268555" y="229658"/>
                  </a:lnTo>
                  <a:lnTo>
                    <a:pt x="243064" y="216679"/>
                  </a:lnTo>
                  <a:cubicBezTo>
                    <a:pt x="237678" y="223890"/>
                    <a:pt x="232293" y="230019"/>
                    <a:pt x="226189" y="235787"/>
                  </a:cubicBezTo>
                  <a:lnTo>
                    <a:pt x="241987" y="259943"/>
                  </a:lnTo>
                  <a:lnTo>
                    <a:pt x="211469" y="280133"/>
                  </a:lnTo>
                  <a:lnTo>
                    <a:pt x="195313" y="255617"/>
                  </a:lnTo>
                  <a:cubicBezTo>
                    <a:pt x="187773" y="259222"/>
                    <a:pt x="179874" y="261746"/>
                    <a:pt x="171258" y="263909"/>
                  </a:cubicBezTo>
                  <a:lnTo>
                    <a:pt x="172694" y="292751"/>
                  </a:lnTo>
                  <a:lnTo>
                    <a:pt x="136432" y="294915"/>
                  </a:lnTo>
                  <a:lnTo>
                    <a:pt x="134996" y="265712"/>
                  </a:lnTo>
                  <a:cubicBezTo>
                    <a:pt x="126379" y="264991"/>
                    <a:pt x="118121" y="263188"/>
                    <a:pt x="110223" y="260664"/>
                  </a:cubicBezTo>
                  <a:lnTo>
                    <a:pt x="97297" y="286622"/>
                  </a:lnTo>
                  <a:lnTo>
                    <a:pt x="64625" y="270038"/>
                  </a:lnTo>
                  <a:lnTo>
                    <a:pt x="77191" y="244080"/>
                  </a:lnTo>
                  <a:cubicBezTo>
                    <a:pt x="70729" y="239393"/>
                    <a:pt x="64266" y="233624"/>
                    <a:pt x="58522" y="227135"/>
                  </a:cubicBezTo>
                  <a:lnTo>
                    <a:pt x="34467" y="242998"/>
                  </a:lnTo>
                  <a:lnTo>
                    <a:pt x="14720" y="212714"/>
                  </a:lnTo>
                  <a:lnTo>
                    <a:pt x="38416" y="196490"/>
                  </a:lnTo>
                  <a:cubicBezTo>
                    <a:pt x="35185" y="188918"/>
                    <a:pt x="32672" y="180626"/>
                    <a:pt x="30877" y="172334"/>
                  </a:cubicBezTo>
                  <a:lnTo>
                    <a:pt x="1795" y="174137"/>
                  </a:lnTo>
                  <a:lnTo>
                    <a:pt x="0" y="137362"/>
                  </a:lnTo>
                  <a:lnTo>
                    <a:pt x="28722" y="135920"/>
                  </a:lnTo>
                  <a:cubicBezTo>
                    <a:pt x="29440" y="127268"/>
                    <a:pt x="31236" y="118975"/>
                    <a:pt x="33749" y="111044"/>
                  </a:cubicBezTo>
                  <a:lnTo>
                    <a:pt x="7899" y="97704"/>
                  </a:lnTo>
                  <a:lnTo>
                    <a:pt x="24414" y="65256"/>
                  </a:lnTo>
                  <a:lnTo>
                    <a:pt x="50264" y="78235"/>
                  </a:lnTo>
                  <a:cubicBezTo>
                    <a:pt x="54932" y="71385"/>
                    <a:pt x="60676" y="64895"/>
                    <a:pt x="67139" y="59127"/>
                  </a:cubicBezTo>
                  <a:lnTo>
                    <a:pt x="51341" y="34971"/>
                  </a:lnTo>
                  <a:lnTo>
                    <a:pt x="81859" y="14782"/>
                  </a:lnTo>
                  <a:lnTo>
                    <a:pt x="97656" y="38937"/>
                  </a:lnTo>
                  <a:cubicBezTo>
                    <a:pt x="105196" y="35692"/>
                    <a:pt x="113095" y="32808"/>
                    <a:pt x="121711" y="31006"/>
                  </a:cubicBezTo>
                  <a:lnTo>
                    <a:pt x="119916" y="2163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C0278AF-3428-A144-8AF5-353ECDC8817B}"/>
              </a:ext>
            </a:extLst>
          </p:cNvPr>
          <p:cNvGrpSpPr/>
          <p:nvPr userDrawn="1"/>
        </p:nvGrpSpPr>
        <p:grpSpPr>
          <a:xfrm rot="20372092" flipH="1">
            <a:off x="9820007" y="2901310"/>
            <a:ext cx="2606400" cy="4009662"/>
            <a:chOff x="2616200" y="463550"/>
            <a:chExt cx="4190640" cy="6459178"/>
          </a:xfrm>
        </p:grpSpPr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9C9CB19C-81CD-F84A-8E6B-A2061EDD70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35400" y="5329238"/>
              <a:ext cx="1695090" cy="1593490"/>
            </a:xfrm>
            <a:custGeom>
              <a:avLst/>
              <a:gdLst>
                <a:gd name="connsiteX0" fmla="*/ 315913 w 1695090"/>
                <a:gd name="connsiteY0" fmla="*/ 1131887 h 1593490"/>
                <a:gd name="connsiteX1" fmla="*/ 1377590 w 1695090"/>
                <a:gd name="connsiteY1" fmla="*/ 1131887 h 1593490"/>
                <a:gd name="connsiteX2" fmla="*/ 1377590 w 1695090"/>
                <a:gd name="connsiteY2" fmla="*/ 1216208 h 1593490"/>
                <a:gd name="connsiteX3" fmla="*/ 1000425 w 1695090"/>
                <a:gd name="connsiteY3" fmla="*/ 1593490 h 1593490"/>
                <a:gd name="connsiteX4" fmla="*/ 693079 w 1695090"/>
                <a:gd name="connsiteY4" fmla="*/ 1593490 h 1593490"/>
                <a:gd name="connsiteX5" fmla="*/ 315913 w 1695090"/>
                <a:gd name="connsiteY5" fmla="*/ 1216208 h 1593490"/>
                <a:gd name="connsiteX6" fmla="*/ 145818 w 1695090"/>
                <a:gd name="connsiteY6" fmla="*/ 750887 h 1593490"/>
                <a:gd name="connsiteX7" fmla="*/ 1549272 w 1695090"/>
                <a:gd name="connsiteY7" fmla="*/ 750887 h 1593490"/>
                <a:gd name="connsiteX8" fmla="*/ 1695090 w 1695090"/>
                <a:gd name="connsiteY8" fmla="*/ 896937 h 1593490"/>
                <a:gd name="connsiteX9" fmla="*/ 1549272 w 1695090"/>
                <a:gd name="connsiteY9" fmla="*/ 1042628 h 1593490"/>
                <a:gd name="connsiteX10" fmla="*/ 145818 w 1695090"/>
                <a:gd name="connsiteY10" fmla="*/ 1042628 h 1593490"/>
                <a:gd name="connsiteX11" fmla="*/ 0 w 1695090"/>
                <a:gd name="connsiteY11" fmla="*/ 896937 h 1593490"/>
                <a:gd name="connsiteX12" fmla="*/ 145818 w 1695090"/>
                <a:gd name="connsiteY12" fmla="*/ 750887 h 1593490"/>
                <a:gd name="connsiteX13" fmla="*/ 145818 w 1695090"/>
                <a:gd name="connsiteY13" fmla="*/ 376237 h 1593490"/>
                <a:gd name="connsiteX14" fmla="*/ 1549272 w 1695090"/>
                <a:gd name="connsiteY14" fmla="*/ 376237 h 1593490"/>
                <a:gd name="connsiteX15" fmla="*/ 1695090 w 1695090"/>
                <a:gd name="connsiteY15" fmla="*/ 521747 h 1593490"/>
                <a:gd name="connsiteX16" fmla="*/ 1549272 w 1695090"/>
                <a:gd name="connsiteY16" fmla="*/ 667977 h 1593490"/>
                <a:gd name="connsiteX17" fmla="*/ 145818 w 1695090"/>
                <a:gd name="connsiteY17" fmla="*/ 667977 h 1593490"/>
                <a:gd name="connsiteX18" fmla="*/ 0 w 1695090"/>
                <a:gd name="connsiteY18" fmla="*/ 521747 h 1593490"/>
                <a:gd name="connsiteX19" fmla="*/ 145818 w 1695090"/>
                <a:gd name="connsiteY19" fmla="*/ 376237 h 1593490"/>
                <a:gd name="connsiteX20" fmla="*/ 145818 w 1695090"/>
                <a:gd name="connsiteY20" fmla="*/ 0 h 1593490"/>
                <a:gd name="connsiteX21" fmla="*/ 1549272 w 1695090"/>
                <a:gd name="connsiteY21" fmla="*/ 0 h 1593490"/>
                <a:gd name="connsiteX22" fmla="*/ 1695090 w 1695090"/>
                <a:gd name="connsiteY22" fmla="*/ 146230 h 1593490"/>
                <a:gd name="connsiteX23" fmla="*/ 1549272 w 1695090"/>
                <a:gd name="connsiteY23" fmla="*/ 291740 h 1593490"/>
                <a:gd name="connsiteX24" fmla="*/ 145818 w 1695090"/>
                <a:gd name="connsiteY24" fmla="*/ 291740 h 1593490"/>
                <a:gd name="connsiteX25" fmla="*/ 0 w 1695090"/>
                <a:gd name="connsiteY25" fmla="*/ 146230 h 1593490"/>
                <a:gd name="connsiteX26" fmla="*/ 145818 w 1695090"/>
                <a:gd name="connsiteY26" fmla="*/ 0 h 1593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695090" h="1593490">
                  <a:moveTo>
                    <a:pt x="315913" y="1131887"/>
                  </a:moveTo>
                  <a:lnTo>
                    <a:pt x="1377590" y="1131887"/>
                  </a:lnTo>
                  <a:lnTo>
                    <a:pt x="1377590" y="1216208"/>
                  </a:lnTo>
                  <a:cubicBezTo>
                    <a:pt x="1377590" y="1424488"/>
                    <a:pt x="1208802" y="1593490"/>
                    <a:pt x="1000425" y="1593490"/>
                  </a:cubicBezTo>
                  <a:lnTo>
                    <a:pt x="693079" y="1593490"/>
                  </a:lnTo>
                  <a:cubicBezTo>
                    <a:pt x="484702" y="1593490"/>
                    <a:pt x="315913" y="1424488"/>
                    <a:pt x="315913" y="1216208"/>
                  </a:cubicBezTo>
                  <a:close/>
                  <a:moveTo>
                    <a:pt x="145818" y="750887"/>
                  </a:moveTo>
                  <a:lnTo>
                    <a:pt x="1549272" y="750887"/>
                  </a:lnTo>
                  <a:cubicBezTo>
                    <a:pt x="1629922" y="750887"/>
                    <a:pt x="1695090" y="816358"/>
                    <a:pt x="1695090" y="896937"/>
                  </a:cubicBezTo>
                  <a:cubicBezTo>
                    <a:pt x="1695090" y="977157"/>
                    <a:pt x="1629922" y="1042628"/>
                    <a:pt x="1549272" y="1042628"/>
                  </a:cubicBezTo>
                  <a:lnTo>
                    <a:pt x="145818" y="1042628"/>
                  </a:lnTo>
                  <a:cubicBezTo>
                    <a:pt x="65168" y="1042628"/>
                    <a:pt x="0" y="977157"/>
                    <a:pt x="0" y="896937"/>
                  </a:cubicBezTo>
                  <a:cubicBezTo>
                    <a:pt x="0" y="816358"/>
                    <a:pt x="65168" y="750887"/>
                    <a:pt x="145818" y="750887"/>
                  </a:cubicBezTo>
                  <a:close/>
                  <a:moveTo>
                    <a:pt x="145818" y="376237"/>
                  </a:moveTo>
                  <a:lnTo>
                    <a:pt x="1549272" y="376237"/>
                  </a:lnTo>
                  <a:cubicBezTo>
                    <a:pt x="1629922" y="376237"/>
                    <a:pt x="1695090" y="441428"/>
                    <a:pt x="1695090" y="521747"/>
                  </a:cubicBezTo>
                  <a:cubicBezTo>
                    <a:pt x="1695090" y="602426"/>
                    <a:pt x="1629922" y="667977"/>
                    <a:pt x="1549272" y="667977"/>
                  </a:cubicBezTo>
                  <a:lnTo>
                    <a:pt x="145818" y="667977"/>
                  </a:lnTo>
                  <a:cubicBezTo>
                    <a:pt x="65168" y="667977"/>
                    <a:pt x="0" y="602426"/>
                    <a:pt x="0" y="521747"/>
                  </a:cubicBezTo>
                  <a:cubicBezTo>
                    <a:pt x="0" y="441428"/>
                    <a:pt x="65168" y="376237"/>
                    <a:pt x="145818" y="376237"/>
                  </a:cubicBezTo>
                  <a:close/>
                  <a:moveTo>
                    <a:pt x="145818" y="0"/>
                  </a:moveTo>
                  <a:lnTo>
                    <a:pt x="1549272" y="0"/>
                  </a:lnTo>
                  <a:cubicBezTo>
                    <a:pt x="1629922" y="0"/>
                    <a:pt x="1695090" y="65552"/>
                    <a:pt x="1695090" y="146230"/>
                  </a:cubicBezTo>
                  <a:cubicBezTo>
                    <a:pt x="1695090" y="226549"/>
                    <a:pt x="1629922" y="291740"/>
                    <a:pt x="1549272" y="291740"/>
                  </a:cubicBezTo>
                  <a:lnTo>
                    <a:pt x="145818" y="291740"/>
                  </a:lnTo>
                  <a:cubicBezTo>
                    <a:pt x="65168" y="291740"/>
                    <a:pt x="0" y="226549"/>
                    <a:pt x="0" y="146230"/>
                  </a:cubicBezTo>
                  <a:cubicBezTo>
                    <a:pt x="0" y="65552"/>
                    <a:pt x="65168" y="0"/>
                    <a:pt x="145818" y="0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9" name="Freeform 6">
              <a:extLst>
                <a:ext uri="{FF2B5EF4-FFF2-40B4-BE49-F238E27FC236}">
                  <a16:creationId xmlns:a16="http://schemas.microsoft.com/office/drawing/2014/main" id="{F0AA62E5-B267-F842-9F98-F4A3EC40C8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97425" y="2962275"/>
              <a:ext cx="1147763" cy="1147763"/>
            </a:xfrm>
            <a:custGeom>
              <a:avLst/>
              <a:gdLst>
                <a:gd name="T0" fmla="*/ 1595 w 3190"/>
                <a:gd name="T1" fmla="*/ 2491 h 3190"/>
                <a:gd name="T2" fmla="*/ 697 w 3190"/>
                <a:gd name="T3" fmla="*/ 1595 h 3190"/>
                <a:gd name="T4" fmla="*/ 1595 w 3190"/>
                <a:gd name="T5" fmla="*/ 698 h 3190"/>
                <a:gd name="T6" fmla="*/ 2492 w 3190"/>
                <a:gd name="T7" fmla="*/ 1595 h 3190"/>
                <a:gd name="T8" fmla="*/ 3189 w 3190"/>
                <a:gd name="T9" fmla="*/ 1795 h 3190"/>
                <a:gd name="T10" fmla="*/ 2874 w 3190"/>
                <a:gd name="T11" fmla="*/ 1396 h 3190"/>
                <a:gd name="T12" fmla="*/ 2802 w 3190"/>
                <a:gd name="T13" fmla="*/ 1128 h 3190"/>
                <a:gd name="T14" fmla="*/ 2876 w 3190"/>
                <a:gd name="T15" fmla="*/ 625 h 3190"/>
                <a:gd name="T16" fmla="*/ 2604 w 3190"/>
                <a:gd name="T17" fmla="*/ 783 h 3190"/>
                <a:gd name="T18" fmla="*/ 2565 w 3190"/>
                <a:gd name="T19" fmla="*/ 314 h 3190"/>
                <a:gd name="T20" fmla="*/ 2062 w 3190"/>
                <a:gd name="T21" fmla="*/ 388 h 3190"/>
                <a:gd name="T22" fmla="*/ 1794 w 3190"/>
                <a:gd name="T23" fmla="*/ 316 h 3190"/>
                <a:gd name="T24" fmla="*/ 1395 w 3190"/>
                <a:gd name="T25" fmla="*/ 0 h 3190"/>
                <a:gd name="T26" fmla="*/ 1395 w 3190"/>
                <a:gd name="T27" fmla="*/ 316 h 3190"/>
                <a:gd name="T28" fmla="*/ 970 w 3190"/>
                <a:gd name="T29" fmla="*/ 114 h 3190"/>
                <a:gd name="T30" fmla="*/ 782 w 3190"/>
                <a:gd name="T31" fmla="*/ 587 h 3190"/>
                <a:gd name="T32" fmla="*/ 586 w 3190"/>
                <a:gd name="T33" fmla="*/ 783 h 3190"/>
                <a:gd name="T34" fmla="*/ 114 w 3190"/>
                <a:gd name="T35" fmla="*/ 970 h 3190"/>
                <a:gd name="T36" fmla="*/ 387 w 3190"/>
                <a:gd name="T37" fmla="*/ 1128 h 3190"/>
                <a:gd name="T38" fmla="*/ 0 w 3190"/>
                <a:gd name="T39" fmla="*/ 1396 h 3190"/>
                <a:gd name="T40" fmla="*/ 316 w 3190"/>
                <a:gd name="T41" fmla="*/ 1795 h 3190"/>
                <a:gd name="T42" fmla="*/ 387 w 3190"/>
                <a:gd name="T43" fmla="*/ 2063 h 3190"/>
                <a:gd name="T44" fmla="*/ 313 w 3190"/>
                <a:gd name="T45" fmla="*/ 2564 h 3190"/>
                <a:gd name="T46" fmla="*/ 586 w 3190"/>
                <a:gd name="T47" fmla="*/ 2408 h 3190"/>
                <a:gd name="T48" fmla="*/ 624 w 3190"/>
                <a:gd name="T49" fmla="*/ 2876 h 3190"/>
                <a:gd name="T50" fmla="*/ 1128 w 3190"/>
                <a:gd name="T51" fmla="*/ 2802 h 3190"/>
                <a:gd name="T52" fmla="*/ 1395 w 3190"/>
                <a:gd name="T53" fmla="*/ 2873 h 3190"/>
                <a:gd name="T54" fmla="*/ 1794 w 3190"/>
                <a:gd name="T55" fmla="*/ 3189 h 3190"/>
                <a:gd name="T56" fmla="*/ 1794 w 3190"/>
                <a:gd name="T57" fmla="*/ 2873 h 3190"/>
                <a:gd name="T58" fmla="*/ 2220 w 3190"/>
                <a:gd name="T59" fmla="*/ 3075 h 3190"/>
                <a:gd name="T60" fmla="*/ 2407 w 3190"/>
                <a:gd name="T61" fmla="*/ 2603 h 3190"/>
                <a:gd name="T62" fmla="*/ 2604 w 3190"/>
                <a:gd name="T63" fmla="*/ 2408 h 3190"/>
                <a:gd name="T64" fmla="*/ 3075 w 3190"/>
                <a:gd name="T65" fmla="*/ 2220 h 3190"/>
                <a:gd name="T66" fmla="*/ 2802 w 3190"/>
                <a:gd name="T67" fmla="*/ 2063 h 3190"/>
                <a:gd name="T68" fmla="*/ 3189 w 3190"/>
                <a:gd name="T69" fmla="*/ 1795 h 3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190" h="3190">
                  <a:moveTo>
                    <a:pt x="1595" y="2491"/>
                  </a:moveTo>
                  <a:lnTo>
                    <a:pt x="1595" y="2491"/>
                  </a:lnTo>
                  <a:cubicBezTo>
                    <a:pt x="1099" y="2491"/>
                    <a:pt x="697" y="2091"/>
                    <a:pt x="697" y="1595"/>
                  </a:cubicBezTo>
                  <a:lnTo>
                    <a:pt x="697" y="1595"/>
                  </a:lnTo>
                  <a:cubicBezTo>
                    <a:pt x="697" y="1100"/>
                    <a:pt x="1099" y="698"/>
                    <a:pt x="1595" y="698"/>
                  </a:cubicBezTo>
                  <a:lnTo>
                    <a:pt x="1595" y="698"/>
                  </a:lnTo>
                  <a:cubicBezTo>
                    <a:pt x="2090" y="698"/>
                    <a:pt x="2492" y="1100"/>
                    <a:pt x="2492" y="1595"/>
                  </a:cubicBezTo>
                  <a:lnTo>
                    <a:pt x="2492" y="1595"/>
                  </a:lnTo>
                  <a:cubicBezTo>
                    <a:pt x="2492" y="2091"/>
                    <a:pt x="2090" y="2491"/>
                    <a:pt x="1595" y="2491"/>
                  </a:cubicBezTo>
                  <a:close/>
                  <a:moveTo>
                    <a:pt x="3189" y="1795"/>
                  </a:moveTo>
                  <a:lnTo>
                    <a:pt x="3189" y="1396"/>
                  </a:lnTo>
                  <a:lnTo>
                    <a:pt x="2874" y="1396"/>
                  </a:lnTo>
                  <a:lnTo>
                    <a:pt x="2874" y="1396"/>
                  </a:lnTo>
                  <a:cubicBezTo>
                    <a:pt x="2859" y="1303"/>
                    <a:pt x="2836" y="1213"/>
                    <a:pt x="2802" y="1128"/>
                  </a:cubicBezTo>
                  <a:lnTo>
                    <a:pt x="3075" y="971"/>
                  </a:lnTo>
                  <a:lnTo>
                    <a:pt x="2876" y="625"/>
                  </a:lnTo>
                  <a:lnTo>
                    <a:pt x="2604" y="783"/>
                  </a:lnTo>
                  <a:lnTo>
                    <a:pt x="2604" y="783"/>
                  </a:lnTo>
                  <a:cubicBezTo>
                    <a:pt x="2545" y="711"/>
                    <a:pt x="2480" y="645"/>
                    <a:pt x="2407" y="587"/>
                  </a:cubicBezTo>
                  <a:lnTo>
                    <a:pt x="2565" y="314"/>
                  </a:lnTo>
                  <a:lnTo>
                    <a:pt x="2220" y="114"/>
                  </a:lnTo>
                  <a:lnTo>
                    <a:pt x="2062" y="388"/>
                  </a:lnTo>
                  <a:lnTo>
                    <a:pt x="2062" y="388"/>
                  </a:lnTo>
                  <a:cubicBezTo>
                    <a:pt x="1977" y="355"/>
                    <a:pt x="1887" y="331"/>
                    <a:pt x="1794" y="316"/>
                  </a:cubicBezTo>
                  <a:lnTo>
                    <a:pt x="1794" y="0"/>
                  </a:lnTo>
                  <a:lnTo>
                    <a:pt x="1395" y="0"/>
                  </a:lnTo>
                  <a:lnTo>
                    <a:pt x="1395" y="316"/>
                  </a:lnTo>
                  <a:lnTo>
                    <a:pt x="1395" y="316"/>
                  </a:lnTo>
                  <a:cubicBezTo>
                    <a:pt x="1302" y="331"/>
                    <a:pt x="1213" y="355"/>
                    <a:pt x="1128" y="388"/>
                  </a:cubicBezTo>
                  <a:lnTo>
                    <a:pt x="970" y="114"/>
                  </a:lnTo>
                  <a:lnTo>
                    <a:pt x="624" y="314"/>
                  </a:lnTo>
                  <a:lnTo>
                    <a:pt x="782" y="587"/>
                  </a:lnTo>
                  <a:lnTo>
                    <a:pt x="782" y="587"/>
                  </a:lnTo>
                  <a:cubicBezTo>
                    <a:pt x="710" y="645"/>
                    <a:pt x="644" y="711"/>
                    <a:pt x="586" y="783"/>
                  </a:cubicBezTo>
                  <a:lnTo>
                    <a:pt x="313" y="625"/>
                  </a:lnTo>
                  <a:lnTo>
                    <a:pt x="114" y="970"/>
                  </a:lnTo>
                  <a:lnTo>
                    <a:pt x="387" y="1128"/>
                  </a:lnTo>
                  <a:lnTo>
                    <a:pt x="387" y="1128"/>
                  </a:lnTo>
                  <a:cubicBezTo>
                    <a:pt x="354" y="1213"/>
                    <a:pt x="330" y="1303"/>
                    <a:pt x="316" y="1396"/>
                  </a:cubicBezTo>
                  <a:lnTo>
                    <a:pt x="0" y="1396"/>
                  </a:lnTo>
                  <a:lnTo>
                    <a:pt x="0" y="1795"/>
                  </a:lnTo>
                  <a:lnTo>
                    <a:pt x="316" y="1795"/>
                  </a:lnTo>
                  <a:lnTo>
                    <a:pt x="316" y="1795"/>
                  </a:lnTo>
                  <a:cubicBezTo>
                    <a:pt x="330" y="1888"/>
                    <a:pt x="354" y="1977"/>
                    <a:pt x="387" y="2063"/>
                  </a:cubicBezTo>
                  <a:lnTo>
                    <a:pt x="114" y="2220"/>
                  </a:lnTo>
                  <a:lnTo>
                    <a:pt x="313" y="2564"/>
                  </a:lnTo>
                  <a:lnTo>
                    <a:pt x="586" y="2408"/>
                  </a:lnTo>
                  <a:lnTo>
                    <a:pt x="586" y="2408"/>
                  </a:lnTo>
                  <a:cubicBezTo>
                    <a:pt x="644" y="2479"/>
                    <a:pt x="710" y="2545"/>
                    <a:pt x="782" y="2603"/>
                  </a:cubicBezTo>
                  <a:lnTo>
                    <a:pt x="624" y="2876"/>
                  </a:lnTo>
                  <a:lnTo>
                    <a:pt x="970" y="3075"/>
                  </a:lnTo>
                  <a:lnTo>
                    <a:pt x="1128" y="2802"/>
                  </a:lnTo>
                  <a:lnTo>
                    <a:pt x="1128" y="2802"/>
                  </a:lnTo>
                  <a:cubicBezTo>
                    <a:pt x="1213" y="2835"/>
                    <a:pt x="1302" y="2859"/>
                    <a:pt x="1395" y="2873"/>
                  </a:cubicBezTo>
                  <a:lnTo>
                    <a:pt x="1395" y="3189"/>
                  </a:lnTo>
                  <a:lnTo>
                    <a:pt x="1794" y="3189"/>
                  </a:lnTo>
                  <a:lnTo>
                    <a:pt x="1794" y="2873"/>
                  </a:lnTo>
                  <a:lnTo>
                    <a:pt x="1794" y="2873"/>
                  </a:lnTo>
                  <a:cubicBezTo>
                    <a:pt x="1887" y="2859"/>
                    <a:pt x="1977" y="2835"/>
                    <a:pt x="2062" y="2802"/>
                  </a:cubicBezTo>
                  <a:lnTo>
                    <a:pt x="2220" y="3075"/>
                  </a:lnTo>
                  <a:lnTo>
                    <a:pt x="2565" y="2876"/>
                  </a:lnTo>
                  <a:lnTo>
                    <a:pt x="2407" y="2603"/>
                  </a:lnTo>
                  <a:lnTo>
                    <a:pt x="2407" y="2603"/>
                  </a:lnTo>
                  <a:cubicBezTo>
                    <a:pt x="2480" y="2545"/>
                    <a:pt x="2545" y="2479"/>
                    <a:pt x="2604" y="2408"/>
                  </a:cubicBezTo>
                  <a:lnTo>
                    <a:pt x="2876" y="2564"/>
                  </a:lnTo>
                  <a:lnTo>
                    <a:pt x="3075" y="2220"/>
                  </a:lnTo>
                  <a:lnTo>
                    <a:pt x="2802" y="2063"/>
                  </a:lnTo>
                  <a:lnTo>
                    <a:pt x="2802" y="2063"/>
                  </a:lnTo>
                  <a:cubicBezTo>
                    <a:pt x="2836" y="1977"/>
                    <a:pt x="2859" y="1888"/>
                    <a:pt x="2874" y="1795"/>
                  </a:cubicBezTo>
                  <a:lnTo>
                    <a:pt x="3189" y="179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40" name="Freeform 7">
              <a:extLst>
                <a:ext uri="{FF2B5EF4-FFF2-40B4-BE49-F238E27FC236}">
                  <a16:creationId xmlns:a16="http://schemas.microsoft.com/office/drawing/2014/main" id="{B773A36E-9BAE-E441-94F1-23419C0D9C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40225" y="4932363"/>
              <a:ext cx="312738" cy="312737"/>
            </a:xfrm>
            <a:custGeom>
              <a:avLst/>
              <a:gdLst>
                <a:gd name="T0" fmla="*/ 434 w 870"/>
                <a:gd name="T1" fmla="*/ 678 h 870"/>
                <a:gd name="T2" fmla="*/ 191 w 870"/>
                <a:gd name="T3" fmla="*/ 434 h 870"/>
                <a:gd name="T4" fmla="*/ 434 w 870"/>
                <a:gd name="T5" fmla="*/ 190 h 870"/>
                <a:gd name="T6" fmla="*/ 679 w 870"/>
                <a:gd name="T7" fmla="*/ 434 h 870"/>
                <a:gd name="T8" fmla="*/ 869 w 870"/>
                <a:gd name="T9" fmla="*/ 489 h 870"/>
                <a:gd name="T10" fmla="*/ 782 w 870"/>
                <a:gd name="T11" fmla="*/ 380 h 870"/>
                <a:gd name="T12" fmla="*/ 763 w 870"/>
                <a:gd name="T13" fmla="*/ 307 h 870"/>
                <a:gd name="T14" fmla="*/ 783 w 870"/>
                <a:gd name="T15" fmla="*/ 170 h 870"/>
                <a:gd name="T16" fmla="*/ 709 w 870"/>
                <a:gd name="T17" fmla="*/ 213 h 870"/>
                <a:gd name="T18" fmla="*/ 698 w 870"/>
                <a:gd name="T19" fmla="*/ 86 h 870"/>
                <a:gd name="T20" fmla="*/ 562 w 870"/>
                <a:gd name="T21" fmla="*/ 106 h 870"/>
                <a:gd name="T22" fmla="*/ 489 w 870"/>
                <a:gd name="T23" fmla="*/ 86 h 870"/>
                <a:gd name="T24" fmla="*/ 380 w 870"/>
                <a:gd name="T25" fmla="*/ 0 h 870"/>
                <a:gd name="T26" fmla="*/ 380 w 870"/>
                <a:gd name="T27" fmla="*/ 86 h 870"/>
                <a:gd name="T28" fmla="*/ 264 w 870"/>
                <a:gd name="T29" fmla="*/ 31 h 870"/>
                <a:gd name="T30" fmla="*/ 213 w 870"/>
                <a:gd name="T31" fmla="*/ 160 h 870"/>
                <a:gd name="T32" fmla="*/ 160 w 870"/>
                <a:gd name="T33" fmla="*/ 213 h 870"/>
                <a:gd name="T34" fmla="*/ 31 w 870"/>
                <a:gd name="T35" fmla="*/ 264 h 870"/>
                <a:gd name="T36" fmla="*/ 106 w 870"/>
                <a:gd name="T37" fmla="*/ 307 h 870"/>
                <a:gd name="T38" fmla="*/ 0 w 870"/>
                <a:gd name="T39" fmla="*/ 380 h 870"/>
                <a:gd name="T40" fmla="*/ 87 w 870"/>
                <a:gd name="T41" fmla="*/ 489 h 870"/>
                <a:gd name="T42" fmla="*/ 106 w 870"/>
                <a:gd name="T43" fmla="*/ 562 h 870"/>
                <a:gd name="T44" fmla="*/ 86 w 870"/>
                <a:gd name="T45" fmla="*/ 698 h 870"/>
                <a:gd name="T46" fmla="*/ 160 w 870"/>
                <a:gd name="T47" fmla="*/ 655 h 870"/>
                <a:gd name="T48" fmla="*/ 171 w 870"/>
                <a:gd name="T49" fmla="*/ 784 h 870"/>
                <a:gd name="T50" fmla="*/ 307 w 870"/>
                <a:gd name="T51" fmla="*/ 763 h 870"/>
                <a:gd name="T52" fmla="*/ 380 w 870"/>
                <a:gd name="T53" fmla="*/ 782 h 870"/>
                <a:gd name="T54" fmla="*/ 489 w 870"/>
                <a:gd name="T55" fmla="*/ 869 h 870"/>
                <a:gd name="T56" fmla="*/ 489 w 870"/>
                <a:gd name="T57" fmla="*/ 782 h 870"/>
                <a:gd name="T58" fmla="*/ 605 w 870"/>
                <a:gd name="T59" fmla="*/ 838 h 870"/>
                <a:gd name="T60" fmla="*/ 656 w 870"/>
                <a:gd name="T61" fmla="*/ 709 h 870"/>
                <a:gd name="T62" fmla="*/ 709 w 870"/>
                <a:gd name="T63" fmla="*/ 655 h 870"/>
                <a:gd name="T64" fmla="*/ 838 w 870"/>
                <a:gd name="T65" fmla="*/ 604 h 870"/>
                <a:gd name="T66" fmla="*/ 763 w 870"/>
                <a:gd name="T67" fmla="*/ 562 h 870"/>
                <a:gd name="T68" fmla="*/ 869 w 870"/>
                <a:gd name="T69" fmla="*/ 489 h 8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870" h="870">
                  <a:moveTo>
                    <a:pt x="434" y="678"/>
                  </a:moveTo>
                  <a:lnTo>
                    <a:pt x="434" y="678"/>
                  </a:lnTo>
                  <a:cubicBezTo>
                    <a:pt x="300" y="678"/>
                    <a:pt x="191" y="569"/>
                    <a:pt x="191" y="434"/>
                  </a:cubicBezTo>
                  <a:lnTo>
                    <a:pt x="191" y="434"/>
                  </a:lnTo>
                  <a:cubicBezTo>
                    <a:pt x="191" y="300"/>
                    <a:pt x="300" y="190"/>
                    <a:pt x="434" y="190"/>
                  </a:cubicBezTo>
                  <a:lnTo>
                    <a:pt x="434" y="190"/>
                  </a:lnTo>
                  <a:cubicBezTo>
                    <a:pt x="569" y="190"/>
                    <a:pt x="679" y="300"/>
                    <a:pt x="679" y="434"/>
                  </a:cubicBezTo>
                  <a:lnTo>
                    <a:pt x="679" y="434"/>
                  </a:lnTo>
                  <a:cubicBezTo>
                    <a:pt x="679" y="569"/>
                    <a:pt x="569" y="678"/>
                    <a:pt x="434" y="678"/>
                  </a:cubicBezTo>
                  <a:close/>
                  <a:moveTo>
                    <a:pt x="869" y="489"/>
                  </a:moveTo>
                  <a:lnTo>
                    <a:pt x="869" y="380"/>
                  </a:lnTo>
                  <a:lnTo>
                    <a:pt x="782" y="380"/>
                  </a:lnTo>
                  <a:lnTo>
                    <a:pt x="782" y="380"/>
                  </a:lnTo>
                  <a:cubicBezTo>
                    <a:pt x="779" y="355"/>
                    <a:pt x="772" y="331"/>
                    <a:pt x="763" y="307"/>
                  </a:cubicBezTo>
                  <a:lnTo>
                    <a:pt x="838" y="264"/>
                  </a:lnTo>
                  <a:lnTo>
                    <a:pt x="783" y="170"/>
                  </a:lnTo>
                  <a:lnTo>
                    <a:pt x="709" y="213"/>
                  </a:lnTo>
                  <a:lnTo>
                    <a:pt x="709" y="213"/>
                  </a:lnTo>
                  <a:cubicBezTo>
                    <a:pt x="693" y="194"/>
                    <a:pt x="676" y="176"/>
                    <a:pt x="656" y="160"/>
                  </a:cubicBezTo>
                  <a:lnTo>
                    <a:pt x="698" y="86"/>
                  </a:lnTo>
                  <a:lnTo>
                    <a:pt x="605" y="31"/>
                  </a:lnTo>
                  <a:lnTo>
                    <a:pt x="562" y="106"/>
                  </a:lnTo>
                  <a:lnTo>
                    <a:pt x="562" y="106"/>
                  </a:lnTo>
                  <a:cubicBezTo>
                    <a:pt x="538" y="97"/>
                    <a:pt x="514" y="90"/>
                    <a:pt x="489" y="86"/>
                  </a:cubicBezTo>
                  <a:lnTo>
                    <a:pt x="489" y="0"/>
                  </a:lnTo>
                  <a:lnTo>
                    <a:pt x="380" y="0"/>
                  </a:lnTo>
                  <a:lnTo>
                    <a:pt x="380" y="86"/>
                  </a:lnTo>
                  <a:lnTo>
                    <a:pt x="380" y="86"/>
                  </a:lnTo>
                  <a:cubicBezTo>
                    <a:pt x="355" y="90"/>
                    <a:pt x="331" y="97"/>
                    <a:pt x="307" y="106"/>
                  </a:cubicBezTo>
                  <a:lnTo>
                    <a:pt x="264" y="31"/>
                  </a:lnTo>
                  <a:lnTo>
                    <a:pt x="171" y="86"/>
                  </a:lnTo>
                  <a:lnTo>
                    <a:pt x="213" y="160"/>
                  </a:lnTo>
                  <a:lnTo>
                    <a:pt x="213" y="160"/>
                  </a:lnTo>
                  <a:cubicBezTo>
                    <a:pt x="193" y="176"/>
                    <a:pt x="176" y="194"/>
                    <a:pt x="160" y="213"/>
                  </a:cubicBezTo>
                  <a:lnTo>
                    <a:pt x="86" y="170"/>
                  </a:lnTo>
                  <a:lnTo>
                    <a:pt x="31" y="264"/>
                  </a:lnTo>
                  <a:lnTo>
                    <a:pt x="106" y="307"/>
                  </a:lnTo>
                  <a:lnTo>
                    <a:pt x="106" y="307"/>
                  </a:lnTo>
                  <a:cubicBezTo>
                    <a:pt x="97" y="331"/>
                    <a:pt x="90" y="355"/>
                    <a:pt x="87" y="380"/>
                  </a:cubicBezTo>
                  <a:lnTo>
                    <a:pt x="0" y="380"/>
                  </a:lnTo>
                  <a:lnTo>
                    <a:pt x="0" y="489"/>
                  </a:lnTo>
                  <a:lnTo>
                    <a:pt x="87" y="489"/>
                  </a:lnTo>
                  <a:lnTo>
                    <a:pt x="87" y="489"/>
                  </a:lnTo>
                  <a:cubicBezTo>
                    <a:pt x="90" y="514"/>
                    <a:pt x="97" y="539"/>
                    <a:pt x="106" y="562"/>
                  </a:cubicBezTo>
                  <a:lnTo>
                    <a:pt x="31" y="604"/>
                  </a:lnTo>
                  <a:lnTo>
                    <a:pt x="86" y="698"/>
                  </a:lnTo>
                  <a:lnTo>
                    <a:pt x="160" y="655"/>
                  </a:lnTo>
                  <a:lnTo>
                    <a:pt x="160" y="655"/>
                  </a:lnTo>
                  <a:cubicBezTo>
                    <a:pt x="176" y="675"/>
                    <a:pt x="193" y="693"/>
                    <a:pt x="213" y="709"/>
                  </a:cubicBezTo>
                  <a:lnTo>
                    <a:pt x="171" y="784"/>
                  </a:lnTo>
                  <a:lnTo>
                    <a:pt x="264" y="838"/>
                  </a:lnTo>
                  <a:lnTo>
                    <a:pt x="307" y="763"/>
                  </a:lnTo>
                  <a:lnTo>
                    <a:pt x="307" y="763"/>
                  </a:lnTo>
                  <a:cubicBezTo>
                    <a:pt x="331" y="772"/>
                    <a:pt x="355" y="779"/>
                    <a:pt x="380" y="782"/>
                  </a:cubicBezTo>
                  <a:lnTo>
                    <a:pt x="380" y="869"/>
                  </a:lnTo>
                  <a:lnTo>
                    <a:pt x="489" y="869"/>
                  </a:lnTo>
                  <a:lnTo>
                    <a:pt x="489" y="782"/>
                  </a:lnTo>
                  <a:lnTo>
                    <a:pt x="489" y="782"/>
                  </a:lnTo>
                  <a:cubicBezTo>
                    <a:pt x="514" y="779"/>
                    <a:pt x="538" y="772"/>
                    <a:pt x="562" y="763"/>
                  </a:cubicBezTo>
                  <a:lnTo>
                    <a:pt x="605" y="838"/>
                  </a:lnTo>
                  <a:lnTo>
                    <a:pt x="698" y="784"/>
                  </a:lnTo>
                  <a:lnTo>
                    <a:pt x="656" y="709"/>
                  </a:lnTo>
                  <a:lnTo>
                    <a:pt x="656" y="709"/>
                  </a:lnTo>
                  <a:cubicBezTo>
                    <a:pt x="676" y="693"/>
                    <a:pt x="693" y="675"/>
                    <a:pt x="709" y="655"/>
                  </a:cubicBezTo>
                  <a:lnTo>
                    <a:pt x="783" y="698"/>
                  </a:lnTo>
                  <a:lnTo>
                    <a:pt x="838" y="604"/>
                  </a:lnTo>
                  <a:lnTo>
                    <a:pt x="763" y="562"/>
                  </a:lnTo>
                  <a:lnTo>
                    <a:pt x="763" y="562"/>
                  </a:lnTo>
                  <a:cubicBezTo>
                    <a:pt x="772" y="539"/>
                    <a:pt x="779" y="514"/>
                    <a:pt x="782" y="489"/>
                  </a:cubicBezTo>
                  <a:lnTo>
                    <a:pt x="869" y="489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41" name="Freeform 8">
              <a:extLst>
                <a:ext uri="{FF2B5EF4-FFF2-40B4-BE49-F238E27FC236}">
                  <a16:creationId xmlns:a16="http://schemas.microsoft.com/office/drawing/2014/main" id="{55BB76AE-AF25-8841-BD85-B9C2FB2910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40425" y="3700463"/>
              <a:ext cx="280988" cy="280987"/>
            </a:xfrm>
            <a:custGeom>
              <a:avLst/>
              <a:gdLst>
                <a:gd name="T0" fmla="*/ 390 w 782"/>
                <a:gd name="T1" fmla="*/ 609 h 781"/>
                <a:gd name="T2" fmla="*/ 171 w 782"/>
                <a:gd name="T3" fmla="*/ 391 h 781"/>
                <a:gd name="T4" fmla="*/ 390 w 782"/>
                <a:gd name="T5" fmla="*/ 171 h 781"/>
                <a:gd name="T6" fmla="*/ 610 w 782"/>
                <a:gd name="T7" fmla="*/ 391 h 781"/>
                <a:gd name="T8" fmla="*/ 781 w 782"/>
                <a:gd name="T9" fmla="*/ 438 h 781"/>
                <a:gd name="T10" fmla="*/ 704 w 782"/>
                <a:gd name="T11" fmla="*/ 342 h 781"/>
                <a:gd name="T12" fmla="*/ 686 w 782"/>
                <a:gd name="T13" fmla="*/ 277 h 781"/>
                <a:gd name="T14" fmla="*/ 704 w 782"/>
                <a:gd name="T15" fmla="*/ 153 h 781"/>
                <a:gd name="T16" fmla="*/ 638 w 782"/>
                <a:gd name="T17" fmla="*/ 192 h 781"/>
                <a:gd name="T18" fmla="*/ 628 w 782"/>
                <a:gd name="T19" fmla="*/ 77 h 781"/>
                <a:gd name="T20" fmla="*/ 505 w 782"/>
                <a:gd name="T21" fmla="*/ 95 h 781"/>
                <a:gd name="T22" fmla="*/ 439 w 782"/>
                <a:gd name="T23" fmla="*/ 77 h 781"/>
                <a:gd name="T24" fmla="*/ 342 w 782"/>
                <a:gd name="T25" fmla="*/ 0 h 781"/>
                <a:gd name="T26" fmla="*/ 342 w 782"/>
                <a:gd name="T27" fmla="*/ 77 h 781"/>
                <a:gd name="T28" fmla="*/ 238 w 782"/>
                <a:gd name="T29" fmla="*/ 28 h 781"/>
                <a:gd name="T30" fmla="*/ 191 w 782"/>
                <a:gd name="T31" fmla="*/ 144 h 781"/>
                <a:gd name="T32" fmla="*/ 144 w 782"/>
                <a:gd name="T33" fmla="*/ 192 h 781"/>
                <a:gd name="T34" fmla="*/ 28 w 782"/>
                <a:gd name="T35" fmla="*/ 238 h 781"/>
                <a:gd name="T36" fmla="*/ 95 w 782"/>
                <a:gd name="T37" fmla="*/ 277 h 781"/>
                <a:gd name="T38" fmla="*/ 0 w 782"/>
                <a:gd name="T39" fmla="*/ 342 h 781"/>
                <a:gd name="T40" fmla="*/ 77 w 782"/>
                <a:gd name="T41" fmla="*/ 438 h 781"/>
                <a:gd name="T42" fmla="*/ 95 w 782"/>
                <a:gd name="T43" fmla="*/ 504 h 781"/>
                <a:gd name="T44" fmla="*/ 77 w 782"/>
                <a:gd name="T45" fmla="*/ 627 h 781"/>
                <a:gd name="T46" fmla="*/ 144 w 782"/>
                <a:gd name="T47" fmla="*/ 589 h 781"/>
                <a:gd name="T48" fmla="*/ 153 w 782"/>
                <a:gd name="T49" fmla="*/ 704 h 781"/>
                <a:gd name="T50" fmla="*/ 277 w 782"/>
                <a:gd name="T51" fmla="*/ 685 h 781"/>
                <a:gd name="T52" fmla="*/ 342 w 782"/>
                <a:gd name="T53" fmla="*/ 703 h 781"/>
                <a:gd name="T54" fmla="*/ 439 w 782"/>
                <a:gd name="T55" fmla="*/ 780 h 781"/>
                <a:gd name="T56" fmla="*/ 439 w 782"/>
                <a:gd name="T57" fmla="*/ 703 h 781"/>
                <a:gd name="T58" fmla="*/ 544 w 782"/>
                <a:gd name="T59" fmla="*/ 753 h 781"/>
                <a:gd name="T60" fmla="*/ 590 w 782"/>
                <a:gd name="T61" fmla="*/ 637 h 781"/>
                <a:gd name="T62" fmla="*/ 638 w 782"/>
                <a:gd name="T63" fmla="*/ 589 h 781"/>
                <a:gd name="T64" fmla="*/ 753 w 782"/>
                <a:gd name="T65" fmla="*/ 543 h 781"/>
                <a:gd name="T66" fmla="*/ 686 w 782"/>
                <a:gd name="T67" fmla="*/ 504 h 781"/>
                <a:gd name="T68" fmla="*/ 781 w 782"/>
                <a:gd name="T69" fmla="*/ 438 h 7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82" h="781">
                  <a:moveTo>
                    <a:pt x="390" y="609"/>
                  </a:moveTo>
                  <a:lnTo>
                    <a:pt x="390" y="609"/>
                  </a:lnTo>
                  <a:cubicBezTo>
                    <a:pt x="269" y="609"/>
                    <a:pt x="171" y="511"/>
                    <a:pt x="171" y="391"/>
                  </a:cubicBezTo>
                  <a:lnTo>
                    <a:pt x="171" y="391"/>
                  </a:lnTo>
                  <a:cubicBezTo>
                    <a:pt x="171" y="270"/>
                    <a:pt x="269" y="171"/>
                    <a:pt x="390" y="171"/>
                  </a:cubicBezTo>
                  <a:lnTo>
                    <a:pt x="390" y="171"/>
                  </a:lnTo>
                  <a:cubicBezTo>
                    <a:pt x="512" y="171"/>
                    <a:pt x="610" y="270"/>
                    <a:pt x="610" y="391"/>
                  </a:cubicBezTo>
                  <a:lnTo>
                    <a:pt x="610" y="391"/>
                  </a:lnTo>
                  <a:cubicBezTo>
                    <a:pt x="610" y="511"/>
                    <a:pt x="512" y="609"/>
                    <a:pt x="390" y="609"/>
                  </a:cubicBezTo>
                  <a:close/>
                  <a:moveTo>
                    <a:pt x="781" y="438"/>
                  </a:moveTo>
                  <a:lnTo>
                    <a:pt x="781" y="342"/>
                  </a:lnTo>
                  <a:lnTo>
                    <a:pt x="704" y="342"/>
                  </a:lnTo>
                  <a:lnTo>
                    <a:pt x="704" y="342"/>
                  </a:lnTo>
                  <a:cubicBezTo>
                    <a:pt x="700" y="319"/>
                    <a:pt x="694" y="297"/>
                    <a:pt x="686" y="277"/>
                  </a:cubicBezTo>
                  <a:lnTo>
                    <a:pt x="753" y="238"/>
                  </a:lnTo>
                  <a:lnTo>
                    <a:pt x="704" y="153"/>
                  </a:lnTo>
                  <a:lnTo>
                    <a:pt x="638" y="192"/>
                  </a:lnTo>
                  <a:lnTo>
                    <a:pt x="638" y="192"/>
                  </a:lnTo>
                  <a:cubicBezTo>
                    <a:pt x="623" y="174"/>
                    <a:pt x="607" y="158"/>
                    <a:pt x="590" y="144"/>
                  </a:cubicBezTo>
                  <a:lnTo>
                    <a:pt x="628" y="77"/>
                  </a:lnTo>
                  <a:lnTo>
                    <a:pt x="544" y="28"/>
                  </a:lnTo>
                  <a:lnTo>
                    <a:pt x="505" y="95"/>
                  </a:lnTo>
                  <a:lnTo>
                    <a:pt x="505" y="95"/>
                  </a:lnTo>
                  <a:cubicBezTo>
                    <a:pt x="484" y="87"/>
                    <a:pt x="462" y="81"/>
                    <a:pt x="439" y="77"/>
                  </a:cubicBezTo>
                  <a:lnTo>
                    <a:pt x="439" y="0"/>
                  </a:lnTo>
                  <a:lnTo>
                    <a:pt x="342" y="0"/>
                  </a:lnTo>
                  <a:lnTo>
                    <a:pt x="342" y="77"/>
                  </a:lnTo>
                  <a:lnTo>
                    <a:pt x="342" y="77"/>
                  </a:lnTo>
                  <a:cubicBezTo>
                    <a:pt x="319" y="81"/>
                    <a:pt x="297" y="87"/>
                    <a:pt x="277" y="95"/>
                  </a:cubicBezTo>
                  <a:lnTo>
                    <a:pt x="238" y="28"/>
                  </a:lnTo>
                  <a:lnTo>
                    <a:pt x="153" y="77"/>
                  </a:lnTo>
                  <a:lnTo>
                    <a:pt x="191" y="144"/>
                  </a:lnTo>
                  <a:lnTo>
                    <a:pt x="191" y="144"/>
                  </a:lnTo>
                  <a:cubicBezTo>
                    <a:pt x="174" y="158"/>
                    <a:pt x="158" y="174"/>
                    <a:pt x="144" y="192"/>
                  </a:cubicBezTo>
                  <a:lnTo>
                    <a:pt x="77" y="153"/>
                  </a:lnTo>
                  <a:lnTo>
                    <a:pt x="28" y="238"/>
                  </a:lnTo>
                  <a:lnTo>
                    <a:pt x="95" y="277"/>
                  </a:lnTo>
                  <a:lnTo>
                    <a:pt x="95" y="277"/>
                  </a:lnTo>
                  <a:cubicBezTo>
                    <a:pt x="87" y="297"/>
                    <a:pt x="81" y="319"/>
                    <a:pt x="77" y="342"/>
                  </a:cubicBezTo>
                  <a:lnTo>
                    <a:pt x="0" y="342"/>
                  </a:lnTo>
                  <a:lnTo>
                    <a:pt x="0" y="438"/>
                  </a:lnTo>
                  <a:lnTo>
                    <a:pt x="77" y="438"/>
                  </a:lnTo>
                  <a:lnTo>
                    <a:pt x="77" y="438"/>
                  </a:lnTo>
                  <a:cubicBezTo>
                    <a:pt x="81" y="461"/>
                    <a:pt x="87" y="483"/>
                    <a:pt x="95" y="504"/>
                  </a:cubicBezTo>
                  <a:lnTo>
                    <a:pt x="28" y="543"/>
                  </a:lnTo>
                  <a:lnTo>
                    <a:pt x="77" y="627"/>
                  </a:lnTo>
                  <a:lnTo>
                    <a:pt x="144" y="589"/>
                  </a:lnTo>
                  <a:lnTo>
                    <a:pt x="144" y="589"/>
                  </a:lnTo>
                  <a:cubicBezTo>
                    <a:pt x="158" y="606"/>
                    <a:pt x="174" y="623"/>
                    <a:pt x="191" y="637"/>
                  </a:cubicBezTo>
                  <a:lnTo>
                    <a:pt x="153" y="704"/>
                  </a:lnTo>
                  <a:lnTo>
                    <a:pt x="238" y="753"/>
                  </a:lnTo>
                  <a:lnTo>
                    <a:pt x="277" y="685"/>
                  </a:lnTo>
                  <a:lnTo>
                    <a:pt x="277" y="685"/>
                  </a:lnTo>
                  <a:cubicBezTo>
                    <a:pt x="297" y="694"/>
                    <a:pt x="319" y="699"/>
                    <a:pt x="342" y="703"/>
                  </a:cubicBezTo>
                  <a:lnTo>
                    <a:pt x="342" y="780"/>
                  </a:lnTo>
                  <a:lnTo>
                    <a:pt x="439" y="780"/>
                  </a:lnTo>
                  <a:lnTo>
                    <a:pt x="439" y="703"/>
                  </a:lnTo>
                  <a:lnTo>
                    <a:pt x="439" y="703"/>
                  </a:lnTo>
                  <a:cubicBezTo>
                    <a:pt x="462" y="699"/>
                    <a:pt x="484" y="694"/>
                    <a:pt x="505" y="685"/>
                  </a:cubicBezTo>
                  <a:lnTo>
                    <a:pt x="544" y="753"/>
                  </a:lnTo>
                  <a:lnTo>
                    <a:pt x="628" y="704"/>
                  </a:lnTo>
                  <a:lnTo>
                    <a:pt x="590" y="637"/>
                  </a:lnTo>
                  <a:lnTo>
                    <a:pt x="590" y="637"/>
                  </a:lnTo>
                  <a:cubicBezTo>
                    <a:pt x="607" y="623"/>
                    <a:pt x="623" y="606"/>
                    <a:pt x="638" y="589"/>
                  </a:cubicBezTo>
                  <a:lnTo>
                    <a:pt x="704" y="627"/>
                  </a:lnTo>
                  <a:lnTo>
                    <a:pt x="753" y="543"/>
                  </a:lnTo>
                  <a:lnTo>
                    <a:pt x="686" y="504"/>
                  </a:lnTo>
                  <a:lnTo>
                    <a:pt x="686" y="504"/>
                  </a:lnTo>
                  <a:cubicBezTo>
                    <a:pt x="694" y="483"/>
                    <a:pt x="700" y="461"/>
                    <a:pt x="704" y="438"/>
                  </a:cubicBezTo>
                  <a:lnTo>
                    <a:pt x="781" y="43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42" name="Freeform 9">
              <a:extLst>
                <a:ext uri="{FF2B5EF4-FFF2-40B4-BE49-F238E27FC236}">
                  <a16:creationId xmlns:a16="http://schemas.microsoft.com/office/drawing/2014/main" id="{4E822AF9-FC02-F047-80D1-B334422340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49800" y="3970338"/>
              <a:ext cx="280988" cy="280987"/>
            </a:xfrm>
            <a:custGeom>
              <a:avLst/>
              <a:gdLst>
                <a:gd name="T0" fmla="*/ 390 w 782"/>
                <a:gd name="T1" fmla="*/ 610 h 782"/>
                <a:gd name="T2" fmla="*/ 171 w 782"/>
                <a:gd name="T3" fmla="*/ 390 h 782"/>
                <a:gd name="T4" fmla="*/ 390 w 782"/>
                <a:gd name="T5" fmla="*/ 171 h 782"/>
                <a:gd name="T6" fmla="*/ 610 w 782"/>
                <a:gd name="T7" fmla="*/ 390 h 782"/>
                <a:gd name="T8" fmla="*/ 781 w 782"/>
                <a:gd name="T9" fmla="*/ 439 h 782"/>
                <a:gd name="T10" fmla="*/ 703 w 782"/>
                <a:gd name="T11" fmla="*/ 342 h 782"/>
                <a:gd name="T12" fmla="*/ 686 w 782"/>
                <a:gd name="T13" fmla="*/ 276 h 782"/>
                <a:gd name="T14" fmla="*/ 704 w 782"/>
                <a:gd name="T15" fmla="*/ 153 h 782"/>
                <a:gd name="T16" fmla="*/ 638 w 782"/>
                <a:gd name="T17" fmla="*/ 191 h 782"/>
                <a:gd name="T18" fmla="*/ 628 w 782"/>
                <a:gd name="T19" fmla="*/ 77 h 782"/>
                <a:gd name="T20" fmla="*/ 505 w 782"/>
                <a:gd name="T21" fmla="*/ 95 h 782"/>
                <a:gd name="T22" fmla="*/ 439 w 782"/>
                <a:gd name="T23" fmla="*/ 77 h 782"/>
                <a:gd name="T24" fmla="*/ 342 w 782"/>
                <a:gd name="T25" fmla="*/ 0 h 782"/>
                <a:gd name="T26" fmla="*/ 342 w 782"/>
                <a:gd name="T27" fmla="*/ 77 h 782"/>
                <a:gd name="T28" fmla="*/ 238 w 782"/>
                <a:gd name="T29" fmla="*/ 28 h 782"/>
                <a:gd name="T30" fmla="*/ 191 w 782"/>
                <a:gd name="T31" fmla="*/ 144 h 782"/>
                <a:gd name="T32" fmla="*/ 144 w 782"/>
                <a:gd name="T33" fmla="*/ 191 h 782"/>
                <a:gd name="T34" fmla="*/ 28 w 782"/>
                <a:gd name="T35" fmla="*/ 238 h 782"/>
                <a:gd name="T36" fmla="*/ 95 w 782"/>
                <a:gd name="T37" fmla="*/ 276 h 782"/>
                <a:gd name="T38" fmla="*/ 0 w 782"/>
                <a:gd name="T39" fmla="*/ 342 h 782"/>
                <a:gd name="T40" fmla="*/ 77 w 782"/>
                <a:gd name="T41" fmla="*/ 439 h 782"/>
                <a:gd name="T42" fmla="*/ 95 w 782"/>
                <a:gd name="T43" fmla="*/ 505 h 782"/>
                <a:gd name="T44" fmla="*/ 77 w 782"/>
                <a:gd name="T45" fmla="*/ 628 h 782"/>
                <a:gd name="T46" fmla="*/ 144 w 782"/>
                <a:gd name="T47" fmla="*/ 590 h 782"/>
                <a:gd name="T48" fmla="*/ 153 w 782"/>
                <a:gd name="T49" fmla="*/ 704 h 782"/>
                <a:gd name="T50" fmla="*/ 276 w 782"/>
                <a:gd name="T51" fmla="*/ 686 h 782"/>
                <a:gd name="T52" fmla="*/ 342 w 782"/>
                <a:gd name="T53" fmla="*/ 703 h 782"/>
                <a:gd name="T54" fmla="*/ 439 w 782"/>
                <a:gd name="T55" fmla="*/ 781 h 782"/>
                <a:gd name="T56" fmla="*/ 439 w 782"/>
                <a:gd name="T57" fmla="*/ 703 h 782"/>
                <a:gd name="T58" fmla="*/ 544 w 782"/>
                <a:gd name="T59" fmla="*/ 753 h 782"/>
                <a:gd name="T60" fmla="*/ 589 w 782"/>
                <a:gd name="T61" fmla="*/ 638 h 782"/>
                <a:gd name="T62" fmla="*/ 638 w 782"/>
                <a:gd name="T63" fmla="*/ 590 h 782"/>
                <a:gd name="T64" fmla="*/ 753 w 782"/>
                <a:gd name="T65" fmla="*/ 544 h 782"/>
                <a:gd name="T66" fmla="*/ 686 w 782"/>
                <a:gd name="T67" fmla="*/ 505 h 782"/>
                <a:gd name="T68" fmla="*/ 781 w 782"/>
                <a:gd name="T69" fmla="*/ 439 h 7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82" h="782">
                  <a:moveTo>
                    <a:pt x="390" y="610"/>
                  </a:moveTo>
                  <a:lnTo>
                    <a:pt x="390" y="610"/>
                  </a:lnTo>
                  <a:cubicBezTo>
                    <a:pt x="269" y="610"/>
                    <a:pt x="171" y="512"/>
                    <a:pt x="171" y="390"/>
                  </a:cubicBezTo>
                  <a:lnTo>
                    <a:pt x="171" y="390"/>
                  </a:lnTo>
                  <a:cubicBezTo>
                    <a:pt x="171" y="269"/>
                    <a:pt x="269" y="171"/>
                    <a:pt x="390" y="171"/>
                  </a:cubicBezTo>
                  <a:lnTo>
                    <a:pt x="390" y="171"/>
                  </a:lnTo>
                  <a:cubicBezTo>
                    <a:pt x="511" y="171"/>
                    <a:pt x="610" y="269"/>
                    <a:pt x="610" y="390"/>
                  </a:cubicBezTo>
                  <a:lnTo>
                    <a:pt x="610" y="390"/>
                  </a:lnTo>
                  <a:cubicBezTo>
                    <a:pt x="610" y="512"/>
                    <a:pt x="511" y="610"/>
                    <a:pt x="390" y="610"/>
                  </a:cubicBezTo>
                  <a:close/>
                  <a:moveTo>
                    <a:pt x="781" y="439"/>
                  </a:moveTo>
                  <a:lnTo>
                    <a:pt x="781" y="342"/>
                  </a:lnTo>
                  <a:lnTo>
                    <a:pt x="703" y="342"/>
                  </a:lnTo>
                  <a:lnTo>
                    <a:pt x="703" y="342"/>
                  </a:lnTo>
                  <a:cubicBezTo>
                    <a:pt x="700" y="319"/>
                    <a:pt x="694" y="297"/>
                    <a:pt x="686" y="276"/>
                  </a:cubicBezTo>
                  <a:lnTo>
                    <a:pt x="753" y="238"/>
                  </a:lnTo>
                  <a:lnTo>
                    <a:pt x="704" y="153"/>
                  </a:lnTo>
                  <a:lnTo>
                    <a:pt x="638" y="191"/>
                  </a:lnTo>
                  <a:lnTo>
                    <a:pt x="638" y="191"/>
                  </a:lnTo>
                  <a:cubicBezTo>
                    <a:pt x="623" y="174"/>
                    <a:pt x="607" y="158"/>
                    <a:pt x="589" y="144"/>
                  </a:cubicBezTo>
                  <a:lnTo>
                    <a:pt x="628" y="77"/>
                  </a:lnTo>
                  <a:lnTo>
                    <a:pt x="544" y="28"/>
                  </a:lnTo>
                  <a:lnTo>
                    <a:pt x="505" y="95"/>
                  </a:lnTo>
                  <a:lnTo>
                    <a:pt x="505" y="95"/>
                  </a:lnTo>
                  <a:cubicBezTo>
                    <a:pt x="484" y="87"/>
                    <a:pt x="462" y="81"/>
                    <a:pt x="439" y="77"/>
                  </a:cubicBezTo>
                  <a:lnTo>
                    <a:pt x="439" y="0"/>
                  </a:lnTo>
                  <a:lnTo>
                    <a:pt x="342" y="0"/>
                  </a:lnTo>
                  <a:lnTo>
                    <a:pt x="342" y="77"/>
                  </a:lnTo>
                  <a:lnTo>
                    <a:pt x="342" y="77"/>
                  </a:lnTo>
                  <a:cubicBezTo>
                    <a:pt x="319" y="81"/>
                    <a:pt x="297" y="87"/>
                    <a:pt x="276" y="95"/>
                  </a:cubicBezTo>
                  <a:lnTo>
                    <a:pt x="238" y="28"/>
                  </a:lnTo>
                  <a:lnTo>
                    <a:pt x="153" y="77"/>
                  </a:lnTo>
                  <a:lnTo>
                    <a:pt x="191" y="144"/>
                  </a:lnTo>
                  <a:lnTo>
                    <a:pt x="191" y="144"/>
                  </a:lnTo>
                  <a:cubicBezTo>
                    <a:pt x="174" y="158"/>
                    <a:pt x="158" y="174"/>
                    <a:pt x="144" y="191"/>
                  </a:cubicBezTo>
                  <a:lnTo>
                    <a:pt x="77" y="153"/>
                  </a:lnTo>
                  <a:lnTo>
                    <a:pt x="28" y="238"/>
                  </a:lnTo>
                  <a:lnTo>
                    <a:pt x="95" y="276"/>
                  </a:lnTo>
                  <a:lnTo>
                    <a:pt x="95" y="276"/>
                  </a:lnTo>
                  <a:cubicBezTo>
                    <a:pt x="87" y="297"/>
                    <a:pt x="81" y="319"/>
                    <a:pt x="77" y="342"/>
                  </a:cubicBezTo>
                  <a:lnTo>
                    <a:pt x="0" y="342"/>
                  </a:lnTo>
                  <a:lnTo>
                    <a:pt x="0" y="439"/>
                  </a:lnTo>
                  <a:lnTo>
                    <a:pt x="77" y="439"/>
                  </a:lnTo>
                  <a:lnTo>
                    <a:pt x="77" y="439"/>
                  </a:lnTo>
                  <a:cubicBezTo>
                    <a:pt x="81" y="462"/>
                    <a:pt x="87" y="484"/>
                    <a:pt x="95" y="505"/>
                  </a:cubicBezTo>
                  <a:lnTo>
                    <a:pt x="28" y="544"/>
                  </a:lnTo>
                  <a:lnTo>
                    <a:pt x="77" y="628"/>
                  </a:lnTo>
                  <a:lnTo>
                    <a:pt x="144" y="590"/>
                  </a:lnTo>
                  <a:lnTo>
                    <a:pt x="144" y="590"/>
                  </a:lnTo>
                  <a:cubicBezTo>
                    <a:pt x="158" y="607"/>
                    <a:pt x="174" y="623"/>
                    <a:pt x="191" y="638"/>
                  </a:cubicBezTo>
                  <a:lnTo>
                    <a:pt x="153" y="704"/>
                  </a:lnTo>
                  <a:lnTo>
                    <a:pt x="238" y="753"/>
                  </a:lnTo>
                  <a:lnTo>
                    <a:pt x="276" y="686"/>
                  </a:lnTo>
                  <a:lnTo>
                    <a:pt x="276" y="686"/>
                  </a:lnTo>
                  <a:cubicBezTo>
                    <a:pt x="297" y="694"/>
                    <a:pt x="319" y="700"/>
                    <a:pt x="342" y="703"/>
                  </a:cubicBezTo>
                  <a:lnTo>
                    <a:pt x="342" y="781"/>
                  </a:lnTo>
                  <a:lnTo>
                    <a:pt x="439" y="781"/>
                  </a:lnTo>
                  <a:lnTo>
                    <a:pt x="439" y="703"/>
                  </a:lnTo>
                  <a:lnTo>
                    <a:pt x="439" y="703"/>
                  </a:lnTo>
                  <a:cubicBezTo>
                    <a:pt x="462" y="700"/>
                    <a:pt x="484" y="694"/>
                    <a:pt x="505" y="686"/>
                  </a:cubicBezTo>
                  <a:lnTo>
                    <a:pt x="544" y="753"/>
                  </a:lnTo>
                  <a:lnTo>
                    <a:pt x="628" y="704"/>
                  </a:lnTo>
                  <a:lnTo>
                    <a:pt x="589" y="638"/>
                  </a:lnTo>
                  <a:lnTo>
                    <a:pt x="589" y="638"/>
                  </a:lnTo>
                  <a:cubicBezTo>
                    <a:pt x="607" y="623"/>
                    <a:pt x="623" y="607"/>
                    <a:pt x="638" y="590"/>
                  </a:cubicBezTo>
                  <a:lnTo>
                    <a:pt x="704" y="628"/>
                  </a:lnTo>
                  <a:lnTo>
                    <a:pt x="753" y="544"/>
                  </a:lnTo>
                  <a:lnTo>
                    <a:pt x="686" y="505"/>
                  </a:lnTo>
                  <a:lnTo>
                    <a:pt x="686" y="505"/>
                  </a:lnTo>
                  <a:cubicBezTo>
                    <a:pt x="694" y="484"/>
                    <a:pt x="700" y="462"/>
                    <a:pt x="703" y="439"/>
                  </a:cubicBezTo>
                  <a:lnTo>
                    <a:pt x="781" y="439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43" name="Freeform 10">
              <a:extLst>
                <a:ext uri="{FF2B5EF4-FFF2-40B4-BE49-F238E27FC236}">
                  <a16:creationId xmlns:a16="http://schemas.microsoft.com/office/drawing/2014/main" id="{E5A508BB-C964-184B-A5DC-2EBBE50045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62600" y="839788"/>
              <a:ext cx="590550" cy="590550"/>
            </a:xfrm>
            <a:custGeom>
              <a:avLst/>
              <a:gdLst>
                <a:gd name="T0" fmla="*/ 820 w 1641"/>
                <a:gd name="T1" fmla="*/ 1281 h 1641"/>
                <a:gd name="T2" fmla="*/ 359 w 1641"/>
                <a:gd name="T3" fmla="*/ 820 h 1641"/>
                <a:gd name="T4" fmla="*/ 820 w 1641"/>
                <a:gd name="T5" fmla="*/ 359 h 1641"/>
                <a:gd name="T6" fmla="*/ 1281 w 1641"/>
                <a:gd name="T7" fmla="*/ 820 h 1641"/>
                <a:gd name="T8" fmla="*/ 1640 w 1641"/>
                <a:gd name="T9" fmla="*/ 922 h 1641"/>
                <a:gd name="T10" fmla="*/ 1478 w 1641"/>
                <a:gd name="T11" fmla="*/ 717 h 1641"/>
                <a:gd name="T12" fmla="*/ 1441 w 1641"/>
                <a:gd name="T13" fmla="*/ 579 h 1641"/>
                <a:gd name="T14" fmla="*/ 1479 w 1641"/>
                <a:gd name="T15" fmla="*/ 321 h 1641"/>
                <a:gd name="T16" fmla="*/ 1338 w 1641"/>
                <a:gd name="T17" fmla="*/ 402 h 1641"/>
                <a:gd name="T18" fmla="*/ 1319 w 1641"/>
                <a:gd name="T19" fmla="*/ 161 h 1641"/>
                <a:gd name="T20" fmla="*/ 1060 w 1641"/>
                <a:gd name="T21" fmla="*/ 199 h 1641"/>
                <a:gd name="T22" fmla="*/ 923 w 1641"/>
                <a:gd name="T23" fmla="*/ 162 h 1641"/>
                <a:gd name="T24" fmla="*/ 718 w 1641"/>
                <a:gd name="T25" fmla="*/ 0 h 1641"/>
                <a:gd name="T26" fmla="*/ 718 w 1641"/>
                <a:gd name="T27" fmla="*/ 162 h 1641"/>
                <a:gd name="T28" fmla="*/ 498 w 1641"/>
                <a:gd name="T29" fmla="*/ 59 h 1641"/>
                <a:gd name="T30" fmla="*/ 402 w 1641"/>
                <a:gd name="T31" fmla="*/ 301 h 1641"/>
                <a:gd name="T32" fmla="*/ 301 w 1641"/>
                <a:gd name="T33" fmla="*/ 402 h 1641"/>
                <a:gd name="T34" fmla="*/ 59 w 1641"/>
                <a:gd name="T35" fmla="*/ 498 h 1641"/>
                <a:gd name="T36" fmla="*/ 199 w 1641"/>
                <a:gd name="T37" fmla="*/ 579 h 1641"/>
                <a:gd name="T38" fmla="*/ 0 w 1641"/>
                <a:gd name="T39" fmla="*/ 717 h 1641"/>
                <a:gd name="T40" fmla="*/ 163 w 1641"/>
                <a:gd name="T41" fmla="*/ 922 h 1641"/>
                <a:gd name="T42" fmla="*/ 199 w 1641"/>
                <a:gd name="T43" fmla="*/ 1060 h 1641"/>
                <a:gd name="T44" fmla="*/ 161 w 1641"/>
                <a:gd name="T45" fmla="*/ 1319 h 1641"/>
                <a:gd name="T46" fmla="*/ 301 w 1641"/>
                <a:gd name="T47" fmla="*/ 1238 h 1641"/>
                <a:gd name="T48" fmla="*/ 321 w 1641"/>
                <a:gd name="T49" fmla="*/ 1479 h 1641"/>
                <a:gd name="T50" fmla="*/ 580 w 1641"/>
                <a:gd name="T51" fmla="*/ 1440 h 1641"/>
                <a:gd name="T52" fmla="*/ 718 w 1641"/>
                <a:gd name="T53" fmla="*/ 1477 h 1641"/>
                <a:gd name="T54" fmla="*/ 923 w 1641"/>
                <a:gd name="T55" fmla="*/ 1640 h 1641"/>
                <a:gd name="T56" fmla="*/ 923 w 1641"/>
                <a:gd name="T57" fmla="*/ 1477 h 1641"/>
                <a:gd name="T58" fmla="*/ 1141 w 1641"/>
                <a:gd name="T59" fmla="*/ 1581 h 1641"/>
                <a:gd name="T60" fmla="*/ 1238 w 1641"/>
                <a:gd name="T61" fmla="*/ 1338 h 1641"/>
                <a:gd name="T62" fmla="*/ 1338 w 1641"/>
                <a:gd name="T63" fmla="*/ 1237 h 1641"/>
                <a:gd name="T64" fmla="*/ 1581 w 1641"/>
                <a:gd name="T65" fmla="*/ 1141 h 1641"/>
                <a:gd name="T66" fmla="*/ 1441 w 1641"/>
                <a:gd name="T67" fmla="*/ 1060 h 1641"/>
                <a:gd name="T68" fmla="*/ 1640 w 1641"/>
                <a:gd name="T69" fmla="*/ 922 h 1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641" h="1641">
                  <a:moveTo>
                    <a:pt x="820" y="1281"/>
                  </a:moveTo>
                  <a:lnTo>
                    <a:pt x="820" y="1281"/>
                  </a:lnTo>
                  <a:cubicBezTo>
                    <a:pt x="565" y="1281"/>
                    <a:pt x="359" y="1074"/>
                    <a:pt x="359" y="820"/>
                  </a:cubicBezTo>
                  <a:lnTo>
                    <a:pt x="359" y="820"/>
                  </a:lnTo>
                  <a:cubicBezTo>
                    <a:pt x="359" y="565"/>
                    <a:pt x="565" y="359"/>
                    <a:pt x="820" y="359"/>
                  </a:cubicBezTo>
                  <a:lnTo>
                    <a:pt x="820" y="359"/>
                  </a:lnTo>
                  <a:cubicBezTo>
                    <a:pt x="1075" y="359"/>
                    <a:pt x="1281" y="565"/>
                    <a:pt x="1281" y="820"/>
                  </a:cubicBezTo>
                  <a:lnTo>
                    <a:pt x="1281" y="820"/>
                  </a:lnTo>
                  <a:cubicBezTo>
                    <a:pt x="1281" y="1074"/>
                    <a:pt x="1075" y="1281"/>
                    <a:pt x="820" y="1281"/>
                  </a:cubicBezTo>
                  <a:close/>
                  <a:moveTo>
                    <a:pt x="1640" y="922"/>
                  </a:moveTo>
                  <a:lnTo>
                    <a:pt x="1640" y="717"/>
                  </a:lnTo>
                  <a:lnTo>
                    <a:pt x="1478" y="717"/>
                  </a:lnTo>
                  <a:lnTo>
                    <a:pt x="1478" y="717"/>
                  </a:lnTo>
                  <a:cubicBezTo>
                    <a:pt x="1470" y="669"/>
                    <a:pt x="1458" y="624"/>
                    <a:pt x="1441" y="579"/>
                  </a:cubicBezTo>
                  <a:lnTo>
                    <a:pt x="1581" y="498"/>
                  </a:lnTo>
                  <a:lnTo>
                    <a:pt x="1479" y="321"/>
                  </a:lnTo>
                  <a:lnTo>
                    <a:pt x="1338" y="402"/>
                  </a:lnTo>
                  <a:lnTo>
                    <a:pt x="1338" y="402"/>
                  </a:lnTo>
                  <a:cubicBezTo>
                    <a:pt x="1308" y="365"/>
                    <a:pt x="1275" y="331"/>
                    <a:pt x="1238" y="301"/>
                  </a:cubicBezTo>
                  <a:lnTo>
                    <a:pt x="1319" y="161"/>
                  </a:lnTo>
                  <a:lnTo>
                    <a:pt x="1141" y="59"/>
                  </a:lnTo>
                  <a:lnTo>
                    <a:pt x="1060" y="199"/>
                  </a:lnTo>
                  <a:lnTo>
                    <a:pt x="1060" y="199"/>
                  </a:lnTo>
                  <a:cubicBezTo>
                    <a:pt x="1016" y="182"/>
                    <a:pt x="970" y="170"/>
                    <a:pt x="923" y="162"/>
                  </a:cubicBezTo>
                  <a:lnTo>
                    <a:pt x="923" y="0"/>
                  </a:lnTo>
                  <a:lnTo>
                    <a:pt x="718" y="0"/>
                  </a:lnTo>
                  <a:lnTo>
                    <a:pt x="718" y="162"/>
                  </a:lnTo>
                  <a:lnTo>
                    <a:pt x="718" y="162"/>
                  </a:lnTo>
                  <a:cubicBezTo>
                    <a:pt x="670" y="170"/>
                    <a:pt x="623" y="182"/>
                    <a:pt x="580" y="199"/>
                  </a:cubicBezTo>
                  <a:lnTo>
                    <a:pt x="498" y="59"/>
                  </a:lnTo>
                  <a:lnTo>
                    <a:pt x="321" y="161"/>
                  </a:lnTo>
                  <a:lnTo>
                    <a:pt x="402" y="301"/>
                  </a:lnTo>
                  <a:lnTo>
                    <a:pt x="402" y="301"/>
                  </a:lnTo>
                  <a:cubicBezTo>
                    <a:pt x="365" y="331"/>
                    <a:pt x="331" y="365"/>
                    <a:pt x="301" y="402"/>
                  </a:cubicBezTo>
                  <a:lnTo>
                    <a:pt x="161" y="321"/>
                  </a:lnTo>
                  <a:lnTo>
                    <a:pt x="59" y="498"/>
                  </a:lnTo>
                  <a:lnTo>
                    <a:pt x="199" y="579"/>
                  </a:lnTo>
                  <a:lnTo>
                    <a:pt x="199" y="579"/>
                  </a:lnTo>
                  <a:cubicBezTo>
                    <a:pt x="182" y="624"/>
                    <a:pt x="170" y="669"/>
                    <a:pt x="163" y="717"/>
                  </a:cubicBezTo>
                  <a:lnTo>
                    <a:pt x="0" y="717"/>
                  </a:lnTo>
                  <a:lnTo>
                    <a:pt x="0" y="922"/>
                  </a:lnTo>
                  <a:lnTo>
                    <a:pt x="163" y="922"/>
                  </a:lnTo>
                  <a:lnTo>
                    <a:pt x="163" y="922"/>
                  </a:lnTo>
                  <a:cubicBezTo>
                    <a:pt x="170" y="970"/>
                    <a:pt x="182" y="1016"/>
                    <a:pt x="199" y="1060"/>
                  </a:cubicBezTo>
                  <a:lnTo>
                    <a:pt x="59" y="1141"/>
                  </a:lnTo>
                  <a:lnTo>
                    <a:pt x="161" y="1319"/>
                  </a:lnTo>
                  <a:lnTo>
                    <a:pt x="301" y="1238"/>
                  </a:lnTo>
                  <a:lnTo>
                    <a:pt x="301" y="1238"/>
                  </a:lnTo>
                  <a:cubicBezTo>
                    <a:pt x="331" y="1275"/>
                    <a:pt x="365" y="1308"/>
                    <a:pt x="402" y="1338"/>
                  </a:cubicBezTo>
                  <a:lnTo>
                    <a:pt x="321" y="1479"/>
                  </a:lnTo>
                  <a:lnTo>
                    <a:pt x="498" y="1581"/>
                  </a:lnTo>
                  <a:lnTo>
                    <a:pt x="580" y="1440"/>
                  </a:lnTo>
                  <a:lnTo>
                    <a:pt x="580" y="1440"/>
                  </a:lnTo>
                  <a:cubicBezTo>
                    <a:pt x="623" y="1457"/>
                    <a:pt x="670" y="1470"/>
                    <a:pt x="718" y="1477"/>
                  </a:cubicBezTo>
                  <a:lnTo>
                    <a:pt x="718" y="1640"/>
                  </a:lnTo>
                  <a:lnTo>
                    <a:pt x="923" y="1640"/>
                  </a:lnTo>
                  <a:lnTo>
                    <a:pt x="923" y="1477"/>
                  </a:lnTo>
                  <a:lnTo>
                    <a:pt x="923" y="1477"/>
                  </a:lnTo>
                  <a:cubicBezTo>
                    <a:pt x="970" y="1470"/>
                    <a:pt x="1016" y="1457"/>
                    <a:pt x="1060" y="1440"/>
                  </a:cubicBezTo>
                  <a:lnTo>
                    <a:pt x="1141" y="1581"/>
                  </a:lnTo>
                  <a:lnTo>
                    <a:pt x="1319" y="1479"/>
                  </a:lnTo>
                  <a:lnTo>
                    <a:pt x="1238" y="1338"/>
                  </a:lnTo>
                  <a:lnTo>
                    <a:pt x="1238" y="1338"/>
                  </a:lnTo>
                  <a:cubicBezTo>
                    <a:pt x="1275" y="1308"/>
                    <a:pt x="1308" y="1275"/>
                    <a:pt x="1338" y="1237"/>
                  </a:cubicBezTo>
                  <a:lnTo>
                    <a:pt x="1479" y="1318"/>
                  </a:lnTo>
                  <a:lnTo>
                    <a:pt x="1581" y="1141"/>
                  </a:lnTo>
                  <a:lnTo>
                    <a:pt x="1441" y="1060"/>
                  </a:lnTo>
                  <a:lnTo>
                    <a:pt x="1441" y="1060"/>
                  </a:lnTo>
                  <a:cubicBezTo>
                    <a:pt x="1458" y="1016"/>
                    <a:pt x="1470" y="970"/>
                    <a:pt x="1478" y="922"/>
                  </a:cubicBezTo>
                  <a:lnTo>
                    <a:pt x="1640" y="92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44" name="Freeform 11">
              <a:extLst>
                <a:ext uri="{FF2B5EF4-FFF2-40B4-BE49-F238E27FC236}">
                  <a16:creationId xmlns:a16="http://schemas.microsoft.com/office/drawing/2014/main" id="{F95A56ED-63E5-7344-9EF2-E101ED5386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16200" y="1465263"/>
              <a:ext cx="1274763" cy="1274762"/>
            </a:xfrm>
            <a:custGeom>
              <a:avLst/>
              <a:gdLst>
                <a:gd name="T0" fmla="*/ 1385 w 3543"/>
                <a:gd name="T1" fmla="*/ 1342 h 3542"/>
                <a:gd name="T2" fmla="*/ 2200 w 3543"/>
                <a:gd name="T3" fmla="*/ 1384 h 3542"/>
                <a:gd name="T4" fmla="*/ 2158 w 3543"/>
                <a:gd name="T5" fmla="*/ 2199 h 3542"/>
                <a:gd name="T6" fmla="*/ 1343 w 3543"/>
                <a:gd name="T7" fmla="*/ 2156 h 3542"/>
                <a:gd name="T8" fmla="*/ 630 w 3543"/>
                <a:gd name="T9" fmla="*/ 903 h 3542"/>
                <a:gd name="T10" fmla="*/ 513 w 3543"/>
                <a:gd name="T11" fmla="*/ 1081 h 3542"/>
                <a:gd name="T12" fmla="*/ 185 w 3543"/>
                <a:gd name="T13" fmla="*/ 976 h 3542"/>
                <a:gd name="T14" fmla="*/ 38 w 3543"/>
                <a:gd name="T15" fmla="*/ 1432 h 3542"/>
                <a:gd name="T16" fmla="*/ 73 w 3543"/>
                <a:gd name="T17" fmla="*/ 1500 h 3542"/>
                <a:gd name="T18" fmla="*/ 348 w 3543"/>
                <a:gd name="T19" fmla="*/ 1590 h 3542"/>
                <a:gd name="T20" fmla="*/ 54 w 3543"/>
                <a:gd name="T21" fmla="*/ 1863 h 3542"/>
                <a:gd name="T22" fmla="*/ 12 w 3543"/>
                <a:gd name="T23" fmla="*/ 1928 h 3542"/>
                <a:gd name="T24" fmla="*/ 112 w 3543"/>
                <a:gd name="T25" fmla="*/ 2396 h 3542"/>
                <a:gd name="T26" fmla="*/ 449 w 3543"/>
                <a:gd name="T27" fmla="*/ 2325 h 3542"/>
                <a:gd name="T28" fmla="*/ 547 w 3543"/>
                <a:gd name="T29" fmla="*/ 2515 h 3542"/>
                <a:gd name="T30" fmla="*/ 290 w 3543"/>
                <a:gd name="T31" fmla="*/ 2747 h 3542"/>
                <a:gd name="T32" fmla="*/ 611 w 3543"/>
                <a:gd name="T33" fmla="*/ 3103 h 3542"/>
                <a:gd name="T34" fmla="*/ 688 w 3543"/>
                <a:gd name="T35" fmla="*/ 3106 h 3542"/>
                <a:gd name="T36" fmla="*/ 904 w 3543"/>
                <a:gd name="T37" fmla="*/ 2912 h 3542"/>
                <a:gd name="T38" fmla="*/ 993 w 3543"/>
                <a:gd name="T39" fmla="*/ 3304 h 3542"/>
                <a:gd name="T40" fmla="*/ 1028 w 3543"/>
                <a:gd name="T41" fmla="*/ 3373 h 3542"/>
                <a:gd name="T42" fmla="*/ 1485 w 3543"/>
                <a:gd name="T43" fmla="*/ 3521 h 3542"/>
                <a:gd name="T44" fmla="*/ 1591 w 3543"/>
                <a:gd name="T45" fmla="*/ 3194 h 3542"/>
                <a:gd name="T46" fmla="*/ 1804 w 3543"/>
                <a:gd name="T47" fmla="*/ 3204 h 3542"/>
                <a:gd name="T48" fmla="*/ 1876 w 3543"/>
                <a:gd name="T49" fmla="*/ 3541 h 3542"/>
                <a:gd name="T50" fmla="*/ 2345 w 3543"/>
                <a:gd name="T51" fmla="*/ 3441 h 3542"/>
                <a:gd name="T52" fmla="*/ 2387 w 3543"/>
                <a:gd name="T53" fmla="*/ 3376 h 3542"/>
                <a:gd name="T54" fmla="*/ 2326 w 3543"/>
                <a:gd name="T55" fmla="*/ 3093 h 3542"/>
                <a:gd name="T56" fmla="*/ 2711 w 3543"/>
                <a:gd name="T57" fmla="*/ 3211 h 3542"/>
                <a:gd name="T58" fmla="*/ 2788 w 3543"/>
                <a:gd name="T59" fmla="*/ 3215 h 3542"/>
                <a:gd name="T60" fmla="*/ 3144 w 3543"/>
                <a:gd name="T61" fmla="*/ 2894 h 3542"/>
                <a:gd name="T62" fmla="*/ 2913 w 3543"/>
                <a:gd name="T63" fmla="*/ 2637 h 3542"/>
                <a:gd name="T64" fmla="*/ 3029 w 3543"/>
                <a:gd name="T65" fmla="*/ 2458 h 3542"/>
                <a:gd name="T66" fmla="*/ 3358 w 3543"/>
                <a:gd name="T67" fmla="*/ 2565 h 3542"/>
                <a:gd name="T68" fmla="*/ 3505 w 3543"/>
                <a:gd name="T69" fmla="*/ 2109 h 3542"/>
                <a:gd name="T70" fmla="*/ 3470 w 3543"/>
                <a:gd name="T71" fmla="*/ 2040 h 3542"/>
                <a:gd name="T72" fmla="*/ 3194 w 3543"/>
                <a:gd name="T73" fmla="*/ 1951 h 3542"/>
                <a:gd name="T74" fmla="*/ 3489 w 3543"/>
                <a:gd name="T75" fmla="*/ 1676 h 3542"/>
                <a:gd name="T76" fmla="*/ 3531 w 3543"/>
                <a:gd name="T77" fmla="*/ 1612 h 3542"/>
                <a:gd name="T78" fmla="*/ 3431 w 3543"/>
                <a:gd name="T79" fmla="*/ 1143 h 3542"/>
                <a:gd name="T80" fmla="*/ 3094 w 3543"/>
                <a:gd name="T81" fmla="*/ 1215 h 3542"/>
                <a:gd name="T82" fmla="*/ 2996 w 3543"/>
                <a:gd name="T83" fmla="*/ 1025 h 3542"/>
                <a:gd name="T84" fmla="*/ 3252 w 3543"/>
                <a:gd name="T85" fmla="*/ 794 h 3542"/>
                <a:gd name="T86" fmla="*/ 2932 w 3543"/>
                <a:gd name="T87" fmla="*/ 438 h 3542"/>
                <a:gd name="T88" fmla="*/ 2855 w 3543"/>
                <a:gd name="T89" fmla="*/ 434 h 3542"/>
                <a:gd name="T90" fmla="*/ 2639 w 3543"/>
                <a:gd name="T91" fmla="*/ 629 h 3542"/>
                <a:gd name="T92" fmla="*/ 2549 w 3543"/>
                <a:gd name="T93" fmla="*/ 236 h 3542"/>
                <a:gd name="T94" fmla="*/ 2514 w 3543"/>
                <a:gd name="T95" fmla="*/ 167 h 3542"/>
                <a:gd name="T96" fmla="*/ 2058 w 3543"/>
                <a:gd name="T97" fmla="*/ 20 h 3542"/>
                <a:gd name="T98" fmla="*/ 1952 w 3543"/>
                <a:gd name="T99" fmla="*/ 347 h 3542"/>
                <a:gd name="T100" fmla="*/ 1738 w 3543"/>
                <a:gd name="T101" fmla="*/ 336 h 3542"/>
                <a:gd name="T102" fmla="*/ 1667 w 3543"/>
                <a:gd name="T103" fmla="*/ 0 h 3542"/>
                <a:gd name="T104" fmla="*/ 1198 w 3543"/>
                <a:gd name="T105" fmla="*/ 99 h 3542"/>
                <a:gd name="T106" fmla="*/ 1156 w 3543"/>
                <a:gd name="T107" fmla="*/ 164 h 3542"/>
                <a:gd name="T108" fmla="*/ 1216 w 3543"/>
                <a:gd name="T109" fmla="*/ 448 h 3542"/>
                <a:gd name="T110" fmla="*/ 832 w 3543"/>
                <a:gd name="T111" fmla="*/ 330 h 3542"/>
                <a:gd name="T112" fmla="*/ 755 w 3543"/>
                <a:gd name="T113" fmla="*/ 326 h 3542"/>
                <a:gd name="T114" fmla="*/ 399 w 3543"/>
                <a:gd name="T115" fmla="*/ 646 h 3542"/>
                <a:gd name="T116" fmla="*/ 630 w 3543"/>
                <a:gd name="T117" fmla="*/ 903 h 35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543" h="3542">
                  <a:moveTo>
                    <a:pt x="1385" y="1342"/>
                  </a:moveTo>
                  <a:lnTo>
                    <a:pt x="1385" y="1342"/>
                  </a:lnTo>
                  <a:cubicBezTo>
                    <a:pt x="1621" y="1129"/>
                    <a:pt x="1987" y="1148"/>
                    <a:pt x="2200" y="1384"/>
                  </a:cubicBezTo>
                  <a:lnTo>
                    <a:pt x="2200" y="1384"/>
                  </a:lnTo>
                  <a:cubicBezTo>
                    <a:pt x="2412" y="1620"/>
                    <a:pt x="2394" y="1986"/>
                    <a:pt x="2158" y="2199"/>
                  </a:cubicBezTo>
                  <a:lnTo>
                    <a:pt x="2158" y="2199"/>
                  </a:lnTo>
                  <a:cubicBezTo>
                    <a:pt x="1922" y="2411"/>
                    <a:pt x="1556" y="2392"/>
                    <a:pt x="1343" y="2156"/>
                  </a:cubicBezTo>
                  <a:lnTo>
                    <a:pt x="1343" y="2156"/>
                  </a:lnTo>
                  <a:cubicBezTo>
                    <a:pt x="1131" y="1920"/>
                    <a:pt x="1149" y="1555"/>
                    <a:pt x="1385" y="1342"/>
                  </a:cubicBezTo>
                  <a:close/>
                  <a:moveTo>
                    <a:pt x="630" y="903"/>
                  </a:moveTo>
                  <a:lnTo>
                    <a:pt x="630" y="903"/>
                  </a:lnTo>
                  <a:cubicBezTo>
                    <a:pt x="586" y="960"/>
                    <a:pt x="547" y="1020"/>
                    <a:pt x="513" y="1081"/>
                  </a:cubicBezTo>
                  <a:lnTo>
                    <a:pt x="238" y="992"/>
                  </a:lnTo>
                  <a:lnTo>
                    <a:pt x="185" y="976"/>
                  </a:lnTo>
                  <a:lnTo>
                    <a:pt x="169" y="1027"/>
                  </a:lnTo>
                  <a:lnTo>
                    <a:pt x="38" y="1432"/>
                  </a:lnTo>
                  <a:lnTo>
                    <a:pt x="21" y="1483"/>
                  </a:lnTo>
                  <a:lnTo>
                    <a:pt x="73" y="1500"/>
                  </a:lnTo>
                  <a:lnTo>
                    <a:pt x="348" y="1590"/>
                  </a:lnTo>
                  <a:lnTo>
                    <a:pt x="348" y="1590"/>
                  </a:lnTo>
                  <a:cubicBezTo>
                    <a:pt x="339" y="1661"/>
                    <a:pt x="336" y="1732"/>
                    <a:pt x="338" y="1803"/>
                  </a:cubicBezTo>
                  <a:lnTo>
                    <a:pt x="54" y="1863"/>
                  </a:lnTo>
                  <a:lnTo>
                    <a:pt x="0" y="1875"/>
                  </a:lnTo>
                  <a:lnTo>
                    <a:pt x="12" y="1928"/>
                  </a:lnTo>
                  <a:lnTo>
                    <a:pt x="101" y="2344"/>
                  </a:lnTo>
                  <a:lnTo>
                    <a:pt x="112" y="2396"/>
                  </a:lnTo>
                  <a:lnTo>
                    <a:pt x="165" y="2385"/>
                  </a:lnTo>
                  <a:lnTo>
                    <a:pt x="449" y="2325"/>
                  </a:lnTo>
                  <a:lnTo>
                    <a:pt x="449" y="2325"/>
                  </a:lnTo>
                  <a:cubicBezTo>
                    <a:pt x="477" y="2390"/>
                    <a:pt x="509" y="2454"/>
                    <a:pt x="547" y="2515"/>
                  </a:cubicBezTo>
                  <a:lnTo>
                    <a:pt x="331" y="2709"/>
                  </a:lnTo>
                  <a:lnTo>
                    <a:pt x="290" y="2747"/>
                  </a:lnTo>
                  <a:lnTo>
                    <a:pt x="327" y="2787"/>
                  </a:lnTo>
                  <a:lnTo>
                    <a:pt x="611" y="3103"/>
                  </a:lnTo>
                  <a:lnTo>
                    <a:pt x="648" y="3143"/>
                  </a:lnTo>
                  <a:lnTo>
                    <a:pt x="688" y="3106"/>
                  </a:lnTo>
                  <a:lnTo>
                    <a:pt x="904" y="2912"/>
                  </a:lnTo>
                  <a:lnTo>
                    <a:pt x="904" y="2912"/>
                  </a:lnTo>
                  <a:cubicBezTo>
                    <a:pt x="961" y="2955"/>
                    <a:pt x="1021" y="2994"/>
                    <a:pt x="1083" y="3028"/>
                  </a:cubicBezTo>
                  <a:lnTo>
                    <a:pt x="993" y="3304"/>
                  </a:lnTo>
                  <a:lnTo>
                    <a:pt x="977" y="3356"/>
                  </a:lnTo>
                  <a:lnTo>
                    <a:pt x="1028" y="3373"/>
                  </a:lnTo>
                  <a:lnTo>
                    <a:pt x="1433" y="3504"/>
                  </a:lnTo>
                  <a:lnTo>
                    <a:pt x="1485" y="3521"/>
                  </a:lnTo>
                  <a:lnTo>
                    <a:pt x="1502" y="3469"/>
                  </a:lnTo>
                  <a:lnTo>
                    <a:pt x="1591" y="3194"/>
                  </a:lnTo>
                  <a:lnTo>
                    <a:pt x="1591" y="3194"/>
                  </a:lnTo>
                  <a:cubicBezTo>
                    <a:pt x="1661" y="3202"/>
                    <a:pt x="1733" y="3206"/>
                    <a:pt x="1804" y="3204"/>
                  </a:cubicBezTo>
                  <a:lnTo>
                    <a:pt x="1864" y="3488"/>
                  </a:lnTo>
                  <a:lnTo>
                    <a:pt x="1876" y="3541"/>
                  </a:lnTo>
                  <a:lnTo>
                    <a:pt x="1929" y="3529"/>
                  </a:lnTo>
                  <a:lnTo>
                    <a:pt x="2345" y="3441"/>
                  </a:lnTo>
                  <a:lnTo>
                    <a:pt x="2398" y="3430"/>
                  </a:lnTo>
                  <a:lnTo>
                    <a:pt x="2387" y="3376"/>
                  </a:lnTo>
                  <a:lnTo>
                    <a:pt x="2326" y="3093"/>
                  </a:lnTo>
                  <a:lnTo>
                    <a:pt x="2326" y="3093"/>
                  </a:lnTo>
                  <a:cubicBezTo>
                    <a:pt x="2391" y="3065"/>
                    <a:pt x="2456" y="3033"/>
                    <a:pt x="2517" y="2995"/>
                  </a:cubicBezTo>
                  <a:lnTo>
                    <a:pt x="2711" y="3211"/>
                  </a:lnTo>
                  <a:lnTo>
                    <a:pt x="2747" y="3252"/>
                  </a:lnTo>
                  <a:lnTo>
                    <a:pt x="2788" y="3215"/>
                  </a:lnTo>
                  <a:lnTo>
                    <a:pt x="3104" y="2930"/>
                  </a:lnTo>
                  <a:lnTo>
                    <a:pt x="3144" y="2894"/>
                  </a:lnTo>
                  <a:lnTo>
                    <a:pt x="3107" y="2853"/>
                  </a:lnTo>
                  <a:lnTo>
                    <a:pt x="2913" y="2637"/>
                  </a:lnTo>
                  <a:lnTo>
                    <a:pt x="2913" y="2637"/>
                  </a:lnTo>
                  <a:cubicBezTo>
                    <a:pt x="2956" y="2580"/>
                    <a:pt x="2995" y="2520"/>
                    <a:pt x="3029" y="2458"/>
                  </a:cubicBezTo>
                  <a:lnTo>
                    <a:pt x="3305" y="2548"/>
                  </a:lnTo>
                  <a:lnTo>
                    <a:pt x="3358" y="2565"/>
                  </a:lnTo>
                  <a:lnTo>
                    <a:pt x="3374" y="2513"/>
                  </a:lnTo>
                  <a:lnTo>
                    <a:pt x="3505" y="2109"/>
                  </a:lnTo>
                  <a:lnTo>
                    <a:pt x="3522" y="2057"/>
                  </a:lnTo>
                  <a:lnTo>
                    <a:pt x="3470" y="2040"/>
                  </a:lnTo>
                  <a:lnTo>
                    <a:pt x="3194" y="1951"/>
                  </a:lnTo>
                  <a:lnTo>
                    <a:pt x="3194" y="1951"/>
                  </a:lnTo>
                  <a:cubicBezTo>
                    <a:pt x="3204" y="1880"/>
                    <a:pt x="3207" y="1808"/>
                    <a:pt x="3206" y="1737"/>
                  </a:cubicBezTo>
                  <a:lnTo>
                    <a:pt x="3489" y="1676"/>
                  </a:lnTo>
                  <a:lnTo>
                    <a:pt x="3542" y="1665"/>
                  </a:lnTo>
                  <a:lnTo>
                    <a:pt x="3531" y="1612"/>
                  </a:lnTo>
                  <a:lnTo>
                    <a:pt x="3442" y="1197"/>
                  </a:lnTo>
                  <a:lnTo>
                    <a:pt x="3431" y="1143"/>
                  </a:lnTo>
                  <a:lnTo>
                    <a:pt x="3378" y="1154"/>
                  </a:lnTo>
                  <a:lnTo>
                    <a:pt x="3094" y="1215"/>
                  </a:lnTo>
                  <a:lnTo>
                    <a:pt x="3094" y="1215"/>
                  </a:lnTo>
                  <a:cubicBezTo>
                    <a:pt x="3066" y="1150"/>
                    <a:pt x="3034" y="1087"/>
                    <a:pt x="2996" y="1025"/>
                  </a:cubicBezTo>
                  <a:lnTo>
                    <a:pt x="3212" y="831"/>
                  </a:lnTo>
                  <a:lnTo>
                    <a:pt x="3252" y="794"/>
                  </a:lnTo>
                  <a:lnTo>
                    <a:pt x="3216" y="754"/>
                  </a:lnTo>
                  <a:lnTo>
                    <a:pt x="2932" y="438"/>
                  </a:lnTo>
                  <a:lnTo>
                    <a:pt x="2895" y="397"/>
                  </a:lnTo>
                  <a:lnTo>
                    <a:pt x="2855" y="434"/>
                  </a:lnTo>
                  <a:lnTo>
                    <a:pt x="2639" y="629"/>
                  </a:lnTo>
                  <a:lnTo>
                    <a:pt x="2639" y="629"/>
                  </a:lnTo>
                  <a:cubicBezTo>
                    <a:pt x="2582" y="585"/>
                    <a:pt x="2521" y="546"/>
                    <a:pt x="2459" y="512"/>
                  </a:cubicBezTo>
                  <a:lnTo>
                    <a:pt x="2549" y="236"/>
                  </a:lnTo>
                  <a:lnTo>
                    <a:pt x="2566" y="184"/>
                  </a:lnTo>
                  <a:lnTo>
                    <a:pt x="2514" y="167"/>
                  </a:lnTo>
                  <a:lnTo>
                    <a:pt x="2110" y="36"/>
                  </a:lnTo>
                  <a:lnTo>
                    <a:pt x="2058" y="20"/>
                  </a:lnTo>
                  <a:lnTo>
                    <a:pt x="2041" y="71"/>
                  </a:lnTo>
                  <a:lnTo>
                    <a:pt x="1952" y="347"/>
                  </a:lnTo>
                  <a:lnTo>
                    <a:pt x="1952" y="347"/>
                  </a:lnTo>
                  <a:cubicBezTo>
                    <a:pt x="1882" y="338"/>
                    <a:pt x="1811" y="335"/>
                    <a:pt x="1738" y="336"/>
                  </a:cubicBezTo>
                  <a:lnTo>
                    <a:pt x="1678" y="53"/>
                  </a:lnTo>
                  <a:lnTo>
                    <a:pt x="1667" y="0"/>
                  </a:lnTo>
                  <a:lnTo>
                    <a:pt x="1613" y="11"/>
                  </a:lnTo>
                  <a:lnTo>
                    <a:pt x="1198" y="99"/>
                  </a:lnTo>
                  <a:lnTo>
                    <a:pt x="1144" y="111"/>
                  </a:lnTo>
                  <a:lnTo>
                    <a:pt x="1156" y="164"/>
                  </a:lnTo>
                  <a:lnTo>
                    <a:pt x="1216" y="448"/>
                  </a:lnTo>
                  <a:lnTo>
                    <a:pt x="1216" y="448"/>
                  </a:lnTo>
                  <a:cubicBezTo>
                    <a:pt x="1152" y="475"/>
                    <a:pt x="1088" y="508"/>
                    <a:pt x="1026" y="545"/>
                  </a:cubicBezTo>
                  <a:lnTo>
                    <a:pt x="832" y="330"/>
                  </a:lnTo>
                  <a:lnTo>
                    <a:pt x="796" y="289"/>
                  </a:lnTo>
                  <a:lnTo>
                    <a:pt x="755" y="326"/>
                  </a:lnTo>
                  <a:lnTo>
                    <a:pt x="439" y="610"/>
                  </a:lnTo>
                  <a:lnTo>
                    <a:pt x="399" y="646"/>
                  </a:lnTo>
                  <a:lnTo>
                    <a:pt x="436" y="687"/>
                  </a:lnTo>
                  <a:lnTo>
                    <a:pt x="630" y="90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45" name="Freeform 12">
              <a:extLst>
                <a:ext uri="{FF2B5EF4-FFF2-40B4-BE49-F238E27FC236}">
                  <a16:creationId xmlns:a16="http://schemas.microsoft.com/office/drawing/2014/main" id="{AC67B330-F3E3-CC4A-857E-5908F0CF77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43538" y="1430338"/>
              <a:ext cx="447675" cy="447675"/>
            </a:xfrm>
            <a:custGeom>
              <a:avLst/>
              <a:gdLst>
                <a:gd name="T0" fmla="*/ 486 w 1244"/>
                <a:gd name="T1" fmla="*/ 471 h 1244"/>
                <a:gd name="T2" fmla="*/ 772 w 1244"/>
                <a:gd name="T3" fmla="*/ 486 h 1244"/>
                <a:gd name="T4" fmla="*/ 757 w 1244"/>
                <a:gd name="T5" fmla="*/ 772 h 1244"/>
                <a:gd name="T6" fmla="*/ 471 w 1244"/>
                <a:gd name="T7" fmla="*/ 757 h 1244"/>
                <a:gd name="T8" fmla="*/ 221 w 1244"/>
                <a:gd name="T9" fmla="*/ 317 h 1244"/>
                <a:gd name="T10" fmla="*/ 180 w 1244"/>
                <a:gd name="T11" fmla="*/ 380 h 1244"/>
                <a:gd name="T12" fmla="*/ 65 w 1244"/>
                <a:gd name="T13" fmla="*/ 343 h 1244"/>
                <a:gd name="T14" fmla="*/ 13 w 1244"/>
                <a:gd name="T15" fmla="*/ 502 h 1244"/>
                <a:gd name="T16" fmla="*/ 25 w 1244"/>
                <a:gd name="T17" fmla="*/ 526 h 1244"/>
                <a:gd name="T18" fmla="*/ 122 w 1244"/>
                <a:gd name="T19" fmla="*/ 558 h 1244"/>
                <a:gd name="T20" fmla="*/ 18 w 1244"/>
                <a:gd name="T21" fmla="*/ 654 h 1244"/>
                <a:gd name="T22" fmla="*/ 3 w 1244"/>
                <a:gd name="T23" fmla="*/ 677 h 1244"/>
                <a:gd name="T24" fmla="*/ 39 w 1244"/>
                <a:gd name="T25" fmla="*/ 841 h 1244"/>
                <a:gd name="T26" fmla="*/ 157 w 1244"/>
                <a:gd name="T27" fmla="*/ 816 h 1244"/>
                <a:gd name="T28" fmla="*/ 192 w 1244"/>
                <a:gd name="T29" fmla="*/ 883 h 1244"/>
                <a:gd name="T30" fmla="*/ 102 w 1244"/>
                <a:gd name="T31" fmla="*/ 964 h 1244"/>
                <a:gd name="T32" fmla="*/ 214 w 1244"/>
                <a:gd name="T33" fmla="*/ 1089 h 1244"/>
                <a:gd name="T34" fmla="*/ 241 w 1244"/>
                <a:gd name="T35" fmla="*/ 1090 h 1244"/>
                <a:gd name="T36" fmla="*/ 317 w 1244"/>
                <a:gd name="T37" fmla="*/ 1022 h 1244"/>
                <a:gd name="T38" fmla="*/ 348 w 1244"/>
                <a:gd name="T39" fmla="*/ 1160 h 1244"/>
                <a:gd name="T40" fmla="*/ 361 w 1244"/>
                <a:gd name="T41" fmla="*/ 1184 h 1244"/>
                <a:gd name="T42" fmla="*/ 520 w 1244"/>
                <a:gd name="T43" fmla="*/ 1236 h 1244"/>
                <a:gd name="T44" fmla="*/ 558 w 1244"/>
                <a:gd name="T45" fmla="*/ 1121 h 1244"/>
                <a:gd name="T46" fmla="*/ 633 w 1244"/>
                <a:gd name="T47" fmla="*/ 1125 h 1244"/>
                <a:gd name="T48" fmla="*/ 658 w 1244"/>
                <a:gd name="T49" fmla="*/ 1243 h 1244"/>
                <a:gd name="T50" fmla="*/ 823 w 1244"/>
                <a:gd name="T51" fmla="*/ 1208 h 1244"/>
                <a:gd name="T52" fmla="*/ 838 w 1244"/>
                <a:gd name="T53" fmla="*/ 1185 h 1244"/>
                <a:gd name="T54" fmla="*/ 816 w 1244"/>
                <a:gd name="T55" fmla="*/ 1085 h 1244"/>
                <a:gd name="T56" fmla="*/ 951 w 1244"/>
                <a:gd name="T57" fmla="*/ 1127 h 1244"/>
                <a:gd name="T58" fmla="*/ 979 w 1244"/>
                <a:gd name="T59" fmla="*/ 1128 h 1244"/>
                <a:gd name="T60" fmla="*/ 1103 w 1244"/>
                <a:gd name="T61" fmla="*/ 1015 h 1244"/>
                <a:gd name="T62" fmla="*/ 1022 w 1244"/>
                <a:gd name="T63" fmla="*/ 926 h 1244"/>
                <a:gd name="T64" fmla="*/ 1063 w 1244"/>
                <a:gd name="T65" fmla="*/ 863 h 1244"/>
                <a:gd name="T66" fmla="*/ 1178 w 1244"/>
                <a:gd name="T67" fmla="*/ 901 h 1244"/>
                <a:gd name="T68" fmla="*/ 1230 w 1244"/>
                <a:gd name="T69" fmla="*/ 740 h 1244"/>
                <a:gd name="T70" fmla="*/ 1217 w 1244"/>
                <a:gd name="T71" fmla="*/ 716 h 1244"/>
                <a:gd name="T72" fmla="*/ 1121 w 1244"/>
                <a:gd name="T73" fmla="*/ 685 h 1244"/>
                <a:gd name="T74" fmla="*/ 1224 w 1244"/>
                <a:gd name="T75" fmla="*/ 589 h 1244"/>
                <a:gd name="T76" fmla="*/ 1239 w 1244"/>
                <a:gd name="T77" fmla="*/ 566 h 1244"/>
                <a:gd name="T78" fmla="*/ 1204 w 1244"/>
                <a:gd name="T79" fmla="*/ 401 h 1244"/>
                <a:gd name="T80" fmla="*/ 1085 w 1244"/>
                <a:gd name="T81" fmla="*/ 426 h 1244"/>
                <a:gd name="T82" fmla="*/ 1051 w 1244"/>
                <a:gd name="T83" fmla="*/ 360 h 1244"/>
                <a:gd name="T84" fmla="*/ 1141 w 1244"/>
                <a:gd name="T85" fmla="*/ 279 h 1244"/>
                <a:gd name="T86" fmla="*/ 1028 w 1244"/>
                <a:gd name="T87" fmla="*/ 154 h 1244"/>
                <a:gd name="T88" fmla="*/ 1001 w 1244"/>
                <a:gd name="T89" fmla="*/ 152 h 1244"/>
                <a:gd name="T90" fmla="*/ 926 w 1244"/>
                <a:gd name="T91" fmla="*/ 221 h 1244"/>
                <a:gd name="T92" fmla="*/ 894 w 1244"/>
                <a:gd name="T93" fmla="*/ 83 h 1244"/>
                <a:gd name="T94" fmla="*/ 882 w 1244"/>
                <a:gd name="T95" fmla="*/ 59 h 1244"/>
                <a:gd name="T96" fmla="*/ 722 w 1244"/>
                <a:gd name="T97" fmla="*/ 7 h 1244"/>
                <a:gd name="T98" fmla="*/ 685 w 1244"/>
                <a:gd name="T99" fmla="*/ 122 h 1244"/>
                <a:gd name="T100" fmla="*/ 610 w 1244"/>
                <a:gd name="T101" fmla="*/ 118 h 1244"/>
                <a:gd name="T102" fmla="*/ 585 w 1244"/>
                <a:gd name="T103" fmla="*/ 0 h 1244"/>
                <a:gd name="T104" fmla="*/ 420 w 1244"/>
                <a:gd name="T105" fmla="*/ 35 h 1244"/>
                <a:gd name="T106" fmla="*/ 405 w 1244"/>
                <a:gd name="T107" fmla="*/ 58 h 1244"/>
                <a:gd name="T108" fmla="*/ 426 w 1244"/>
                <a:gd name="T109" fmla="*/ 157 h 1244"/>
                <a:gd name="T110" fmla="*/ 291 w 1244"/>
                <a:gd name="T111" fmla="*/ 116 h 1244"/>
                <a:gd name="T112" fmla="*/ 264 w 1244"/>
                <a:gd name="T113" fmla="*/ 114 h 1244"/>
                <a:gd name="T114" fmla="*/ 140 w 1244"/>
                <a:gd name="T115" fmla="*/ 227 h 1244"/>
                <a:gd name="T116" fmla="*/ 221 w 1244"/>
                <a:gd name="T117" fmla="*/ 317 h 1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244" h="1244">
                  <a:moveTo>
                    <a:pt x="486" y="471"/>
                  </a:moveTo>
                  <a:lnTo>
                    <a:pt x="486" y="471"/>
                  </a:lnTo>
                  <a:cubicBezTo>
                    <a:pt x="568" y="396"/>
                    <a:pt x="697" y="403"/>
                    <a:pt x="772" y="486"/>
                  </a:cubicBezTo>
                  <a:lnTo>
                    <a:pt x="772" y="486"/>
                  </a:lnTo>
                  <a:cubicBezTo>
                    <a:pt x="846" y="569"/>
                    <a:pt x="840" y="697"/>
                    <a:pt x="757" y="772"/>
                  </a:cubicBezTo>
                  <a:lnTo>
                    <a:pt x="757" y="772"/>
                  </a:lnTo>
                  <a:cubicBezTo>
                    <a:pt x="674" y="847"/>
                    <a:pt x="546" y="840"/>
                    <a:pt x="471" y="757"/>
                  </a:cubicBezTo>
                  <a:lnTo>
                    <a:pt x="471" y="757"/>
                  </a:lnTo>
                  <a:cubicBezTo>
                    <a:pt x="396" y="674"/>
                    <a:pt x="403" y="546"/>
                    <a:pt x="486" y="471"/>
                  </a:cubicBezTo>
                  <a:close/>
                  <a:moveTo>
                    <a:pt x="221" y="317"/>
                  </a:moveTo>
                  <a:lnTo>
                    <a:pt x="221" y="317"/>
                  </a:lnTo>
                  <a:cubicBezTo>
                    <a:pt x="205" y="337"/>
                    <a:pt x="192" y="358"/>
                    <a:pt x="180" y="380"/>
                  </a:cubicBezTo>
                  <a:lnTo>
                    <a:pt x="83" y="348"/>
                  </a:lnTo>
                  <a:lnTo>
                    <a:pt x="65" y="343"/>
                  </a:lnTo>
                  <a:lnTo>
                    <a:pt x="59" y="361"/>
                  </a:lnTo>
                  <a:lnTo>
                    <a:pt x="13" y="502"/>
                  </a:lnTo>
                  <a:lnTo>
                    <a:pt x="7" y="520"/>
                  </a:lnTo>
                  <a:lnTo>
                    <a:pt x="25" y="526"/>
                  </a:lnTo>
                  <a:lnTo>
                    <a:pt x="122" y="558"/>
                  </a:lnTo>
                  <a:lnTo>
                    <a:pt x="122" y="558"/>
                  </a:lnTo>
                  <a:cubicBezTo>
                    <a:pt x="119" y="583"/>
                    <a:pt x="118" y="608"/>
                    <a:pt x="118" y="633"/>
                  </a:cubicBezTo>
                  <a:lnTo>
                    <a:pt x="18" y="654"/>
                  </a:lnTo>
                  <a:lnTo>
                    <a:pt x="0" y="658"/>
                  </a:lnTo>
                  <a:lnTo>
                    <a:pt x="3" y="677"/>
                  </a:lnTo>
                  <a:lnTo>
                    <a:pt x="35" y="822"/>
                  </a:lnTo>
                  <a:lnTo>
                    <a:pt x="39" y="841"/>
                  </a:lnTo>
                  <a:lnTo>
                    <a:pt x="58" y="838"/>
                  </a:lnTo>
                  <a:lnTo>
                    <a:pt x="157" y="816"/>
                  </a:lnTo>
                  <a:lnTo>
                    <a:pt x="157" y="816"/>
                  </a:lnTo>
                  <a:cubicBezTo>
                    <a:pt x="167" y="839"/>
                    <a:pt x="178" y="862"/>
                    <a:pt x="192" y="883"/>
                  </a:cubicBezTo>
                  <a:lnTo>
                    <a:pt x="116" y="951"/>
                  </a:lnTo>
                  <a:lnTo>
                    <a:pt x="102" y="964"/>
                  </a:lnTo>
                  <a:lnTo>
                    <a:pt x="114" y="978"/>
                  </a:lnTo>
                  <a:lnTo>
                    <a:pt x="214" y="1089"/>
                  </a:lnTo>
                  <a:lnTo>
                    <a:pt x="227" y="1103"/>
                  </a:lnTo>
                  <a:lnTo>
                    <a:pt x="241" y="1090"/>
                  </a:lnTo>
                  <a:lnTo>
                    <a:pt x="317" y="1022"/>
                  </a:lnTo>
                  <a:lnTo>
                    <a:pt x="317" y="1022"/>
                  </a:lnTo>
                  <a:cubicBezTo>
                    <a:pt x="336" y="1037"/>
                    <a:pt x="358" y="1051"/>
                    <a:pt x="379" y="1063"/>
                  </a:cubicBezTo>
                  <a:lnTo>
                    <a:pt x="348" y="1160"/>
                  </a:lnTo>
                  <a:lnTo>
                    <a:pt x="343" y="1178"/>
                  </a:lnTo>
                  <a:lnTo>
                    <a:pt x="361" y="1184"/>
                  </a:lnTo>
                  <a:lnTo>
                    <a:pt x="502" y="1230"/>
                  </a:lnTo>
                  <a:lnTo>
                    <a:pt x="520" y="1236"/>
                  </a:lnTo>
                  <a:lnTo>
                    <a:pt x="527" y="1218"/>
                  </a:lnTo>
                  <a:lnTo>
                    <a:pt x="558" y="1121"/>
                  </a:lnTo>
                  <a:lnTo>
                    <a:pt x="558" y="1121"/>
                  </a:lnTo>
                  <a:cubicBezTo>
                    <a:pt x="583" y="1124"/>
                    <a:pt x="608" y="1125"/>
                    <a:pt x="633" y="1125"/>
                  </a:cubicBezTo>
                  <a:lnTo>
                    <a:pt x="654" y="1224"/>
                  </a:lnTo>
                  <a:lnTo>
                    <a:pt x="658" y="1243"/>
                  </a:lnTo>
                  <a:lnTo>
                    <a:pt x="677" y="1239"/>
                  </a:lnTo>
                  <a:lnTo>
                    <a:pt x="823" y="1208"/>
                  </a:lnTo>
                  <a:lnTo>
                    <a:pt x="842" y="1204"/>
                  </a:lnTo>
                  <a:lnTo>
                    <a:pt x="838" y="1185"/>
                  </a:lnTo>
                  <a:lnTo>
                    <a:pt x="816" y="1085"/>
                  </a:lnTo>
                  <a:lnTo>
                    <a:pt x="816" y="1085"/>
                  </a:lnTo>
                  <a:cubicBezTo>
                    <a:pt x="839" y="1076"/>
                    <a:pt x="862" y="1064"/>
                    <a:pt x="883" y="1052"/>
                  </a:cubicBezTo>
                  <a:lnTo>
                    <a:pt x="951" y="1127"/>
                  </a:lnTo>
                  <a:lnTo>
                    <a:pt x="964" y="1141"/>
                  </a:lnTo>
                  <a:lnTo>
                    <a:pt x="979" y="1128"/>
                  </a:lnTo>
                  <a:lnTo>
                    <a:pt x="1089" y="1029"/>
                  </a:lnTo>
                  <a:lnTo>
                    <a:pt x="1103" y="1015"/>
                  </a:lnTo>
                  <a:lnTo>
                    <a:pt x="1091" y="1002"/>
                  </a:lnTo>
                  <a:lnTo>
                    <a:pt x="1022" y="926"/>
                  </a:lnTo>
                  <a:lnTo>
                    <a:pt x="1022" y="926"/>
                  </a:lnTo>
                  <a:cubicBezTo>
                    <a:pt x="1037" y="906"/>
                    <a:pt x="1051" y="885"/>
                    <a:pt x="1063" y="863"/>
                  </a:cubicBezTo>
                  <a:lnTo>
                    <a:pt x="1160" y="895"/>
                  </a:lnTo>
                  <a:lnTo>
                    <a:pt x="1178" y="901"/>
                  </a:lnTo>
                  <a:lnTo>
                    <a:pt x="1184" y="882"/>
                  </a:lnTo>
                  <a:lnTo>
                    <a:pt x="1230" y="740"/>
                  </a:lnTo>
                  <a:lnTo>
                    <a:pt x="1236" y="722"/>
                  </a:lnTo>
                  <a:lnTo>
                    <a:pt x="1217" y="716"/>
                  </a:lnTo>
                  <a:lnTo>
                    <a:pt x="1121" y="685"/>
                  </a:lnTo>
                  <a:lnTo>
                    <a:pt x="1121" y="685"/>
                  </a:lnTo>
                  <a:cubicBezTo>
                    <a:pt x="1124" y="660"/>
                    <a:pt x="1125" y="635"/>
                    <a:pt x="1125" y="610"/>
                  </a:cubicBezTo>
                  <a:lnTo>
                    <a:pt x="1224" y="589"/>
                  </a:lnTo>
                  <a:lnTo>
                    <a:pt x="1243" y="585"/>
                  </a:lnTo>
                  <a:lnTo>
                    <a:pt x="1239" y="566"/>
                  </a:lnTo>
                  <a:lnTo>
                    <a:pt x="1207" y="420"/>
                  </a:lnTo>
                  <a:lnTo>
                    <a:pt x="1204" y="401"/>
                  </a:lnTo>
                  <a:lnTo>
                    <a:pt x="1185" y="405"/>
                  </a:lnTo>
                  <a:lnTo>
                    <a:pt x="1085" y="426"/>
                  </a:lnTo>
                  <a:lnTo>
                    <a:pt x="1085" y="426"/>
                  </a:lnTo>
                  <a:cubicBezTo>
                    <a:pt x="1076" y="404"/>
                    <a:pt x="1064" y="381"/>
                    <a:pt x="1051" y="360"/>
                  </a:cubicBezTo>
                  <a:lnTo>
                    <a:pt x="1127" y="292"/>
                  </a:lnTo>
                  <a:lnTo>
                    <a:pt x="1141" y="279"/>
                  </a:lnTo>
                  <a:lnTo>
                    <a:pt x="1128" y="264"/>
                  </a:lnTo>
                  <a:lnTo>
                    <a:pt x="1028" y="154"/>
                  </a:lnTo>
                  <a:lnTo>
                    <a:pt x="1016" y="139"/>
                  </a:lnTo>
                  <a:lnTo>
                    <a:pt x="1001" y="152"/>
                  </a:lnTo>
                  <a:lnTo>
                    <a:pt x="926" y="221"/>
                  </a:lnTo>
                  <a:lnTo>
                    <a:pt x="926" y="221"/>
                  </a:lnTo>
                  <a:cubicBezTo>
                    <a:pt x="906" y="205"/>
                    <a:pt x="884" y="192"/>
                    <a:pt x="863" y="180"/>
                  </a:cubicBezTo>
                  <a:lnTo>
                    <a:pt x="894" y="83"/>
                  </a:lnTo>
                  <a:lnTo>
                    <a:pt x="900" y="65"/>
                  </a:lnTo>
                  <a:lnTo>
                    <a:pt x="882" y="59"/>
                  </a:lnTo>
                  <a:lnTo>
                    <a:pt x="740" y="12"/>
                  </a:lnTo>
                  <a:lnTo>
                    <a:pt x="722" y="7"/>
                  </a:lnTo>
                  <a:lnTo>
                    <a:pt x="716" y="25"/>
                  </a:lnTo>
                  <a:lnTo>
                    <a:pt x="685" y="122"/>
                  </a:lnTo>
                  <a:lnTo>
                    <a:pt x="685" y="122"/>
                  </a:lnTo>
                  <a:cubicBezTo>
                    <a:pt x="660" y="119"/>
                    <a:pt x="635" y="118"/>
                    <a:pt x="610" y="118"/>
                  </a:cubicBezTo>
                  <a:lnTo>
                    <a:pt x="588" y="18"/>
                  </a:lnTo>
                  <a:lnTo>
                    <a:pt x="585" y="0"/>
                  </a:lnTo>
                  <a:lnTo>
                    <a:pt x="566" y="4"/>
                  </a:lnTo>
                  <a:lnTo>
                    <a:pt x="420" y="35"/>
                  </a:lnTo>
                  <a:lnTo>
                    <a:pt x="401" y="39"/>
                  </a:lnTo>
                  <a:lnTo>
                    <a:pt x="405" y="58"/>
                  </a:lnTo>
                  <a:lnTo>
                    <a:pt x="426" y="157"/>
                  </a:lnTo>
                  <a:lnTo>
                    <a:pt x="426" y="157"/>
                  </a:lnTo>
                  <a:cubicBezTo>
                    <a:pt x="404" y="167"/>
                    <a:pt x="381" y="178"/>
                    <a:pt x="360" y="192"/>
                  </a:cubicBezTo>
                  <a:lnTo>
                    <a:pt x="291" y="116"/>
                  </a:lnTo>
                  <a:lnTo>
                    <a:pt x="279" y="102"/>
                  </a:lnTo>
                  <a:lnTo>
                    <a:pt x="264" y="114"/>
                  </a:lnTo>
                  <a:lnTo>
                    <a:pt x="154" y="214"/>
                  </a:lnTo>
                  <a:lnTo>
                    <a:pt x="140" y="227"/>
                  </a:lnTo>
                  <a:lnTo>
                    <a:pt x="152" y="241"/>
                  </a:lnTo>
                  <a:lnTo>
                    <a:pt x="221" y="31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46" name="Freeform 13">
              <a:extLst>
                <a:ext uri="{FF2B5EF4-FFF2-40B4-BE49-F238E27FC236}">
                  <a16:creationId xmlns:a16="http://schemas.microsoft.com/office/drawing/2014/main" id="{7AAB2190-7878-714E-8040-23D618A7FA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51263" y="463550"/>
              <a:ext cx="350837" cy="350838"/>
            </a:xfrm>
            <a:custGeom>
              <a:avLst/>
              <a:gdLst>
                <a:gd name="T0" fmla="*/ 382 w 975"/>
                <a:gd name="T1" fmla="*/ 370 h 975"/>
                <a:gd name="T2" fmla="*/ 605 w 975"/>
                <a:gd name="T3" fmla="*/ 381 h 975"/>
                <a:gd name="T4" fmla="*/ 594 w 975"/>
                <a:gd name="T5" fmla="*/ 605 h 975"/>
                <a:gd name="T6" fmla="*/ 370 w 975"/>
                <a:gd name="T7" fmla="*/ 594 h 975"/>
                <a:gd name="T8" fmla="*/ 174 w 975"/>
                <a:gd name="T9" fmla="*/ 249 h 975"/>
                <a:gd name="T10" fmla="*/ 141 w 975"/>
                <a:gd name="T11" fmla="*/ 298 h 975"/>
                <a:gd name="T12" fmla="*/ 51 w 975"/>
                <a:gd name="T13" fmla="*/ 269 h 975"/>
                <a:gd name="T14" fmla="*/ 11 w 975"/>
                <a:gd name="T15" fmla="*/ 395 h 975"/>
                <a:gd name="T16" fmla="*/ 20 w 975"/>
                <a:gd name="T17" fmla="*/ 413 h 975"/>
                <a:gd name="T18" fmla="*/ 96 w 975"/>
                <a:gd name="T19" fmla="*/ 437 h 975"/>
                <a:gd name="T20" fmla="*/ 15 w 975"/>
                <a:gd name="T21" fmla="*/ 513 h 975"/>
                <a:gd name="T22" fmla="*/ 4 w 975"/>
                <a:gd name="T23" fmla="*/ 531 h 975"/>
                <a:gd name="T24" fmla="*/ 31 w 975"/>
                <a:gd name="T25" fmla="*/ 659 h 975"/>
                <a:gd name="T26" fmla="*/ 124 w 975"/>
                <a:gd name="T27" fmla="*/ 640 h 975"/>
                <a:gd name="T28" fmla="*/ 151 w 975"/>
                <a:gd name="T29" fmla="*/ 692 h 975"/>
                <a:gd name="T30" fmla="*/ 80 w 975"/>
                <a:gd name="T31" fmla="*/ 756 h 975"/>
                <a:gd name="T32" fmla="*/ 168 w 975"/>
                <a:gd name="T33" fmla="*/ 854 h 975"/>
                <a:gd name="T34" fmla="*/ 189 w 975"/>
                <a:gd name="T35" fmla="*/ 855 h 975"/>
                <a:gd name="T36" fmla="*/ 249 w 975"/>
                <a:gd name="T37" fmla="*/ 802 h 975"/>
                <a:gd name="T38" fmla="*/ 273 w 975"/>
                <a:gd name="T39" fmla="*/ 909 h 975"/>
                <a:gd name="T40" fmla="*/ 283 w 975"/>
                <a:gd name="T41" fmla="*/ 928 h 975"/>
                <a:gd name="T42" fmla="*/ 409 w 975"/>
                <a:gd name="T43" fmla="*/ 969 h 975"/>
                <a:gd name="T44" fmla="*/ 438 w 975"/>
                <a:gd name="T45" fmla="*/ 879 h 975"/>
                <a:gd name="T46" fmla="*/ 497 w 975"/>
                <a:gd name="T47" fmla="*/ 881 h 975"/>
                <a:gd name="T48" fmla="*/ 516 w 975"/>
                <a:gd name="T49" fmla="*/ 974 h 975"/>
                <a:gd name="T50" fmla="*/ 645 w 975"/>
                <a:gd name="T51" fmla="*/ 947 h 975"/>
                <a:gd name="T52" fmla="*/ 657 w 975"/>
                <a:gd name="T53" fmla="*/ 929 h 975"/>
                <a:gd name="T54" fmla="*/ 640 w 975"/>
                <a:gd name="T55" fmla="*/ 851 h 975"/>
                <a:gd name="T56" fmla="*/ 746 w 975"/>
                <a:gd name="T57" fmla="*/ 884 h 975"/>
                <a:gd name="T58" fmla="*/ 767 w 975"/>
                <a:gd name="T59" fmla="*/ 884 h 975"/>
                <a:gd name="T60" fmla="*/ 865 w 975"/>
                <a:gd name="T61" fmla="*/ 796 h 975"/>
                <a:gd name="T62" fmla="*/ 802 w 975"/>
                <a:gd name="T63" fmla="*/ 726 h 975"/>
                <a:gd name="T64" fmla="*/ 833 w 975"/>
                <a:gd name="T65" fmla="*/ 677 h 975"/>
                <a:gd name="T66" fmla="*/ 924 w 975"/>
                <a:gd name="T67" fmla="*/ 706 h 975"/>
                <a:gd name="T68" fmla="*/ 964 w 975"/>
                <a:gd name="T69" fmla="*/ 581 h 975"/>
                <a:gd name="T70" fmla="*/ 955 w 975"/>
                <a:gd name="T71" fmla="*/ 561 h 975"/>
                <a:gd name="T72" fmla="*/ 879 w 975"/>
                <a:gd name="T73" fmla="*/ 537 h 975"/>
                <a:gd name="T74" fmla="*/ 959 w 975"/>
                <a:gd name="T75" fmla="*/ 461 h 975"/>
                <a:gd name="T76" fmla="*/ 971 w 975"/>
                <a:gd name="T77" fmla="*/ 444 h 975"/>
                <a:gd name="T78" fmla="*/ 944 w 975"/>
                <a:gd name="T79" fmla="*/ 315 h 975"/>
                <a:gd name="T80" fmla="*/ 851 w 975"/>
                <a:gd name="T81" fmla="*/ 335 h 975"/>
                <a:gd name="T82" fmla="*/ 824 w 975"/>
                <a:gd name="T83" fmla="*/ 282 h 975"/>
                <a:gd name="T84" fmla="*/ 895 w 975"/>
                <a:gd name="T85" fmla="*/ 219 h 975"/>
                <a:gd name="T86" fmla="*/ 807 w 975"/>
                <a:gd name="T87" fmla="*/ 121 h 975"/>
                <a:gd name="T88" fmla="*/ 786 w 975"/>
                <a:gd name="T89" fmla="*/ 120 h 975"/>
                <a:gd name="T90" fmla="*/ 726 w 975"/>
                <a:gd name="T91" fmla="*/ 174 h 975"/>
                <a:gd name="T92" fmla="*/ 702 w 975"/>
                <a:gd name="T93" fmla="*/ 66 h 975"/>
                <a:gd name="T94" fmla="*/ 692 w 975"/>
                <a:gd name="T95" fmla="*/ 47 h 975"/>
                <a:gd name="T96" fmla="*/ 566 w 975"/>
                <a:gd name="T97" fmla="*/ 6 h 975"/>
                <a:gd name="T98" fmla="*/ 537 w 975"/>
                <a:gd name="T99" fmla="*/ 96 h 975"/>
                <a:gd name="T100" fmla="*/ 479 w 975"/>
                <a:gd name="T101" fmla="*/ 93 h 975"/>
                <a:gd name="T102" fmla="*/ 459 w 975"/>
                <a:gd name="T103" fmla="*/ 0 h 975"/>
                <a:gd name="T104" fmla="*/ 330 w 975"/>
                <a:gd name="T105" fmla="*/ 28 h 975"/>
                <a:gd name="T106" fmla="*/ 318 w 975"/>
                <a:gd name="T107" fmla="*/ 46 h 975"/>
                <a:gd name="T108" fmla="*/ 335 w 975"/>
                <a:gd name="T109" fmla="*/ 124 h 975"/>
                <a:gd name="T110" fmla="*/ 229 w 975"/>
                <a:gd name="T111" fmla="*/ 91 h 975"/>
                <a:gd name="T112" fmla="*/ 208 w 975"/>
                <a:gd name="T113" fmla="*/ 90 h 975"/>
                <a:gd name="T114" fmla="*/ 110 w 975"/>
                <a:gd name="T115" fmla="*/ 178 h 975"/>
                <a:gd name="T116" fmla="*/ 174 w 975"/>
                <a:gd name="T117" fmla="*/ 249 h 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75" h="975">
                  <a:moveTo>
                    <a:pt x="382" y="370"/>
                  </a:moveTo>
                  <a:lnTo>
                    <a:pt x="382" y="370"/>
                  </a:lnTo>
                  <a:cubicBezTo>
                    <a:pt x="446" y="311"/>
                    <a:pt x="547" y="316"/>
                    <a:pt x="605" y="381"/>
                  </a:cubicBezTo>
                  <a:lnTo>
                    <a:pt x="605" y="381"/>
                  </a:lnTo>
                  <a:cubicBezTo>
                    <a:pt x="664" y="446"/>
                    <a:pt x="659" y="547"/>
                    <a:pt x="594" y="605"/>
                  </a:cubicBezTo>
                  <a:lnTo>
                    <a:pt x="594" y="605"/>
                  </a:lnTo>
                  <a:cubicBezTo>
                    <a:pt x="529" y="663"/>
                    <a:pt x="429" y="658"/>
                    <a:pt x="370" y="594"/>
                  </a:cubicBezTo>
                  <a:lnTo>
                    <a:pt x="370" y="594"/>
                  </a:lnTo>
                  <a:cubicBezTo>
                    <a:pt x="311" y="528"/>
                    <a:pt x="316" y="428"/>
                    <a:pt x="382" y="370"/>
                  </a:cubicBezTo>
                  <a:close/>
                  <a:moveTo>
                    <a:pt x="174" y="249"/>
                  </a:moveTo>
                  <a:lnTo>
                    <a:pt x="174" y="249"/>
                  </a:lnTo>
                  <a:cubicBezTo>
                    <a:pt x="162" y="265"/>
                    <a:pt x="151" y="281"/>
                    <a:pt x="141" y="298"/>
                  </a:cubicBezTo>
                  <a:lnTo>
                    <a:pt x="66" y="274"/>
                  </a:lnTo>
                  <a:lnTo>
                    <a:pt x="51" y="269"/>
                  </a:lnTo>
                  <a:lnTo>
                    <a:pt x="47" y="283"/>
                  </a:lnTo>
                  <a:lnTo>
                    <a:pt x="11" y="395"/>
                  </a:lnTo>
                  <a:lnTo>
                    <a:pt x="6" y="408"/>
                  </a:lnTo>
                  <a:lnTo>
                    <a:pt x="20" y="413"/>
                  </a:lnTo>
                  <a:lnTo>
                    <a:pt x="96" y="437"/>
                  </a:lnTo>
                  <a:lnTo>
                    <a:pt x="96" y="437"/>
                  </a:lnTo>
                  <a:cubicBezTo>
                    <a:pt x="94" y="457"/>
                    <a:pt x="93" y="477"/>
                    <a:pt x="93" y="496"/>
                  </a:cubicBezTo>
                  <a:lnTo>
                    <a:pt x="15" y="513"/>
                  </a:lnTo>
                  <a:lnTo>
                    <a:pt x="0" y="516"/>
                  </a:lnTo>
                  <a:lnTo>
                    <a:pt x="4" y="531"/>
                  </a:lnTo>
                  <a:lnTo>
                    <a:pt x="28" y="645"/>
                  </a:lnTo>
                  <a:lnTo>
                    <a:pt x="31" y="659"/>
                  </a:lnTo>
                  <a:lnTo>
                    <a:pt x="46" y="657"/>
                  </a:lnTo>
                  <a:lnTo>
                    <a:pt x="124" y="640"/>
                  </a:lnTo>
                  <a:lnTo>
                    <a:pt x="124" y="640"/>
                  </a:lnTo>
                  <a:cubicBezTo>
                    <a:pt x="131" y="658"/>
                    <a:pt x="140" y="675"/>
                    <a:pt x="151" y="692"/>
                  </a:cubicBezTo>
                  <a:lnTo>
                    <a:pt x="91" y="746"/>
                  </a:lnTo>
                  <a:lnTo>
                    <a:pt x="80" y="756"/>
                  </a:lnTo>
                  <a:lnTo>
                    <a:pt x="90" y="767"/>
                  </a:lnTo>
                  <a:lnTo>
                    <a:pt x="168" y="854"/>
                  </a:lnTo>
                  <a:lnTo>
                    <a:pt x="178" y="865"/>
                  </a:lnTo>
                  <a:lnTo>
                    <a:pt x="189" y="855"/>
                  </a:lnTo>
                  <a:lnTo>
                    <a:pt x="249" y="802"/>
                  </a:lnTo>
                  <a:lnTo>
                    <a:pt x="249" y="802"/>
                  </a:lnTo>
                  <a:cubicBezTo>
                    <a:pt x="265" y="813"/>
                    <a:pt x="281" y="824"/>
                    <a:pt x="298" y="833"/>
                  </a:cubicBezTo>
                  <a:lnTo>
                    <a:pt x="273" y="909"/>
                  </a:lnTo>
                  <a:lnTo>
                    <a:pt x="269" y="923"/>
                  </a:lnTo>
                  <a:lnTo>
                    <a:pt x="283" y="928"/>
                  </a:lnTo>
                  <a:lnTo>
                    <a:pt x="394" y="964"/>
                  </a:lnTo>
                  <a:lnTo>
                    <a:pt x="409" y="969"/>
                  </a:lnTo>
                  <a:lnTo>
                    <a:pt x="413" y="954"/>
                  </a:lnTo>
                  <a:lnTo>
                    <a:pt x="438" y="879"/>
                  </a:lnTo>
                  <a:lnTo>
                    <a:pt x="438" y="879"/>
                  </a:lnTo>
                  <a:cubicBezTo>
                    <a:pt x="457" y="881"/>
                    <a:pt x="477" y="882"/>
                    <a:pt x="497" y="881"/>
                  </a:cubicBezTo>
                  <a:lnTo>
                    <a:pt x="513" y="960"/>
                  </a:lnTo>
                  <a:lnTo>
                    <a:pt x="516" y="974"/>
                  </a:lnTo>
                  <a:lnTo>
                    <a:pt x="531" y="971"/>
                  </a:lnTo>
                  <a:lnTo>
                    <a:pt x="645" y="947"/>
                  </a:lnTo>
                  <a:lnTo>
                    <a:pt x="660" y="944"/>
                  </a:lnTo>
                  <a:lnTo>
                    <a:pt x="657" y="929"/>
                  </a:lnTo>
                  <a:lnTo>
                    <a:pt x="640" y="851"/>
                  </a:lnTo>
                  <a:lnTo>
                    <a:pt x="640" y="851"/>
                  </a:lnTo>
                  <a:cubicBezTo>
                    <a:pt x="658" y="843"/>
                    <a:pt x="676" y="834"/>
                    <a:pt x="692" y="824"/>
                  </a:cubicBezTo>
                  <a:lnTo>
                    <a:pt x="746" y="884"/>
                  </a:lnTo>
                  <a:lnTo>
                    <a:pt x="756" y="895"/>
                  </a:lnTo>
                  <a:lnTo>
                    <a:pt x="767" y="884"/>
                  </a:lnTo>
                  <a:lnTo>
                    <a:pt x="854" y="806"/>
                  </a:lnTo>
                  <a:lnTo>
                    <a:pt x="865" y="796"/>
                  </a:lnTo>
                  <a:lnTo>
                    <a:pt x="855" y="785"/>
                  </a:lnTo>
                  <a:lnTo>
                    <a:pt x="802" y="726"/>
                  </a:lnTo>
                  <a:lnTo>
                    <a:pt x="802" y="726"/>
                  </a:lnTo>
                  <a:cubicBezTo>
                    <a:pt x="813" y="710"/>
                    <a:pt x="824" y="693"/>
                    <a:pt x="833" y="677"/>
                  </a:cubicBezTo>
                  <a:lnTo>
                    <a:pt x="909" y="701"/>
                  </a:lnTo>
                  <a:lnTo>
                    <a:pt x="924" y="706"/>
                  </a:lnTo>
                  <a:lnTo>
                    <a:pt x="928" y="692"/>
                  </a:lnTo>
                  <a:lnTo>
                    <a:pt x="964" y="581"/>
                  </a:lnTo>
                  <a:lnTo>
                    <a:pt x="969" y="566"/>
                  </a:lnTo>
                  <a:lnTo>
                    <a:pt x="955" y="561"/>
                  </a:lnTo>
                  <a:lnTo>
                    <a:pt x="879" y="537"/>
                  </a:lnTo>
                  <a:lnTo>
                    <a:pt x="879" y="537"/>
                  </a:lnTo>
                  <a:cubicBezTo>
                    <a:pt x="881" y="518"/>
                    <a:pt x="883" y="498"/>
                    <a:pt x="882" y="478"/>
                  </a:cubicBezTo>
                  <a:lnTo>
                    <a:pt x="959" y="461"/>
                  </a:lnTo>
                  <a:lnTo>
                    <a:pt x="974" y="458"/>
                  </a:lnTo>
                  <a:lnTo>
                    <a:pt x="971" y="444"/>
                  </a:lnTo>
                  <a:lnTo>
                    <a:pt x="947" y="330"/>
                  </a:lnTo>
                  <a:lnTo>
                    <a:pt x="944" y="315"/>
                  </a:lnTo>
                  <a:lnTo>
                    <a:pt x="929" y="318"/>
                  </a:lnTo>
                  <a:lnTo>
                    <a:pt x="851" y="335"/>
                  </a:lnTo>
                  <a:lnTo>
                    <a:pt x="851" y="335"/>
                  </a:lnTo>
                  <a:cubicBezTo>
                    <a:pt x="844" y="317"/>
                    <a:pt x="834" y="299"/>
                    <a:pt x="824" y="282"/>
                  </a:cubicBezTo>
                  <a:lnTo>
                    <a:pt x="884" y="229"/>
                  </a:lnTo>
                  <a:lnTo>
                    <a:pt x="895" y="219"/>
                  </a:lnTo>
                  <a:lnTo>
                    <a:pt x="885" y="208"/>
                  </a:lnTo>
                  <a:lnTo>
                    <a:pt x="807" y="121"/>
                  </a:lnTo>
                  <a:lnTo>
                    <a:pt x="797" y="110"/>
                  </a:lnTo>
                  <a:lnTo>
                    <a:pt x="786" y="120"/>
                  </a:lnTo>
                  <a:lnTo>
                    <a:pt x="726" y="174"/>
                  </a:lnTo>
                  <a:lnTo>
                    <a:pt x="726" y="174"/>
                  </a:lnTo>
                  <a:cubicBezTo>
                    <a:pt x="710" y="161"/>
                    <a:pt x="694" y="151"/>
                    <a:pt x="677" y="141"/>
                  </a:cubicBezTo>
                  <a:lnTo>
                    <a:pt x="702" y="66"/>
                  </a:lnTo>
                  <a:lnTo>
                    <a:pt x="706" y="52"/>
                  </a:lnTo>
                  <a:lnTo>
                    <a:pt x="692" y="47"/>
                  </a:lnTo>
                  <a:lnTo>
                    <a:pt x="581" y="10"/>
                  </a:lnTo>
                  <a:lnTo>
                    <a:pt x="566" y="6"/>
                  </a:lnTo>
                  <a:lnTo>
                    <a:pt x="562" y="20"/>
                  </a:lnTo>
                  <a:lnTo>
                    <a:pt x="537" y="96"/>
                  </a:lnTo>
                  <a:lnTo>
                    <a:pt x="537" y="96"/>
                  </a:lnTo>
                  <a:cubicBezTo>
                    <a:pt x="518" y="94"/>
                    <a:pt x="498" y="93"/>
                    <a:pt x="479" y="93"/>
                  </a:cubicBezTo>
                  <a:lnTo>
                    <a:pt x="462" y="15"/>
                  </a:lnTo>
                  <a:lnTo>
                    <a:pt x="459" y="0"/>
                  </a:lnTo>
                  <a:lnTo>
                    <a:pt x="444" y="3"/>
                  </a:lnTo>
                  <a:lnTo>
                    <a:pt x="330" y="28"/>
                  </a:lnTo>
                  <a:lnTo>
                    <a:pt x="315" y="31"/>
                  </a:lnTo>
                  <a:lnTo>
                    <a:pt x="318" y="46"/>
                  </a:lnTo>
                  <a:lnTo>
                    <a:pt x="335" y="124"/>
                  </a:lnTo>
                  <a:lnTo>
                    <a:pt x="335" y="124"/>
                  </a:lnTo>
                  <a:cubicBezTo>
                    <a:pt x="317" y="131"/>
                    <a:pt x="299" y="140"/>
                    <a:pt x="283" y="151"/>
                  </a:cubicBezTo>
                  <a:lnTo>
                    <a:pt x="229" y="91"/>
                  </a:lnTo>
                  <a:lnTo>
                    <a:pt x="219" y="80"/>
                  </a:lnTo>
                  <a:lnTo>
                    <a:pt x="208" y="90"/>
                  </a:lnTo>
                  <a:lnTo>
                    <a:pt x="121" y="168"/>
                  </a:lnTo>
                  <a:lnTo>
                    <a:pt x="110" y="178"/>
                  </a:lnTo>
                  <a:lnTo>
                    <a:pt x="120" y="190"/>
                  </a:lnTo>
                  <a:lnTo>
                    <a:pt x="174" y="249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47" name="Freeform 14">
              <a:extLst>
                <a:ext uri="{FF2B5EF4-FFF2-40B4-BE49-F238E27FC236}">
                  <a16:creationId xmlns:a16="http://schemas.microsoft.com/office/drawing/2014/main" id="{94162537-8FDD-D942-A754-0D8AC36460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0463" y="4319588"/>
              <a:ext cx="514350" cy="515937"/>
            </a:xfrm>
            <a:custGeom>
              <a:avLst/>
              <a:gdLst>
                <a:gd name="T0" fmla="*/ 559 w 1430"/>
                <a:gd name="T1" fmla="*/ 542 h 1431"/>
                <a:gd name="T2" fmla="*/ 888 w 1430"/>
                <a:gd name="T3" fmla="*/ 559 h 1431"/>
                <a:gd name="T4" fmla="*/ 871 w 1430"/>
                <a:gd name="T5" fmla="*/ 888 h 1431"/>
                <a:gd name="T6" fmla="*/ 542 w 1430"/>
                <a:gd name="T7" fmla="*/ 871 h 1431"/>
                <a:gd name="T8" fmla="*/ 254 w 1430"/>
                <a:gd name="T9" fmla="*/ 364 h 1431"/>
                <a:gd name="T10" fmla="*/ 206 w 1430"/>
                <a:gd name="T11" fmla="*/ 437 h 1431"/>
                <a:gd name="T12" fmla="*/ 74 w 1430"/>
                <a:gd name="T13" fmla="*/ 394 h 1431"/>
                <a:gd name="T14" fmla="*/ 14 w 1430"/>
                <a:gd name="T15" fmla="*/ 578 h 1431"/>
                <a:gd name="T16" fmla="*/ 29 w 1430"/>
                <a:gd name="T17" fmla="*/ 606 h 1431"/>
                <a:gd name="T18" fmla="*/ 140 w 1430"/>
                <a:gd name="T19" fmla="*/ 642 h 1431"/>
                <a:gd name="T20" fmla="*/ 21 w 1430"/>
                <a:gd name="T21" fmla="*/ 753 h 1431"/>
                <a:gd name="T22" fmla="*/ 4 w 1430"/>
                <a:gd name="T23" fmla="*/ 778 h 1431"/>
                <a:gd name="T24" fmla="*/ 44 w 1430"/>
                <a:gd name="T25" fmla="*/ 968 h 1431"/>
                <a:gd name="T26" fmla="*/ 181 w 1430"/>
                <a:gd name="T27" fmla="*/ 939 h 1431"/>
                <a:gd name="T28" fmla="*/ 220 w 1430"/>
                <a:gd name="T29" fmla="*/ 1016 h 1431"/>
                <a:gd name="T30" fmla="*/ 117 w 1430"/>
                <a:gd name="T31" fmla="*/ 1109 h 1431"/>
                <a:gd name="T32" fmla="*/ 246 w 1430"/>
                <a:gd name="T33" fmla="*/ 1253 h 1431"/>
                <a:gd name="T34" fmla="*/ 277 w 1430"/>
                <a:gd name="T35" fmla="*/ 1254 h 1431"/>
                <a:gd name="T36" fmla="*/ 365 w 1430"/>
                <a:gd name="T37" fmla="*/ 1175 h 1431"/>
                <a:gd name="T38" fmla="*/ 400 w 1430"/>
                <a:gd name="T39" fmla="*/ 1334 h 1431"/>
                <a:gd name="T40" fmla="*/ 415 w 1430"/>
                <a:gd name="T41" fmla="*/ 1362 h 1431"/>
                <a:gd name="T42" fmla="*/ 599 w 1430"/>
                <a:gd name="T43" fmla="*/ 1422 h 1431"/>
                <a:gd name="T44" fmla="*/ 642 w 1430"/>
                <a:gd name="T45" fmla="*/ 1289 h 1431"/>
                <a:gd name="T46" fmla="*/ 728 w 1430"/>
                <a:gd name="T47" fmla="*/ 1294 h 1431"/>
                <a:gd name="T48" fmla="*/ 757 w 1430"/>
                <a:gd name="T49" fmla="*/ 1430 h 1431"/>
                <a:gd name="T50" fmla="*/ 946 w 1430"/>
                <a:gd name="T51" fmla="*/ 1389 h 1431"/>
                <a:gd name="T52" fmla="*/ 963 w 1430"/>
                <a:gd name="T53" fmla="*/ 1364 h 1431"/>
                <a:gd name="T54" fmla="*/ 939 w 1430"/>
                <a:gd name="T55" fmla="*/ 1249 h 1431"/>
                <a:gd name="T56" fmla="*/ 1094 w 1430"/>
                <a:gd name="T57" fmla="*/ 1296 h 1431"/>
                <a:gd name="T58" fmla="*/ 1125 w 1430"/>
                <a:gd name="T59" fmla="*/ 1298 h 1431"/>
                <a:gd name="T60" fmla="*/ 1269 w 1430"/>
                <a:gd name="T61" fmla="*/ 1169 h 1431"/>
                <a:gd name="T62" fmla="*/ 1176 w 1430"/>
                <a:gd name="T63" fmla="*/ 1065 h 1431"/>
                <a:gd name="T64" fmla="*/ 1223 w 1430"/>
                <a:gd name="T65" fmla="*/ 993 h 1431"/>
                <a:gd name="T66" fmla="*/ 1355 w 1430"/>
                <a:gd name="T67" fmla="*/ 1036 h 1431"/>
                <a:gd name="T68" fmla="*/ 1415 w 1430"/>
                <a:gd name="T69" fmla="*/ 851 h 1431"/>
                <a:gd name="T70" fmla="*/ 1400 w 1430"/>
                <a:gd name="T71" fmla="*/ 824 h 1431"/>
                <a:gd name="T72" fmla="*/ 1289 w 1430"/>
                <a:gd name="T73" fmla="*/ 788 h 1431"/>
                <a:gd name="T74" fmla="*/ 1408 w 1430"/>
                <a:gd name="T75" fmla="*/ 677 h 1431"/>
                <a:gd name="T76" fmla="*/ 1425 w 1430"/>
                <a:gd name="T77" fmla="*/ 651 h 1431"/>
                <a:gd name="T78" fmla="*/ 1385 w 1430"/>
                <a:gd name="T79" fmla="*/ 461 h 1431"/>
                <a:gd name="T80" fmla="*/ 1248 w 1430"/>
                <a:gd name="T81" fmla="*/ 491 h 1431"/>
                <a:gd name="T82" fmla="*/ 1209 w 1430"/>
                <a:gd name="T83" fmla="*/ 414 h 1431"/>
                <a:gd name="T84" fmla="*/ 1312 w 1430"/>
                <a:gd name="T85" fmla="*/ 320 h 1431"/>
                <a:gd name="T86" fmla="*/ 1183 w 1430"/>
                <a:gd name="T87" fmla="*/ 177 h 1431"/>
                <a:gd name="T88" fmla="*/ 1152 w 1430"/>
                <a:gd name="T89" fmla="*/ 175 h 1431"/>
                <a:gd name="T90" fmla="*/ 1065 w 1430"/>
                <a:gd name="T91" fmla="*/ 254 h 1431"/>
                <a:gd name="T92" fmla="*/ 1029 w 1430"/>
                <a:gd name="T93" fmla="*/ 96 h 1431"/>
                <a:gd name="T94" fmla="*/ 1015 w 1430"/>
                <a:gd name="T95" fmla="*/ 68 h 1431"/>
                <a:gd name="T96" fmla="*/ 830 w 1430"/>
                <a:gd name="T97" fmla="*/ 8 h 1431"/>
                <a:gd name="T98" fmla="*/ 787 w 1430"/>
                <a:gd name="T99" fmla="*/ 140 h 1431"/>
                <a:gd name="T100" fmla="*/ 701 w 1430"/>
                <a:gd name="T101" fmla="*/ 135 h 1431"/>
                <a:gd name="T102" fmla="*/ 672 w 1430"/>
                <a:gd name="T103" fmla="*/ 0 h 1431"/>
                <a:gd name="T104" fmla="*/ 483 w 1430"/>
                <a:gd name="T105" fmla="*/ 40 h 1431"/>
                <a:gd name="T106" fmla="*/ 466 w 1430"/>
                <a:gd name="T107" fmla="*/ 66 h 1431"/>
                <a:gd name="T108" fmla="*/ 491 w 1430"/>
                <a:gd name="T109" fmla="*/ 181 h 1431"/>
                <a:gd name="T110" fmla="*/ 335 w 1430"/>
                <a:gd name="T111" fmla="*/ 133 h 1431"/>
                <a:gd name="T112" fmla="*/ 304 w 1430"/>
                <a:gd name="T113" fmla="*/ 131 h 1431"/>
                <a:gd name="T114" fmla="*/ 160 w 1430"/>
                <a:gd name="T115" fmla="*/ 261 h 1431"/>
                <a:gd name="T116" fmla="*/ 254 w 1430"/>
                <a:gd name="T117" fmla="*/ 364 h 1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30" h="1431">
                  <a:moveTo>
                    <a:pt x="559" y="542"/>
                  </a:moveTo>
                  <a:lnTo>
                    <a:pt x="559" y="542"/>
                  </a:lnTo>
                  <a:cubicBezTo>
                    <a:pt x="654" y="456"/>
                    <a:pt x="801" y="464"/>
                    <a:pt x="888" y="559"/>
                  </a:cubicBezTo>
                  <a:lnTo>
                    <a:pt x="888" y="559"/>
                  </a:lnTo>
                  <a:cubicBezTo>
                    <a:pt x="974" y="654"/>
                    <a:pt x="966" y="802"/>
                    <a:pt x="871" y="888"/>
                  </a:cubicBezTo>
                  <a:lnTo>
                    <a:pt x="871" y="888"/>
                  </a:lnTo>
                  <a:cubicBezTo>
                    <a:pt x="775" y="973"/>
                    <a:pt x="628" y="966"/>
                    <a:pt x="542" y="871"/>
                  </a:cubicBezTo>
                  <a:lnTo>
                    <a:pt x="542" y="871"/>
                  </a:lnTo>
                  <a:cubicBezTo>
                    <a:pt x="456" y="776"/>
                    <a:pt x="463" y="627"/>
                    <a:pt x="559" y="542"/>
                  </a:cubicBezTo>
                  <a:close/>
                  <a:moveTo>
                    <a:pt x="254" y="364"/>
                  </a:moveTo>
                  <a:lnTo>
                    <a:pt x="254" y="364"/>
                  </a:lnTo>
                  <a:cubicBezTo>
                    <a:pt x="236" y="387"/>
                    <a:pt x="220" y="412"/>
                    <a:pt x="206" y="437"/>
                  </a:cubicBezTo>
                  <a:lnTo>
                    <a:pt x="95" y="401"/>
                  </a:lnTo>
                  <a:lnTo>
                    <a:pt x="74" y="394"/>
                  </a:lnTo>
                  <a:lnTo>
                    <a:pt x="67" y="415"/>
                  </a:lnTo>
                  <a:lnTo>
                    <a:pt x="14" y="578"/>
                  </a:lnTo>
                  <a:lnTo>
                    <a:pt x="8" y="599"/>
                  </a:lnTo>
                  <a:lnTo>
                    <a:pt x="29" y="606"/>
                  </a:lnTo>
                  <a:lnTo>
                    <a:pt x="140" y="642"/>
                  </a:lnTo>
                  <a:lnTo>
                    <a:pt x="140" y="642"/>
                  </a:lnTo>
                  <a:cubicBezTo>
                    <a:pt x="136" y="670"/>
                    <a:pt x="135" y="700"/>
                    <a:pt x="135" y="728"/>
                  </a:cubicBezTo>
                  <a:lnTo>
                    <a:pt x="21" y="753"/>
                  </a:lnTo>
                  <a:lnTo>
                    <a:pt x="0" y="757"/>
                  </a:lnTo>
                  <a:lnTo>
                    <a:pt x="4" y="778"/>
                  </a:lnTo>
                  <a:lnTo>
                    <a:pt x="40" y="947"/>
                  </a:lnTo>
                  <a:lnTo>
                    <a:pt x="44" y="968"/>
                  </a:lnTo>
                  <a:lnTo>
                    <a:pt x="66" y="963"/>
                  </a:lnTo>
                  <a:lnTo>
                    <a:pt x="181" y="939"/>
                  </a:lnTo>
                  <a:lnTo>
                    <a:pt x="181" y="939"/>
                  </a:lnTo>
                  <a:cubicBezTo>
                    <a:pt x="192" y="965"/>
                    <a:pt x="205" y="991"/>
                    <a:pt x="220" y="1016"/>
                  </a:cubicBezTo>
                  <a:lnTo>
                    <a:pt x="133" y="1094"/>
                  </a:lnTo>
                  <a:lnTo>
                    <a:pt x="117" y="1109"/>
                  </a:lnTo>
                  <a:lnTo>
                    <a:pt x="131" y="1125"/>
                  </a:lnTo>
                  <a:lnTo>
                    <a:pt x="246" y="1253"/>
                  </a:lnTo>
                  <a:lnTo>
                    <a:pt x="261" y="1269"/>
                  </a:lnTo>
                  <a:lnTo>
                    <a:pt x="277" y="1254"/>
                  </a:lnTo>
                  <a:lnTo>
                    <a:pt x="365" y="1175"/>
                  </a:lnTo>
                  <a:lnTo>
                    <a:pt x="365" y="1175"/>
                  </a:lnTo>
                  <a:cubicBezTo>
                    <a:pt x="387" y="1193"/>
                    <a:pt x="411" y="1209"/>
                    <a:pt x="437" y="1223"/>
                  </a:cubicBezTo>
                  <a:lnTo>
                    <a:pt x="400" y="1334"/>
                  </a:lnTo>
                  <a:lnTo>
                    <a:pt x="394" y="1355"/>
                  </a:lnTo>
                  <a:lnTo>
                    <a:pt x="415" y="1362"/>
                  </a:lnTo>
                  <a:lnTo>
                    <a:pt x="578" y="1415"/>
                  </a:lnTo>
                  <a:lnTo>
                    <a:pt x="599" y="1422"/>
                  </a:lnTo>
                  <a:lnTo>
                    <a:pt x="605" y="1400"/>
                  </a:lnTo>
                  <a:lnTo>
                    <a:pt x="642" y="1289"/>
                  </a:lnTo>
                  <a:lnTo>
                    <a:pt x="642" y="1289"/>
                  </a:lnTo>
                  <a:cubicBezTo>
                    <a:pt x="670" y="1293"/>
                    <a:pt x="699" y="1294"/>
                    <a:pt x="728" y="1294"/>
                  </a:cubicBezTo>
                  <a:lnTo>
                    <a:pt x="752" y="1408"/>
                  </a:lnTo>
                  <a:lnTo>
                    <a:pt x="757" y="1430"/>
                  </a:lnTo>
                  <a:lnTo>
                    <a:pt x="779" y="1425"/>
                  </a:lnTo>
                  <a:lnTo>
                    <a:pt x="946" y="1389"/>
                  </a:lnTo>
                  <a:lnTo>
                    <a:pt x="968" y="1385"/>
                  </a:lnTo>
                  <a:lnTo>
                    <a:pt x="963" y="1364"/>
                  </a:lnTo>
                  <a:lnTo>
                    <a:pt x="939" y="1249"/>
                  </a:lnTo>
                  <a:lnTo>
                    <a:pt x="939" y="1249"/>
                  </a:lnTo>
                  <a:cubicBezTo>
                    <a:pt x="965" y="1238"/>
                    <a:pt x="991" y="1224"/>
                    <a:pt x="1015" y="1209"/>
                  </a:cubicBezTo>
                  <a:lnTo>
                    <a:pt x="1094" y="1296"/>
                  </a:lnTo>
                  <a:lnTo>
                    <a:pt x="1108" y="1313"/>
                  </a:lnTo>
                  <a:lnTo>
                    <a:pt x="1125" y="1298"/>
                  </a:lnTo>
                  <a:lnTo>
                    <a:pt x="1252" y="1183"/>
                  </a:lnTo>
                  <a:lnTo>
                    <a:pt x="1269" y="1169"/>
                  </a:lnTo>
                  <a:lnTo>
                    <a:pt x="1254" y="1152"/>
                  </a:lnTo>
                  <a:lnTo>
                    <a:pt x="1176" y="1065"/>
                  </a:lnTo>
                  <a:lnTo>
                    <a:pt x="1176" y="1065"/>
                  </a:lnTo>
                  <a:cubicBezTo>
                    <a:pt x="1193" y="1042"/>
                    <a:pt x="1209" y="1018"/>
                    <a:pt x="1223" y="993"/>
                  </a:cubicBezTo>
                  <a:lnTo>
                    <a:pt x="1334" y="1029"/>
                  </a:lnTo>
                  <a:lnTo>
                    <a:pt x="1355" y="1036"/>
                  </a:lnTo>
                  <a:lnTo>
                    <a:pt x="1362" y="1015"/>
                  </a:lnTo>
                  <a:lnTo>
                    <a:pt x="1415" y="851"/>
                  </a:lnTo>
                  <a:lnTo>
                    <a:pt x="1422" y="831"/>
                  </a:lnTo>
                  <a:lnTo>
                    <a:pt x="1400" y="824"/>
                  </a:lnTo>
                  <a:lnTo>
                    <a:pt x="1289" y="788"/>
                  </a:lnTo>
                  <a:lnTo>
                    <a:pt x="1289" y="788"/>
                  </a:lnTo>
                  <a:cubicBezTo>
                    <a:pt x="1293" y="759"/>
                    <a:pt x="1294" y="730"/>
                    <a:pt x="1294" y="702"/>
                  </a:cubicBezTo>
                  <a:lnTo>
                    <a:pt x="1408" y="677"/>
                  </a:lnTo>
                  <a:lnTo>
                    <a:pt x="1429" y="672"/>
                  </a:lnTo>
                  <a:lnTo>
                    <a:pt x="1425" y="651"/>
                  </a:lnTo>
                  <a:lnTo>
                    <a:pt x="1389" y="483"/>
                  </a:lnTo>
                  <a:lnTo>
                    <a:pt x="1385" y="461"/>
                  </a:lnTo>
                  <a:lnTo>
                    <a:pt x="1363" y="466"/>
                  </a:lnTo>
                  <a:lnTo>
                    <a:pt x="1248" y="491"/>
                  </a:lnTo>
                  <a:lnTo>
                    <a:pt x="1248" y="491"/>
                  </a:lnTo>
                  <a:cubicBezTo>
                    <a:pt x="1237" y="464"/>
                    <a:pt x="1224" y="439"/>
                    <a:pt x="1209" y="414"/>
                  </a:cubicBezTo>
                  <a:lnTo>
                    <a:pt x="1297" y="335"/>
                  </a:lnTo>
                  <a:lnTo>
                    <a:pt x="1312" y="320"/>
                  </a:lnTo>
                  <a:lnTo>
                    <a:pt x="1298" y="304"/>
                  </a:lnTo>
                  <a:lnTo>
                    <a:pt x="1183" y="177"/>
                  </a:lnTo>
                  <a:lnTo>
                    <a:pt x="1168" y="161"/>
                  </a:lnTo>
                  <a:lnTo>
                    <a:pt x="1152" y="175"/>
                  </a:lnTo>
                  <a:lnTo>
                    <a:pt x="1065" y="254"/>
                  </a:lnTo>
                  <a:lnTo>
                    <a:pt x="1065" y="254"/>
                  </a:lnTo>
                  <a:cubicBezTo>
                    <a:pt x="1042" y="236"/>
                    <a:pt x="1017" y="221"/>
                    <a:pt x="992" y="206"/>
                  </a:cubicBezTo>
                  <a:lnTo>
                    <a:pt x="1029" y="96"/>
                  </a:lnTo>
                  <a:lnTo>
                    <a:pt x="1035" y="74"/>
                  </a:lnTo>
                  <a:lnTo>
                    <a:pt x="1015" y="68"/>
                  </a:lnTo>
                  <a:lnTo>
                    <a:pt x="851" y="14"/>
                  </a:lnTo>
                  <a:lnTo>
                    <a:pt x="830" y="8"/>
                  </a:lnTo>
                  <a:lnTo>
                    <a:pt x="824" y="29"/>
                  </a:lnTo>
                  <a:lnTo>
                    <a:pt x="787" y="140"/>
                  </a:lnTo>
                  <a:lnTo>
                    <a:pt x="787" y="140"/>
                  </a:lnTo>
                  <a:cubicBezTo>
                    <a:pt x="759" y="137"/>
                    <a:pt x="730" y="135"/>
                    <a:pt x="701" y="135"/>
                  </a:cubicBezTo>
                  <a:lnTo>
                    <a:pt x="677" y="21"/>
                  </a:lnTo>
                  <a:lnTo>
                    <a:pt x="672" y="0"/>
                  </a:lnTo>
                  <a:lnTo>
                    <a:pt x="651" y="4"/>
                  </a:lnTo>
                  <a:lnTo>
                    <a:pt x="483" y="40"/>
                  </a:lnTo>
                  <a:lnTo>
                    <a:pt x="461" y="45"/>
                  </a:lnTo>
                  <a:lnTo>
                    <a:pt x="466" y="66"/>
                  </a:lnTo>
                  <a:lnTo>
                    <a:pt x="491" y="181"/>
                  </a:lnTo>
                  <a:lnTo>
                    <a:pt x="491" y="181"/>
                  </a:lnTo>
                  <a:cubicBezTo>
                    <a:pt x="464" y="192"/>
                    <a:pt x="438" y="205"/>
                    <a:pt x="414" y="220"/>
                  </a:cubicBezTo>
                  <a:lnTo>
                    <a:pt x="335" y="133"/>
                  </a:lnTo>
                  <a:lnTo>
                    <a:pt x="320" y="117"/>
                  </a:lnTo>
                  <a:lnTo>
                    <a:pt x="304" y="131"/>
                  </a:lnTo>
                  <a:lnTo>
                    <a:pt x="176" y="246"/>
                  </a:lnTo>
                  <a:lnTo>
                    <a:pt x="160" y="261"/>
                  </a:lnTo>
                  <a:lnTo>
                    <a:pt x="175" y="278"/>
                  </a:lnTo>
                  <a:lnTo>
                    <a:pt x="254" y="36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48" name="Freeform 15">
              <a:extLst>
                <a:ext uri="{FF2B5EF4-FFF2-40B4-BE49-F238E27FC236}">
                  <a16:creationId xmlns:a16="http://schemas.microsoft.com/office/drawing/2014/main" id="{B455796E-252A-314E-9BCC-6BBE3E29CD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68638" y="3414713"/>
              <a:ext cx="515937" cy="515937"/>
            </a:xfrm>
            <a:custGeom>
              <a:avLst/>
              <a:gdLst>
                <a:gd name="T0" fmla="*/ 559 w 1431"/>
                <a:gd name="T1" fmla="*/ 543 h 1431"/>
                <a:gd name="T2" fmla="*/ 888 w 1431"/>
                <a:gd name="T3" fmla="*/ 560 h 1431"/>
                <a:gd name="T4" fmla="*/ 871 w 1431"/>
                <a:gd name="T5" fmla="*/ 888 h 1431"/>
                <a:gd name="T6" fmla="*/ 543 w 1431"/>
                <a:gd name="T7" fmla="*/ 871 h 1431"/>
                <a:gd name="T8" fmla="*/ 254 w 1431"/>
                <a:gd name="T9" fmla="*/ 365 h 1431"/>
                <a:gd name="T10" fmla="*/ 207 w 1431"/>
                <a:gd name="T11" fmla="*/ 437 h 1431"/>
                <a:gd name="T12" fmla="*/ 75 w 1431"/>
                <a:gd name="T13" fmla="*/ 394 h 1431"/>
                <a:gd name="T14" fmla="*/ 15 w 1431"/>
                <a:gd name="T15" fmla="*/ 579 h 1431"/>
                <a:gd name="T16" fmla="*/ 29 w 1431"/>
                <a:gd name="T17" fmla="*/ 606 h 1431"/>
                <a:gd name="T18" fmla="*/ 141 w 1431"/>
                <a:gd name="T19" fmla="*/ 643 h 1431"/>
                <a:gd name="T20" fmla="*/ 22 w 1431"/>
                <a:gd name="T21" fmla="*/ 754 h 1431"/>
                <a:gd name="T22" fmla="*/ 5 w 1431"/>
                <a:gd name="T23" fmla="*/ 779 h 1431"/>
                <a:gd name="T24" fmla="*/ 45 w 1431"/>
                <a:gd name="T25" fmla="*/ 968 h 1431"/>
                <a:gd name="T26" fmla="*/ 181 w 1431"/>
                <a:gd name="T27" fmla="*/ 940 h 1431"/>
                <a:gd name="T28" fmla="*/ 221 w 1431"/>
                <a:gd name="T29" fmla="*/ 1017 h 1431"/>
                <a:gd name="T30" fmla="*/ 117 w 1431"/>
                <a:gd name="T31" fmla="*/ 1110 h 1431"/>
                <a:gd name="T32" fmla="*/ 247 w 1431"/>
                <a:gd name="T33" fmla="*/ 1252 h 1431"/>
                <a:gd name="T34" fmla="*/ 278 w 1431"/>
                <a:gd name="T35" fmla="*/ 1254 h 1431"/>
                <a:gd name="T36" fmla="*/ 365 w 1431"/>
                <a:gd name="T37" fmla="*/ 1176 h 1431"/>
                <a:gd name="T38" fmla="*/ 401 w 1431"/>
                <a:gd name="T39" fmla="*/ 1334 h 1431"/>
                <a:gd name="T40" fmla="*/ 415 w 1431"/>
                <a:gd name="T41" fmla="*/ 1362 h 1431"/>
                <a:gd name="T42" fmla="*/ 600 w 1431"/>
                <a:gd name="T43" fmla="*/ 1422 h 1431"/>
                <a:gd name="T44" fmla="*/ 643 w 1431"/>
                <a:gd name="T45" fmla="*/ 1289 h 1431"/>
                <a:gd name="T46" fmla="*/ 728 w 1431"/>
                <a:gd name="T47" fmla="*/ 1293 h 1431"/>
                <a:gd name="T48" fmla="*/ 758 w 1431"/>
                <a:gd name="T49" fmla="*/ 1430 h 1431"/>
                <a:gd name="T50" fmla="*/ 947 w 1431"/>
                <a:gd name="T51" fmla="*/ 1389 h 1431"/>
                <a:gd name="T52" fmla="*/ 964 w 1431"/>
                <a:gd name="T53" fmla="*/ 1363 h 1431"/>
                <a:gd name="T54" fmla="*/ 939 w 1431"/>
                <a:gd name="T55" fmla="*/ 1249 h 1431"/>
                <a:gd name="T56" fmla="*/ 1095 w 1431"/>
                <a:gd name="T57" fmla="*/ 1296 h 1431"/>
                <a:gd name="T58" fmla="*/ 1126 w 1431"/>
                <a:gd name="T59" fmla="*/ 1298 h 1431"/>
                <a:gd name="T60" fmla="*/ 1270 w 1431"/>
                <a:gd name="T61" fmla="*/ 1169 h 1431"/>
                <a:gd name="T62" fmla="*/ 1177 w 1431"/>
                <a:gd name="T63" fmla="*/ 1066 h 1431"/>
                <a:gd name="T64" fmla="*/ 1223 w 1431"/>
                <a:gd name="T65" fmla="*/ 994 h 1431"/>
                <a:gd name="T66" fmla="*/ 1356 w 1431"/>
                <a:gd name="T67" fmla="*/ 1037 h 1431"/>
                <a:gd name="T68" fmla="*/ 1415 w 1431"/>
                <a:gd name="T69" fmla="*/ 852 h 1431"/>
                <a:gd name="T70" fmla="*/ 1401 w 1431"/>
                <a:gd name="T71" fmla="*/ 825 h 1431"/>
                <a:gd name="T72" fmla="*/ 1290 w 1431"/>
                <a:gd name="T73" fmla="*/ 789 h 1431"/>
                <a:gd name="T74" fmla="*/ 1409 w 1431"/>
                <a:gd name="T75" fmla="*/ 678 h 1431"/>
                <a:gd name="T76" fmla="*/ 1425 w 1431"/>
                <a:gd name="T77" fmla="*/ 652 h 1431"/>
                <a:gd name="T78" fmla="*/ 1385 w 1431"/>
                <a:gd name="T79" fmla="*/ 462 h 1431"/>
                <a:gd name="T80" fmla="*/ 1249 w 1431"/>
                <a:gd name="T81" fmla="*/ 492 h 1431"/>
                <a:gd name="T82" fmla="*/ 1210 w 1431"/>
                <a:gd name="T83" fmla="*/ 414 h 1431"/>
                <a:gd name="T84" fmla="*/ 1313 w 1431"/>
                <a:gd name="T85" fmla="*/ 321 h 1431"/>
                <a:gd name="T86" fmla="*/ 1184 w 1431"/>
                <a:gd name="T87" fmla="*/ 178 h 1431"/>
                <a:gd name="T88" fmla="*/ 1153 w 1431"/>
                <a:gd name="T89" fmla="*/ 176 h 1431"/>
                <a:gd name="T90" fmla="*/ 1066 w 1431"/>
                <a:gd name="T91" fmla="*/ 255 h 1431"/>
                <a:gd name="T92" fmla="*/ 1030 w 1431"/>
                <a:gd name="T93" fmla="*/ 96 h 1431"/>
                <a:gd name="T94" fmla="*/ 1016 w 1431"/>
                <a:gd name="T95" fmla="*/ 69 h 1431"/>
                <a:gd name="T96" fmla="*/ 831 w 1431"/>
                <a:gd name="T97" fmla="*/ 9 h 1431"/>
                <a:gd name="T98" fmla="*/ 788 w 1431"/>
                <a:gd name="T99" fmla="*/ 141 h 1431"/>
                <a:gd name="T100" fmla="*/ 702 w 1431"/>
                <a:gd name="T101" fmla="*/ 136 h 1431"/>
                <a:gd name="T102" fmla="*/ 673 w 1431"/>
                <a:gd name="T103" fmla="*/ 0 h 1431"/>
                <a:gd name="T104" fmla="*/ 484 w 1431"/>
                <a:gd name="T105" fmla="*/ 41 h 1431"/>
                <a:gd name="T106" fmla="*/ 467 w 1431"/>
                <a:gd name="T107" fmla="*/ 67 h 1431"/>
                <a:gd name="T108" fmla="*/ 491 w 1431"/>
                <a:gd name="T109" fmla="*/ 181 h 1431"/>
                <a:gd name="T110" fmla="*/ 336 w 1431"/>
                <a:gd name="T111" fmla="*/ 134 h 1431"/>
                <a:gd name="T112" fmla="*/ 305 w 1431"/>
                <a:gd name="T113" fmla="*/ 132 h 1431"/>
                <a:gd name="T114" fmla="*/ 161 w 1431"/>
                <a:gd name="T115" fmla="*/ 262 h 1431"/>
                <a:gd name="T116" fmla="*/ 254 w 1431"/>
                <a:gd name="T117" fmla="*/ 365 h 1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31" h="1431">
                  <a:moveTo>
                    <a:pt x="559" y="543"/>
                  </a:moveTo>
                  <a:lnTo>
                    <a:pt x="559" y="543"/>
                  </a:lnTo>
                  <a:cubicBezTo>
                    <a:pt x="655" y="457"/>
                    <a:pt x="802" y="464"/>
                    <a:pt x="888" y="560"/>
                  </a:cubicBezTo>
                  <a:lnTo>
                    <a:pt x="888" y="560"/>
                  </a:lnTo>
                  <a:cubicBezTo>
                    <a:pt x="975" y="655"/>
                    <a:pt x="967" y="803"/>
                    <a:pt x="871" y="888"/>
                  </a:cubicBezTo>
                  <a:lnTo>
                    <a:pt x="871" y="888"/>
                  </a:lnTo>
                  <a:cubicBezTo>
                    <a:pt x="776" y="974"/>
                    <a:pt x="629" y="967"/>
                    <a:pt x="543" y="871"/>
                  </a:cubicBezTo>
                  <a:lnTo>
                    <a:pt x="543" y="871"/>
                  </a:lnTo>
                  <a:cubicBezTo>
                    <a:pt x="456" y="776"/>
                    <a:pt x="464" y="628"/>
                    <a:pt x="559" y="543"/>
                  </a:cubicBezTo>
                  <a:close/>
                  <a:moveTo>
                    <a:pt x="254" y="365"/>
                  </a:moveTo>
                  <a:lnTo>
                    <a:pt x="254" y="365"/>
                  </a:lnTo>
                  <a:cubicBezTo>
                    <a:pt x="237" y="388"/>
                    <a:pt x="221" y="413"/>
                    <a:pt x="207" y="437"/>
                  </a:cubicBezTo>
                  <a:lnTo>
                    <a:pt x="96" y="402"/>
                  </a:lnTo>
                  <a:lnTo>
                    <a:pt x="75" y="394"/>
                  </a:lnTo>
                  <a:lnTo>
                    <a:pt x="68" y="416"/>
                  </a:lnTo>
                  <a:lnTo>
                    <a:pt x="15" y="579"/>
                  </a:lnTo>
                  <a:lnTo>
                    <a:pt x="8" y="599"/>
                  </a:lnTo>
                  <a:lnTo>
                    <a:pt x="29" y="606"/>
                  </a:lnTo>
                  <a:lnTo>
                    <a:pt x="141" y="643"/>
                  </a:lnTo>
                  <a:lnTo>
                    <a:pt x="141" y="643"/>
                  </a:lnTo>
                  <a:cubicBezTo>
                    <a:pt x="137" y="671"/>
                    <a:pt x="136" y="701"/>
                    <a:pt x="136" y="729"/>
                  </a:cubicBezTo>
                  <a:lnTo>
                    <a:pt x="22" y="754"/>
                  </a:lnTo>
                  <a:lnTo>
                    <a:pt x="0" y="757"/>
                  </a:lnTo>
                  <a:lnTo>
                    <a:pt x="5" y="779"/>
                  </a:lnTo>
                  <a:lnTo>
                    <a:pt x="41" y="947"/>
                  </a:lnTo>
                  <a:lnTo>
                    <a:pt x="45" y="968"/>
                  </a:lnTo>
                  <a:lnTo>
                    <a:pt x="67" y="964"/>
                  </a:lnTo>
                  <a:lnTo>
                    <a:pt x="181" y="940"/>
                  </a:lnTo>
                  <a:lnTo>
                    <a:pt x="181" y="940"/>
                  </a:lnTo>
                  <a:cubicBezTo>
                    <a:pt x="193" y="966"/>
                    <a:pt x="206" y="992"/>
                    <a:pt x="221" y="1017"/>
                  </a:cubicBezTo>
                  <a:lnTo>
                    <a:pt x="133" y="1095"/>
                  </a:lnTo>
                  <a:lnTo>
                    <a:pt x="117" y="1110"/>
                  </a:lnTo>
                  <a:lnTo>
                    <a:pt x="132" y="1126"/>
                  </a:lnTo>
                  <a:lnTo>
                    <a:pt x="247" y="1252"/>
                  </a:lnTo>
                  <a:lnTo>
                    <a:pt x="261" y="1269"/>
                  </a:lnTo>
                  <a:lnTo>
                    <a:pt x="278" y="1254"/>
                  </a:lnTo>
                  <a:lnTo>
                    <a:pt x="365" y="1176"/>
                  </a:lnTo>
                  <a:lnTo>
                    <a:pt x="365" y="1176"/>
                  </a:lnTo>
                  <a:cubicBezTo>
                    <a:pt x="388" y="1194"/>
                    <a:pt x="412" y="1210"/>
                    <a:pt x="438" y="1222"/>
                  </a:cubicBezTo>
                  <a:lnTo>
                    <a:pt x="401" y="1334"/>
                  </a:lnTo>
                  <a:lnTo>
                    <a:pt x="395" y="1355"/>
                  </a:lnTo>
                  <a:lnTo>
                    <a:pt x="415" y="1362"/>
                  </a:lnTo>
                  <a:lnTo>
                    <a:pt x="579" y="1414"/>
                  </a:lnTo>
                  <a:lnTo>
                    <a:pt x="600" y="1422"/>
                  </a:lnTo>
                  <a:lnTo>
                    <a:pt x="606" y="1400"/>
                  </a:lnTo>
                  <a:lnTo>
                    <a:pt x="643" y="1289"/>
                  </a:lnTo>
                  <a:lnTo>
                    <a:pt x="643" y="1289"/>
                  </a:lnTo>
                  <a:cubicBezTo>
                    <a:pt x="671" y="1293"/>
                    <a:pt x="700" y="1294"/>
                    <a:pt x="728" y="1293"/>
                  </a:cubicBezTo>
                  <a:lnTo>
                    <a:pt x="753" y="1408"/>
                  </a:lnTo>
                  <a:lnTo>
                    <a:pt x="758" y="1430"/>
                  </a:lnTo>
                  <a:lnTo>
                    <a:pt x="779" y="1425"/>
                  </a:lnTo>
                  <a:lnTo>
                    <a:pt x="947" y="1389"/>
                  </a:lnTo>
                  <a:lnTo>
                    <a:pt x="968" y="1384"/>
                  </a:lnTo>
                  <a:lnTo>
                    <a:pt x="964" y="1363"/>
                  </a:lnTo>
                  <a:lnTo>
                    <a:pt x="939" y="1249"/>
                  </a:lnTo>
                  <a:lnTo>
                    <a:pt x="939" y="1249"/>
                  </a:lnTo>
                  <a:cubicBezTo>
                    <a:pt x="966" y="1238"/>
                    <a:pt x="991" y="1224"/>
                    <a:pt x="1016" y="1210"/>
                  </a:cubicBezTo>
                  <a:lnTo>
                    <a:pt x="1095" y="1296"/>
                  </a:lnTo>
                  <a:lnTo>
                    <a:pt x="1109" y="1313"/>
                  </a:lnTo>
                  <a:lnTo>
                    <a:pt x="1126" y="1298"/>
                  </a:lnTo>
                  <a:lnTo>
                    <a:pt x="1253" y="1184"/>
                  </a:lnTo>
                  <a:lnTo>
                    <a:pt x="1270" y="1169"/>
                  </a:lnTo>
                  <a:lnTo>
                    <a:pt x="1255" y="1153"/>
                  </a:lnTo>
                  <a:lnTo>
                    <a:pt x="1177" y="1066"/>
                  </a:lnTo>
                  <a:lnTo>
                    <a:pt x="1177" y="1066"/>
                  </a:lnTo>
                  <a:cubicBezTo>
                    <a:pt x="1194" y="1043"/>
                    <a:pt x="1209" y="1018"/>
                    <a:pt x="1223" y="994"/>
                  </a:cubicBezTo>
                  <a:lnTo>
                    <a:pt x="1335" y="1029"/>
                  </a:lnTo>
                  <a:lnTo>
                    <a:pt x="1356" y="1037"/>
                  </a:lnTo>
                  <a:lnTo>
                    <a:pt x="1363" y="1015"/>
                  </a:lnTo>
                  <a:lnTo>
                    <a:pt x="1415" y="852"/>
                  </a:lnTo>
                  <a:lnTo>
                    <a:pt x="1423" y="831"/>
                  </a:lnTo>
                  <a:lnTo>
                    <a:pt x="1401" y="825"/>
                  </a:lnTo>
                  <a:lnTo>
                    <a:pt x="1290" y="789"/>
                  </a:lnTo>
                  <a:lnTo>
                    <a:pt x="1290" y="789"/>
                  </a:lnTo>
                  <a:cubicBezTo>
                    <a:pt x="1293" y="760"/>
                    <a:pt x="1295" y="731"/>
                    <a:pt x="1294" y="702"/>
                  </a:cubicBezTo>
                  <a:lnTo>
                    <a:pt x="1409" y="678"/>
                  </a:lnTo>
                  <a:lnTo>
                    <a:pt x="1430" y="673"/>
                  </a:lnTo>
                  <a:lnTo>
                    <a:pt x="1425" y="652"/>
                  </a:lnTo>
                  <a:lnTo>
                    <a:pt x="1390" y="484"/>
                  </a:lnTo>
                  <a:lnTo>
                    <a:pt x="1385" y="462"/>
                  </a:lnTo>
                  <a:lnTo>
                    <a:pt x="1364" y="467"/>
                  </a:lnTo>
                  <a:lnTo>
                    <a:pt x="1249" y="492"/>
                  </a:lnTo>
                  <a:lnTo>
                    <a:pt x="1249" y="492"/>
                  </a:lnTo>
                  <a:cubicBezTo>
                    <a:pt x="1238" y="465"/>
                    <a:pt x="1225" y="440"/>
                    <a:pt x="1210" y="414"/>
                  </a:cubicBezTo>
                  <a:lnTo>
                    <a:pt x="1297" y="336"/>
                  </a:lnTo>
                  <a:lnTo>
                    <a:pt x="1313" y="321"/>
                  </a:lnTo>
                  <a:lnTo>
                    <a:pt x="1299" y="305"/>
                  </a:lnTo>
                  <a:lnTo>
                    <a:pt x="1184" y="178"/>
                  </a:lnTo>
                  <a:lnTo>
                    <a:pt x="1169" y="161"/>
                  </a:lnTo>
                  <a:lnTo>
                    <a:pt x="1153" y="176"/>
                  </a:lnTo>
                  <a:lnTo>
                    <a:pt x="1066" y="255"/>
                  </a:lnTo>
                  <a:lnTo>
                    <a:pt x="1066" y="255"/>
                  </a:lnTo>
                  <a:cubicBezTo>
                    <a:pt x="1043" y="237"/>
                    <a:pt x="1018" y="221"/>
                    <a:pt x="993" y="207"/>
                  </a:cubicBezTo>
                  <a:lnTo>
                    <a:pt x="1030" y="96"/>
                  </a:lnTo>
                  <a:lnTo>
                    <a:pt x="1036" y="75"/>
                  </a:lnTo>
                  <a:lnTo>
                    <a:pt x="1016" y="69"/>
                  </a:lnTo>
                  <a:lnTo>
                    <a:pt x="852" y="15"/>
                  </a:lnTo>
                  <a:lnTo>
                    <a:pt x="831" y="9"/>
                  </a:lnTo>
                  <a:lnTo>
                    <a:pt x="824" y="30"/>
                  </a:lnTo>
                  <a:lnTo>
                    <a:pt x="788" y="141"/>
                  </a:lnTo>
                  <a:lnTo>
                    <a:pt x="788" y="141"/>
                  </a:lnTo>
                  <a:cubicBezTo>
                    <a:pt x="760" y="137"/>
                    <a:pt x="731" y="136"/>
                    <a:pt x="702" y="136"/>
                  </a:cubicBezTo>
                  <a:lnTo>
                    <a:pt x="678" y="22"/>
                  </a:lnTo>
                  <a:lnTo>
                    <a:pt x="673" y="0"/>
                  </a:lnTo>
                  <a:lnTo>
                    <a:pt x="651" y="5"/>
                  </a:lnTo>
                  <a:lnTo>
                    <a:pt x="484" y="41"/>
                  </a:lnTo>
                  <a:lnTo>
                    <a:pt x="462" y="46"/>
                  </a:lnTo>
                  <a:lnTo>
                    <a:pt x="467" y="67"/>
                  </a:lnTo>
                  <a:lnTo>
                    <a:pt x="491" y="181"/>
                  </a:lnTo>
                  <a:lnTo>
                    <a:pt x="491" y="181"/>
                  </a:lnTo>
                  <a:cubicBezTo>
                    <a:pt x="465" y="192"/>
                    <a:pt x="439" y="205"/>
                    <a:pt x="415" y="221"/>
                  </a:cubicBezTo>
                  <a:lnTo>
                    <a:pt x="336" y="134"/>
                  </a:lnTo>
                  <a:lnTo>
                    <a:pt x="321" y="117"/>
                  </a:lnTo>
                  <a:lnTo>
                    <a:pt x="305" y="132"/>
                  </a:lnTo>
                  <a:lnTo>
                    <a:pt x="177" y="247"/>
                  </a:lnTo>
                  <a:lnTo>
                    <a:pt x="161" y="262"/>
                  </a:lnTo>
                  <a:lnTo>
                    <a:pt x="176" y="278"/>
                  </a:lnTo>
                  <a:lnTo>
                    <a:pt x="254" y="36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49" name="Freeform 16">
              <a:extLst>
                <a:ext uri="{FF2B5EF4-FFF2-40B4-BE49-F238E27FC236}">
                  <a16:creationId xmlns:a16="http://schemas.microsoft.com/office/drawing/2014/main" id="{CF82A072-C285-2B4D-A9E3-9A29459378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6775" y="2740025"/>
              <a:ext cx="515938" cy="515938"/>
            </a:xfrm>
            <a:custGeom>
              <a:avLst/>
              <a:gdLst>
                <a:gd name="T0" fmla="*/ 559 w 1431"/>
                <a:gd name="T1" fmla="*/ 542 h 1431"/>
                <a:gd name="T2" fmla="*/ 888 w 1431"/>
                <a:gd name="T3" fmla="*/ 559 h 1431"/>
                <a:gd name="T4" fmla="*/ 871 w 1431"/>
                <a:gd name="T5" fmla="*/ 888 h 1431"/>
                <a:gd name="T6" fmla="*/ 542 w 1431"/>
                <a:gd name="T7" fmla="*/ 871 h 1431"/>
                <a:gd name="T8" fmla="*/ 254 w 1431"/>
                <a:gd name="T9" fmla="*/ 365 h 1431"/>
                <a:gd name="T10" fmla="*/ 208 w 1431"/>
                <a:gd name="T11" fmla="*/ 437 h 1431"/>
                <a:gd name="T12" fmla="*/ 75 w 1431"/>
                <a:gd name="T13" fmla="*/ 394 h 1431"/>
                <a:gd name="T14" fmla="*/ 16 w 1431"/>
                <a:gd name="T15" fmla="*/ 578 h 1431"/>
                <a:gd name="T16" fmla="*/ 29 w 1431"/>
                <a:gd name="T17" fmla="*/ 606 h 1431"/>
                <a:gd name="T18" fmla="*/ 140 w 1431"/>
                <a:gd name="T19" fmla="*/ 642 h 1431"/>
                <a:gd name="T20" fmla="*/ 22 w 1431"/>
                <a:gd name="T21" fmla="*/ 753 h 1431"/>
                <a:gd name="T22" fmla="*/ 5 w 1431"/>
                <a:gd name="T23" fmla="*/ 778 h 1431"/>
                <a:gd name="T24" fmla="*/ 46 w 1431"/>
                <a:gd name="T25" fmla="*/ 968 h 1431"/>
                <a:gd name="T26" fmla="*/ 182 w 1431"/>
                <a:gd name="T27" fmla="*/ 939 h 1431"/>
                <a:gd name="T28" fmla="*/ 221 w 1431"/>
                <a:gd name="T29" fmla="*/ 1016 h 1431"/>
                <a:gd name="T30" fmla="*/ 117 w 1431"/>
                <a:gd name="T31" fmla="*/ 1109 h 1431"/>
                <a:gd name="T32" fmla="*/ 247 w 1431"/>
                <a:gd name="T33" fmla="*/ 1253 h 1431"/>
                <a:gd name="T34" fmla="*/ 278 w 1431"/>
                <a:gd name="T35" fmla="*/ 1255 h 1431"/>
                <a:gd name="T36" fmla="*/ 365 w 1431"/>
                <a:gd name="T37" fmla="*/ 1176 h 1431"/>
                <a:gd name="T38" fmla="*/ 401 w 1431"/>
                <a:gd name="T39" fmla="*/ 1335 h 1431"/>
                <a:gd name="T40" fmla="*/ 415 w 1431"/>
                <a:gd name="T41" fmla="*/ 1362 h 1431"/>
                <a:gd name="T42" fmla="*/ 599 w 1431"/>
                <a:gd name="T43" fmla="*/ 1422 h 1431"/>
                <a:gd name="T44" fmla="*/ 643 w 1431"/>
                <a:gd name="T45" fmla="*/ 1289 h 1431"/>
                <a:gd name="T46" fmla="*/ 728 w 1431"/>
                <a:gd name="T47" fmla="*/ 1294 h 1431"/>
                <a:gd name="T48" fmla="*/ 758 w 1431"/>
                <a:gd name="T49" fmla="*/ 1430 h 1431"/>
                <a:gd name="T50" fmla="*/ 947 w 1431"/>
                <a:gd name="T51" fmla="*/ 1390 h 1431"/>
                <a:gd name="T52" fmla="*/ 964 w 1431"/>
                <a:gd name="T53" fmla="*/ 1364 h 1431"/>
                <a:gd name="T54" fmla="*/ 939 w 1431"/>
                <a:gd name="T55" fmla="*/ 1249 h 1431"/>
                <a:gd name="T56" fmla="*/ 1095 w 1431"/>
                <a:gd name="T57" fmla="*/ 1296 h 1431"/>
                <a:gd name="T58" fmla="*/ 1126 w 1431"/>
                <a:gd name="T59" fmla="*/ 1298 h 1431"/>
                <a:gd name="T60" fmla="*/ 1269 w 1431"/>
                <a:gd name="T61" fmla="*/ 1169 h 1431"/>
                <a:gd name="T62" fmla="*/ 1176 w 1431"/>
                <a:gd name="T63" fmla="*/ 1065 h 1431"/>
                <a:gd name="T64" fmla="*/ 1223 w 1431"/>
                <a:gd name="T65" fmla="*/ 993 h 1431"/>
                <a:gd name="T66" fmla="*/ 1356 w 1431"/>
                <a:gd name="T67" fmla="*/ 1036 h 1431"/>
                <a:gd name="T68" fmla="*/ 1416 w 1431"/>
                <a:gd name="T69" fmla="*/ 852 h 1431"/>
                <a:gd name="T70" fmla="*/ 1402 w 1431"/>
                <a:gd name="T71" fmla="*/ 824 h 1431"/>
                <a:gd name="T72" fmla="*/ 1290 w 1431"/>
                <a:gd name="T73" fmla="*/ 788 h 1431"/>
                <a:gd name="T74" fmla="*/ 1408 w 1431"/>
                <a:gd name="T75" fmla="*/ 677 h 1431"/>
                <a:gd name="T76" fmla="*/ 1426 w 1431"/>
                <a:gd name="T77" fmla="*/ 651 h 1431"/>
                <a:gd name="T78" fmla="*/ 1385 w 1431"/>
                <a:gd name="T79" fmla="*/ 462 h 1431"/>
                <a:gd name="T80" fmla="*/ 1249 w 1431"/>
                <a:gd name="T81" fmla="*/ 491 h 1431"/>
                <a:gd name="T82" fmla="*/ 1210 w 1431"/>
                <a:gd name="T83" fmla="*/ 414 h 1431"/>
                <a:gd name="T84" fmla="*/ 1313 w 1431"/>
                <a:gd name="T85" fmla="*/ 321 h 1431"/>
                <a:gd name="T86" fmla="*/ 1184 w 1431"/>
                <a:gd name="T87" fmla="*/ 177 h 1431"/>
                <a:gd name="T88" fmla="*/ 1152 w 1431"/>
                <a:gd name="T89" fmla="*/ 175 h 1431"/>
                <a:gd name="T90" fmla="*/ 1066 w 1431"/>
                <a:gd name="T91" fmla="*/ 254 h 1431"/>
                <a:gd name="T92" fmla="*/ 1029 w 1431"/>
                <a:gd name="T93" fmla="*/ 96 h 1431"/>
                <a:gd name="T94" fmla="*/ 1015 w 1431"/>
                <a:gd name="T95" fmla="*/ 68 h 1431"/>
                <a:gd name="T96" fmla="*/ 831 w 1431"/>
                <a:gd name="T97" fmla="*/ 8 h 1431"/>
                <a:gd name="T98" fmla="*/ 788 w 1431"/>
                <a:gd name="T99" fmla="*/ 140 h 1431"/>
                <a:gd name="T100" fmla="*/ 702 w 1431"/>
                <a:gd name="T101" fmla="*/ 136 h 1431"/>
                <a:gd name="T102" fmla="*/ 673 w 1431"/>
                <a:gd name="T103" fmla="*/ 0 h 1431"/>
                <a:gd name="T104" fmla="*/ 484 w 1431"/>
                <a:gd name="T105" fmla="*/ 40 h 1431"/>
                <a:gd name="T106" fmla="*/ 467 w 1431"/>
                <a:gd name="T107" fmla="*/ 67 h 1431"/>
                <a:gd name="T108" fmla="*/ 491 w 1431"/>
                <a:gd name="T109" fmla="*/ 181 h 1431"/>
                <a:gd name="T110" fmla="*/ 336 w 1431"/>
                <a:gd name="T111" fmla="*/ 133 h 1431"/>
                <a:gd name="T112" fmla="*/ 305 w 1431"/>
                <a:gd name="T113" fmla="*/ 132 h 1431"/>
                <a:gd name="T114" fmla="*/ 161 w 1431"/>
                <a:gd name="T115" fmla="*/ 261 h 1431"/>
                <a:gd name="T116" fmla="*/ 254 w 1431"/>
                <a:gd name="T117" fmla="*/ 365 h 1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31" h="1431">
                  <a:moveTo>
                    <a:pt x="559" y="542"/>
                  </a:moveTo>
                  <a:lnTo>
                    <a:pt x="559" y="542"/>
                  </a:lnTo>
                  <a:cubicBezTo>
                    <a:pt x="655" y="456"/>
                    <a:pt x="802" y="464"/>
                    <a:pt x="888" y="559"/>
                  </a:cubicBezTo>
                  <a:lnTo>
                    <a:pt x="888" y="559"/>
                  </a:lnTo>
                  <a:cubicBezTo>
                    <a:pt x="974" y="655"/>
                    <a:pt x="967" y="802"/>
                    <a:pt x="871" y="888"/>
                  </a:cubicBezTo>
                  <a:lnTo>
                    <a:pt x="871" y="888"/>
                  </a:lnTo>
                  <a:cubicBezTo>
                    <a:pt x="776" y="974"/>
                    <a:pt x="628" y="967"/>
                    <a:pt x="542" y="871"/>
                  </a:cubicBezTo>
                  <a:lnTo>
                    <a:pt x="542" y="871"/>
                  </a:lnTo>
                  <a:cubicBezTo>
                    <a:pt x="456" y="776"/>
                    <a:pt x="464" y="628"/>
                    <a:pt x="559" y="542"/>
                  </a:cubicBezTo>
                  <a:close/>
                  <a:moveTo>
                    <a:pt x="254" y="365"/>
                  </a:moveTo>
                  <a:lnTo>
                    <a:pt x="254" y="365"/>
                  </a:lnTo>
                  <a:cubicBezTo>
                    <a:pt x="237" y="388"/>
                    <a:pt x="221" y="412"/>
                    <a:pt x="208" y="437"/>
                  </a:cubicBezTo>
                  <a:lnTo>
                    <a:pt x="96" y="401"/>
                  </a:lnTo>
                  <a:lnTo>
                    <a:pt x="75" y="394"/>
                  </a:lnTo>
                  <a:lnTo>
                    <a:pt x="68" y="415"/>
                  </a:lnTo>
                  <a:lnTo>
                    <a:pt x="16" y="578"/>
                  </a:lnTo>
                  <a:lnTo>
                    <a:pt x="8" y="599"/>
                  </a:lnTo>
                  <a:lnTo>
                    <a:pt x="29" y="606"/>
                  </a:lnTo>
                  <a:lnTo>
                    <a:pt x="140" y="642"/>
                  </a:lnTo>
                  <a:lnTo>
                    <a:pt x="140" y="642"/>
                  </a:lnTo>
                  <a:cubicBezTo>
                    <a:pt x="137" y="671"/>
                    <a:pt x="136" y="700"/>
                    <a:pt x="137" y="728"/>
                  </a:cubicBezTo>
                  <a:lnTo>
                    <a:pt x="22" y="753"/>
                  </a:lnTo>
                  <a:lnTo>
                    <a:pt x="0" y="757"/>
                  </a:lnTo>
                  <a:lnTo>
                    <a:pt x="5" y="778"/>
                  </a:lnTo>
                  <a:lnTo>
                    <a:pt x="41" y="947"/>
                  </a:lnTo>
                  <a:lnTo>
                    <a:pt x="46" y="968"/>
                  </a:lnTo>
                  <a:lnTo>
                    <a:pt x="67" y="963"/>
                  </a:lnTo>
                  <a:lnTo>
                    <a:pt x="182" y="939"/>
                  </a:lnTo>
                  <a:lnTo>
                    <a:pt x="182" y="939"/>
                  </a:lnTo>
                  <a:cubicBezTo>
                    <a:pt x="192" y="965"/>
                    <a:pt x="206" y="991"/>
                    <a:pt x="221" y="1016"/>
                  </a:cubicBezTo>
                  <a:lnTo>
                    <a:pt x="133" y="1094"/>
                  </a:lnTo>
                  <a:lnTo>
                    <a:pt x="117" y="1109"/>
                  </a:lnTo>
                  <a:lnTo>
                    <a:pt x="132" y="1126"/>
                  </a:lnTo>
                  <a:lnTo>
                    <a:pt x="247" y="1253"/>
                  </a:lnTo>
                  <a:lnTo>
                    <a:pt x="261" y="1270"/>
                  </a:lnTo>
                  <a:lnTo>
                    <a:pt x="278" y="1255"/>
                  </a:lnTo>
                  <a:lnTo>
                    <a:pt x="365" y="1176"/>
                  </a:lnTo>
                  <a:lnTo>
                    <a:pt x="365" y="1176"/>
                  </a:lnTo>
                  <a:cubicBezTo>
                    <a:pt x="388" y="1193"/>
                    <a:pt x="412" y="1209"/>
                    <a:pt x="437" y="1223"/>
                  </a:cubicBezTo>
                  <a:lnTo>
                    <a:pt x="401" y="1335"/>
                  </a:lnTo>
                  <a:lnTo>
                    <a:pt x="394" y="1355"/>
                  </a:lnTo>
                  <a:lnTo>
                    <a:pt x="415" y="1362"/>
                  </a:lnTo>
                  <a:lnTo>
                    <a:pt x="579" y="1415"/>
                  </a:lnTo>
                  <a:lnTo>
                    <a:pt x="599" y="1422"/>
                  </a:lnTo>
                  <a:lnTo>
                    <a:pt x="606" y="1401"/>
                  </a:lnTo>
                  <a:lnTo>
                    <a:pt x="643" y="1289"/>
                  </a:lnTo>
                  <a:lnTo>
                    <a:pt x="643" y="1289"/>
                  </a:lnTo>
                  <a:cubicBezTo>
                    <a:pt x="671" y="1294"/>
                    <a:pt x="700" y="1295"/>
                    <a:pt x="728" y="1294"/>
                  </a:cubicBezTo>
                  <a:lnTo>
                    <a:pt x="753" y="1409"/>
                  </a:lnTo>
                  <a:lnTo>
                    <a:pt x="758" y="1430"/>
                  </a:lnTo>
                  <a:lnTo>
                    <a:pt x="779" y="1426"/>
                  </a:lnTo>
                  <a:lnTo>
                    <a:pt x="947" y="1390"/>
                  </a:lnTo>
                  <a:lnTo>
                    <a:pt x="969" y="1385"/>
                  </a:lnTo>
                  <a:lnTo>
                    <a:pt x="964" y="1364"/>
                  </a:lnTo>
                  <a:lnTo>
                    <a:pt x="939" y="1249"/>
                  </a:lnTo>
                  <a:lnTo>
                    <a:pt x="939" y="1249"/>
                  </a:lnTo>
                  <a:cubicBezTo>
                    <a:pt x="966" y="1238"/>
                    <a:pt x="991" y="1225"/>
                    <a:pt x="1016" y="1210"/>
                  </a:cubicBezTo>
                  <a:lnTo>
                    <a:pt x="1095" y="1296"/>
                  </a:lnTo>
                  <a:lnTo>
                    <a:pt x="1110" y="1313"/>
                  </a:lnTo>
                  <a:lnTo>
                    <a:pt x="1126" y="1298"/>
                  </a:lnTo>
                  <a:lnTo>
                    <a:pt x="1253" y="1184"/>
                  </a:lnTo>
                  <a:lnTo>
                    <a:pt x="1269" y="1169"/>
                  </a:lnTo>
                  <a:lnTo>
                    <a:pt x="1255" y="1153"/>
                  </a:lnTo>
                  <a:lnTo>
                    <a:pt x="1176" y="1065"/>
                  </a:lnTo>
                  <a:lnTo>
                    <a:pt x="1176" y="1065"/>
                  </a:lnTo>
                  <a:cubicBezTo>
                    <a:pt x="1194" y="1042"/>
                    <a:pt x="1210" y="1018"/>
                    <a:pt x="1223" y="993"/>
                  </a:cubicBezTo>
                  <a:lnTo>
                    <a:pt x="1335" y="1029"/>
                  </a:lnTo>
                  <a:lnTo>
                    <a:pt x="1356" y="1036"/>
                  </a:lnTo>
                  <a:lnTo>
                    <a:pt x="1363" y="1015"/>
                  </a:lnTo>
                  <a:lnTo>
                    <a:pt x="1416" y="852"/>
                  </a:lnTo>
                  <a:lnTo>
                    <a:pt x="1422" y="831"/>
                  </a:lnTo>
                  <a:lnTo>
                    <a:pt x="1402" y="824"/>
                  </a:lnTo>
                  <a:lnTo>
                    <a:pt x="1290" y="788"/>
                  </a:lnTo>
                  <a:lnTo>
                    <a:pt x="1290" y="788"/>
                  </a:lnTo>
                  <a:cubicBezTo>
                    <a:pt x="1293" y="760"/>
                    <a:pt x="1295" y="730"/>
                    <a:pt x="1295" y="702"/>
                  </a:cubicBezTo>
                  <a:lnTo>
                    <a:pt x="1408" y="677"/>
                  </a:lnTo>
                  <a:lnTo>
                    <a:pt x="1430" y="673"/>
                  </a:lnTo>
                  <a:lnTo>
                    <a:pt x="1426" y="651"/>
                  </a:lnTo>
                  <a:lnTo>
                    <a:pt x="1390" y="484"/>
                  </a:lnTo>
                  <a:lnTo>
                    <a:pt x="1385" y="462"/>
                  </a:lnTo>
                  <a:lnTo>
                    <a:pt x="1364" y="466"/>
                  </a:lnTo>
                  <a:lnTo>
                    <a:pt x="1249" y="491"/>
                  </a:lnTo>
                  <a:lnTo>
                    <a:pt x="1249" y="491"/>
                  </a:lnTo>
                  <a:cubicBezTo>
                    <a:pt x="1238" y="465"/>
                    <a:pt x="1225" y="439"/>
                    <a:pt x="1210" y="414"/>
                  </a:cubicBezTo>
                  <a:lnTo>
                    <a:pt x="1297" y="336"/>
                  </a:lnTo>
                  <a:lnTo>
                    <a:pt x="1313" y="321"/>
                  </a:lnTo>
                  <a:lnTo>
                    <a:pt x="1299" y="304"/>
                  </a:lnTo>
                  <a:lnTo>
                    <a:pt x="1184" y="177"/>
                  </a:lnTo>
                  <a:lnTo>
                    <a:pt x="1169" y="161"/>
                  </a:lnTo>
                  <a:lnTo>
                    <a:pt x="1152" y="175"/>
                  </a:lnTo>
                  <a:lnTo>
                    <a:pt x="1066" y="254"/>
                  </a:lnTo>
                  <a:lnTo>
                    <a:pt x="1066" y="254"/>
                  </a:lnTo>
                  <a:cubicBezTo>
                    <a:pt x="1043" y="236"/>
                    <a:pt x="1018" y="220"/>
                    <a:pt x="993" y="207"/>
                  </a:cubicBezTo>
                  <a:lnTo>
                    <a:pt x="1029" y="96"/>
                  </a:lnTo>
                  <a:lnTo>
                    <a:pt x="1036" y="75"/>
                  </a:lnTo>
                  <a:lnTo>
                    <a:pt x="1015" y="68"/>
                  </a:lnTo>
                  <a:lnTo>
                    <a:pt x="852" y="15"/>
                  </a:lnTo>
                  <a:lnTo>
                    <a:pt x="831" y="8"/>
                  </a:lnTo>
                  <a:lnTo>
                    <a:pt x="824" y="29"/>
                  </a:lnTo>
                  <a:lnTo>
                    <a:pt x="788" y="140"/>
                  </a:lnTo>
                  <a:lnTo>
                    <a:pt x="788" y="140"/>
                  </a:lnTo>
                  <a:cubicBezTo>
                    <a:pt x="760" y="137"/>
                    <a:pt x="731" y="135"/>
                    <a:pt x="702" y="136"/>
                  </a:cubicBezTo>
                  <a:lnTo>
                    <a:pt x="677" y="21"/>
                  </a:lnTo>
                  <a:lnTo>
                    <a:pt x="673" y="0"/>
                  </a:lnTo>
                  <a:lnTo>
                    <a:pt x="652" y="4"/>
                  </a:lnTo>
                  <a:lnTo>
                    <a:pt x="484" y="40"/>
                  </a:lnTo>
                  <a:lnTo>
                    <a:pt x="462" y="45"/>
                  </a:lnTo>
                  <a:lnTo>
                    <a:pt x="467" y="67"/>
                  </a:lnTo>
                  <a:lnTo>
                    <a:pt x="491" y="181"/>
                  </a:lnTo>
                  <a:lnTo>
                    <a:pt x="491" y="181"/>
                  </a:lnTo>
                  <a:cubicBezTo>
                    <a:pt x="465" y="192"/>
                    <a:pt x="440" y="205"/>
                    <a:pt x="414" y="220"/>
                  </a:cubicBezTo>
                  <a:lnTo>
                    <a:pt x="336" y="133"/>
                  </a:lnTo>
                  <a:lnTo>
                    <a:pt x="321" y="117"/>
                  </a:lnTo>
                  <a:lnTo>
                    <a:pt x="305" y="132"/>
                  </a:lnTo>
                  <a:lnTo>
                    <a:pt x="178" y="246"/>
                  </a:lnTo>
                  <a:lnTo>
                    <a:pt x="161" y="261"/>
                  </a:lnTo>
                  <a:lnTo>
                    <a:pt x="176" y="278"/>
                  </a:lnTo>
                  <a:lnTo>
                    <a:pt x="254" y="365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50" name="Freeform 17">
              <a:extLst>
                <a:ext uri="{FF2B5EF4-FFF2-40B4-BE49-F238E27FC236}">
                  <a16:creationId xmlns:a16="http://schemas.microsoft.com/office/drawing/2014/main" id="{4B71D3AE-1B0B-E749-958C-1698418D3A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2700" y="2576513"/>
              <a:ext cx="328613" cy="328612"/>
            </a:xfrm>
            <a:custGeom>
              <a:avLst/>
              <a:gdLst>
                <a:gd name="T0" fmla="*/ 357 w 915"/>
                <a:gd name="T1" fmla="*/ 346 h 915"/>
                <a:gd name="T2" fmla="*/ 567 w 915"/>
                <a:gd name="T3" fmla="*/ 357 h 915"/>
                <a:gd name="T4" fmla="*/ 557 w 915"/>
                <a:gd name="T5" fmla="*/ 568 h 915"/>
                <a:gd name="T6" fmla="*/ 346 w 915"/>
                <a:gd name="T7" fmla="*/ 556 h 915"/>
                <a:gd name="T8" fmla="*/ 162 w 915"/>
                <a:gd name="T9" fmla="*/ 233 h 915"/>
                <a:gd name="T10" fmla="*/ 132 w 915"/>
                <a:gd name="T11" fmla="*/ 279 h 915"/>
                <a:gd name="T12" fmla="*/ 47 w 915"/>
                <a:gd name="T13" fmla="*/ 252 h 915"/>
                <a:gd name="T14" fmla="*/ 9 w 915"/>
                <a:gd name="T15" fmla="*/ 370 h 915"/>
                <a:gd name="T16" fmla="*/ 18 w 915"/>
                <a:gd name="T17" fmla="*/ 387 h 915"/>
                <a:gd name="T18" fmla="*/ 89 w 915"/>
                <a:gd name="T19" fmla="*/ 410 h 915"/>
                <a:gd name="T20" fmla="*/ 13 w 915"/>
                <a:gd name="T21" fmla="*/ 481 h 915"/>
                <a:gd name="T22" fmla="*/ 3 w 915"/>
                <a:gd name="T23" fmla="*/ 498 h 915"/>
                <a:gd name="T24" fmla="*/ 29 w 915"/>
                <a:gd name="T25" fmla="*/ 619 h 915"/>
                <a:gd name="T26" fmla="*/ 115 w 915"/>
                <a:gd name="T27" fmla="*/ 600 h 915"/>
                <a:gd name="T28" fmla="*/ 141 w 915"/>
                <a:gd name="T29" fmla="*/ 649 h 915"/>
                <a:gd name="T30" fmla="*/ 74 w 915"/>
                <a:gd name="T31" fmla="*/ 709 h 915"/>
                <a:gd name="T32" fmla="*/ 157 w 915"/>
                <a:gd name="T33" fmla="*/ 801 h 915"/>
                <a:gd name="T34" fmla="*/ 177 w 915"/>
                <a:gd name="T35" fmla="*/ 802 h 915"/>
                <a:gd name="T36" fmla="*/ 233 w 915"/>
                <a:gd name="T37" fmla="*/ 751 h 915"/>
                <a:gd name="T38" fmla="*/ 256 w 915"/>
                <a:gd name="T39" fmla="*/ 853 h 915"/>
                <a:gd name="T40" fmla="*/ 265 w 915"/>
                <a:gd name="T41" fmla="*/ 871 h 915"/>
                <a:gd name="T42" fmla="*/ 383 w 915"/>
                <a:gd name="T43" fmla="*/ 909 h 915"/>
                <a:gd name="T44" fmla="*/ 410 w 915"/>
                <a:gd name="T45" fmla="*/ 824 h 915"/>
                <a:gd name="T46" fmla="*/ 465 w 915"/>
                <a:gd name="T47" fmla="*/ 827 h 915"/>
                <a:gd name="T48" fmla="*/ 484 w 915"/>
                <a:gd name="T49" fmla="*/ 914 h 915"/>
                <a:gd name="T50" fmla="*/ 605 w 915"/>
                <a:gd name="T51" fmla="*/ 888 h 915"/>
                <a:gd name="T52" fmla="*/ 615 w 915"/>
                <a:gd name="T53" fmla="*/ 872 h 915"/>
                <a:gd name="T54" fmla="*/ 600 w 915"/>
                <a:gd name="T55" fmla="*/ 798 h 915"/>
                <a:gd name="T56" fmla="*/ 699 w 915"/>
                <a:gd name="T57" fmla="*/ 829 h 915"/>
                <a:gd name="T58" fmla="*/ 719 w 915"/>
                <a:gd name="T59" fmla="*/ 830 h 915"/>
                <a:gd name="T60" fmla="*/ 811 w 915"/>
                <a:gd name="T61" fmla="*/ 747 h 915"/>
                <a:gd name="T62" fmla="*/ 752 w 915"/>
                <a:gd name="T63" fmla="*/ 681 h 915"/>
                <a:gd name="T64" fmla="*/ 782 w 915"/>
                <a:gd name="T65" fmla="*/ 635 h 915"/>
                <a:gd name="T66" fmla="*/ 866 w 915"/>
                <a:gd name="T67" fmla="*/ 662 h 915"/>
                <a:gd name="T68" fmla="*/ 904 w 915"/>
                <a:gd name="T69" fmla="*/ 544 h 915"/>
                <a:gd name="T70" fmla="*/ 895 w 915"/>
                <a:gd name="T71" fmla="*/ 526 h 915"/>
                <a:gd name="T72" fmla="*/ 824 w 915"/>
                <a:gd name="T73" fmla="*/ 504 h 915"/>
                <a:gd name="T74" fmla="*/ 900 w 915"/>
                <a:gd name="T75" fmla="*/ 433 h 915"/>
                <a:gd name="T76" fmla="*/ 911 w 915"/>
                <a:gd name="T77" fmla="*/ 416 h 915"/>
                <a:gd name="T78" fmla="*/ 885 w 915"/>
                <a:gd name="T79" fmla="*/ 295 h 915"/>
                <a:gd name="T80" fmla="*/ 798 w 915"/>
                <a:gd name="T81" fmla="*/ 314 h 915"/>
                <a:gd name="T82" fmla="*/ 773 w 915"/>
                <a:gd name="T83" fmla="*/ 264 h 915"/>
                <a:gd name="T84" fmla="*/ 839 w 915"/>
                <a:gd name="T85" fmla="*/ 205 h 915"/>
                <a:gd name="T86" fmla="*/ 756 w 915"/>
                <a:gd name="T87" fmla="*/ 113 h 915"/>
                <a:gd name="T88" fmla="*/ 736 w 915"/>
                <a:gd name="T89" fmla="*/ 112 h 915"/>
                <a:gd name="T90" fmla="*/ 680 w 915"/>
                <a:gd name="T91" fmla="*/ 162 h 915"/>
                <a:gd name="T92" fmla="*/ 658 w 915"/>
                <a:gd name="T93" fmla="*/ 61 h 915"/>
                <a:gd name="T94" fmla="*/ 648 w 915"/>
                <a:gd name="T95" fmla="*/ 43 h 915"/>
                <a:gd name="T96" fmla="*/ 531 w 915"/>
                <a:gd name="T97" fmla="*/ 5 h 915"/>
                <a:gd name="T98" fmla="*/ 503 w 915"/>
                <a:gd name="T99" fmla="*/ 90 h 915"/>
                <a:gd name="T100" fmla="*/ 448 w 915"/>
                <a:gd name="T101" fmla="*/ 87 h 915"/>
                <a:gd name="T102" fmla="*/ 430 w 915"/>
                <a:gd name="T103" fmla="*/ 0 h 915"/>
                <a:gd name="T104" fmla="*/ 309 w 915"/>
                <a:gd name="T105" fmla="*/ 26 h 915"/>
                <a:gd name="T106" fmla="*/ 297 w 915"/>
                <a:gd name="T107" fmla="*/ 43 h 915"/>
                <a:gd name="T108" fmla="*/ 314 w 915"/>
                <a:gd name="T109" fmla="*/ 115 h 915"/>
                <a:gd name="T110" fmla="*/ 214 w 915"/>
                <a:gd name="T111" fmla="*/ 85 h 915"/>
                <a:gd name="T112" fmla="*/ 194 w 915"/>
                <a:gd name="T113" fmla="*/ 84 h 915"/>
                <a:gd name="T114" fmla="*/ 103 w 915"/>
                <a:gd name="T115" fmla="*/ 167 h 915"/>
                <a:gd name="T116" fmla="*/ 162 w 915"/>
                <a:gd name="T117" fmla="*/ 233 h 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15" h="915">
                  <a:moveTo>
                    <a:pt x="357" y="346"/>
                  </a:moveTo>
                  <a:lnTo>
                    <a:pt x="357" y="346"/>
                  </a:lnTo>
                  <a:cubicBezTo>
                    <a:pt x="418" y="292"/>
                    <a:pt x="513" y="296"/>
                    <a:pt x="567" y="357"/>
                  </a:cubicBezTo>
                  <a:lnTo>
                    <a:pt x="567" y="357"/>
                  </a:lnTo>
                  <a:cubicBezTo>
                    <a:pt x="622" y="418"/>
                    <a:pt x="617" y="513"/>
                    <a:pt x="557" y="568"/>
                  </a:cubicBezTo>
                  <a:lnTo>
                    <a:pt x="557" y="568"/>
                  </a:lnTo>
                  <a:cubicBezTo>
                    <a:pt x="496" y="622"/>
                    <a:pt x="401" y="618"/>
                    <a:pt x="346" y="556"/>
                  </a:cubicBezTo>
                  <a:lnTo>
                    <a:pt x="346" y="556"/>
                  </a:lnTo>
                  <a:cubicBezTo>
                    <a:pt x="291" y="495"/>
                    <a:pt x="296" y="402"/>
                    <a:pt x="357" y="346"/>
                  </a:cubicBezTo>
                  <a:close/>
                  <a:moveTo>
                    <a:pt x="162" y="233"/>
                  </a:moveTo>
                  <a:lnTo>
                    <a:pt x="162" y="233"/>
                  </a:lnTo>
                  <a:cubicBezTo>
                    <a:pt x="151" y="248"/>
                    <a:pt x="141" y="263"/>
                    <a:pt x="132" y="279"/>
                  </a:cubicBezTo>
                  <a:lnTo>
                    <a:pt x="61" y="256"/>
                  </a:lnTo>
                  <a:lnTo>
                    <a:pt x="47" y="252"/>
                  </a:lnTo>
                  <a:lnTo>
                    <a:pt x="43" y="265"/>
                  </a:lnTo>
                  <a:lnTo>
                    <a:pt x="9" y="370"/>
                  </a:lnTo>
                  <a:lnTo>
                    <a:pt x="4" y="383"/>
                  </a:lnTo>
                  <a:lnTo>
                    <a:pt x="18" y="387"/>
                  </a:lnTo>
                  <a:lnTo>
                    <a:pt x="89" y="410"/>
                  </a:lnTo>
                  <a:lnTo>
                    <a:pt x="89" y="410"/>
                  </a:lnTo>
                  <a:cubicBezTo>
                    <a:pt x="87" y="428"/>
                    <a:pt x="86" y="447"/>
                    <a:pt x="87" y="465"/>
                  </a:cubicBezTo>
                  <a:lnTo>
                    <a:pt x="13" y="481"/>
                  </a:lnTo>
                  <a:lnTo>
                    <a:pt x="0" y="484"/>
                  </a:lnTo>
                  <a:lnTo>
                    <a:pt x="3" y="498"/>
                  </a:lnTo>
                  <a:lnTo>
                    <a:pt x="26" y="605"/>
                  </a:lnTo>
                  <a:lnTo>
                    <a:pt x="29" y="619"/>
                  </a:lnTo>
                  <a:lnTo>
                    <a:pt x="42" y="616"/>
                  </a:lnTo>
                  <a:lnTo>
                    <a:pt x="115" y="600"/>
                  </a:lnTo>
                  <a:lnTo>
                    <a:pt x="115" y="600"/>
                  </a:lnTo>
                  <a:cubicBezTo>
                    <a:pt x="123" y="617"/>
                    <a:pt x="131" y="634"/>
                    <a:pt x="141" y="649"/>
                  </a:cubicBezTo>
                  <a:lnTo>
                    <a:pt x="85" y="700"/>
                  </a:lnTo>
                  <a:lnTo>
                    <a:pt x="74" y="709"/>
                  </a:lnTo>
                  <a:lnTo>
                    <a:pt x="84" y="719"/>
                  </a:lnTo>
                  <a:lnTo>
                    <a:pt x="157" y="801"/>
                  </a:lnTo>
                  <a:lnTo>
                    <a:pt x="167" y="811"/>
                  </a:lnTo>
                  <a:lnTo>
                    <a:pt x="177" y="802"/>
                  </a:lnTo>
                  <a:lnTo>
                    <a:pt x="233" y="751"/>
                  </a:lnTo>
                  <a:lnTo>
                    <a:pt x="233" y="751"/>
                  </a:lnTo>
                  <a:cubicBezTo>
                    <a:pt x="248" y="763"/>
                    <a:pt x="263" y="773"/>
                    <a:pt x="279" y="781"/>
                  </a:cubicBezTo>
                  <a:lnTo>
                    <a:pt x="256" y="853"/>
                  </a:lnTo>
                  <a:lnTo>
                    <a:pt x="252" y="866"/>
                  </a:lnTo>
                  <a:lnTo>
                    <a:pt x="265" y="871"/>
                  </a:lnTo>
                  <a:lnTo>
                    <a:pt x="369" y="904"/>
                  </a:lnTo>
                  <a:lnTo>
                    <a:pt x="383" y="909"/>
                  </a:lnTo>
                  <a:lnTo>
                    <a:pt x="387" y="895"/>
                  </a:lnTo>
                  <a:lnTo>
                    <a:pt x="410" y="824"/>
                  </a:lnTo>
                  <a:lnTo>
                    <a:pt x="410" y="824"/>
                  </a:lnTo>
                  <a:cubicBezTo>
                    <a:pt x="428" y="827"/>
                    <a:pt x="447" y="828"/>
                    <a:pt x="465" y="827"/>
                  </a:cubicBezTo>
                  <a:lnTo>
                    <a:pt x="481" y="900"/>
                  </a:lnTo>
                  <a:lnTo>
                    <a:pt x="484" y="914"/>
                  </a:lnTo>
                  <a:lnTo>
                    <a:pt x="497" y="911"/>
                  </a:lnTo>
                  <a:lnTo>
                    <a:pt x="605" y="888"/>
                  </a:lnTo>
                  <a:lnTo>
                    <a:pt x="618" y="885"/>
                  </a:lnTo>
                  <a:lnTo>
                    <a:pt x="615" y="872"/>
                  </a:lnTo>
                  <a:lnTo>
                    <a:pt x="600" y="798"/>
                  </a:lnTo>
                  <a:lnTo>
                    <a:pt x="600" y="798"/>
                  </a:lnTo>
                  <a:cubicBezTo>
                    <a:pt x="617" y="791"/>
                    <a:pt x="633" y="783"/>
                    <a:pt x="649" y="773"/>
                  </a:cubicBezTo>
                  <a:lnTo>
                    <a:pt x="699" y="829"/>
                  </a:lnTo>
                  <a:lnTo>
                    <a:pt x="709" y="840"/>
                  </a:lnTo>
                  <a:lnTo>
                    <a:pt x="719" y="830"/>
                  </a:lnTo>
                  <a:lnTo>
                    <a:pt x="800" y="757"/>
                  </a:lnTo>
                  <a:lnTo>
                    <a:pt x="811" y="747"/>
                  </a:lnTo>
                  <a:lnTo>
                    <a:pt x="801" y="737"/>
                  </a:lnTo>
                  <a:lnTo>
                    <a:pt x="752" y="681"/>
                  </a:lnTo>
                  <a:lnTo>
                    <a:pt x="752" y="681"/>
                  </a:lnTo>
                  <a:cubicBezTo>
                    <a:pt x="763" y="666"/>
                    <a:pt x="773" y="650"/>
                    <a:pt x="782" y="635"/>
                  </a:cubicBezTo>
                  <a:lnTo>
                    <a:pt x="853" y="657"/>
                  </a:lnTo>
                  <a:lnTo>
                    <a:pt x="866" y="662"/>
                  </a:lnTo>
                  <a:lnTo>
                    <a:pt x="870" y="649"/>
                  </a:lnTo>
                  <a:lnTo>
                    <a:pt x="904" y="544"/>
                  </a:lnTo>
                  <a:lnTo>
                    <a:pt x="908" y="531"/>
                  </a:lnTo>
                  <a:lnTo>
                    <a:pt x="895" y="526"/>
                  </a:lnTo>
                  <a:lnTo>
                    <a:pt x="824" y="504"/>
                  </a:lnTo>
                  <a:lnTo>
                    <a:pt x="824" y="504"/>
                  </a:lnTo>
                  <a:cubicBezTo>
                    <a:pt x="826" y="485"/>
                    <a:pt x="827" y="467"/>
                    <a:pt x="827" y="448"/>
                  </a:cubicBezTo>
                  <a:lnTo>
                    <a:pt x="900" y="433"/>
                  </a:lnTo>
                  <a:lnTo>
                    <a:pt x="914" y="430"/>
                  </a:lnTo>
                  <a:lnTo>
                    <a:pt x="911" y="416"/>
                  </a:lnTo>
                  <a:lnTo>
                    <a:pt x="888" y="309"/>
                  </a:lnTo>
                  <a:lnTo>
                    <a:pt x="885" y="295"/>
                  </a:lnTo>
                  <a:lnTo>
                    <a:pt x="871" y="298"/>
                  </a:lnTo>
                  <a:lnTo>
                    <a:pt x="798" y="314"/>
                  </a:lnTo>
                  <a:lnTo>
                    <a:pt x="798" y="314"/>
                  </a:lnTo>
                  <a:cubicBezTo>
                    <a:pt x="791" y="297"/>
                    <a:pt x="783" y="281"/>
                    <a:pt x="773" y="264"/>
                  </a:cubicBezTo>
                  <a:lnTo>
                    <a:pt x="829" y="215"/>
                  </a:lnTo>
                  <a:lnTo>
                    <a:pt x="839" y="205"/>
                  </a:lnTo>
                  <a:lnTo>
                    <a:pt x="830" y="195"/>
                  </a:lnTo>
                  <a:lnTo>
                    <a:pt x="756" y="113"/>
                  </a:lnTo>
                  <a:lnTo>
                    <a:pt x="747" y="102"/>
                  </a:lnTo>
                  <a:lnTo>
                    <a:pt x="736" y="112"/>
                  </a:lnTo>
                  <a:lnTo>
                    <a:pt x="680" y="162"/>
                  </a:lnTo>
                  <a:lnTo>
                    <a:pt x="680" y="162"/>
                  </a:lnTo>
                  <a:cubicBezTo>
                    <a:pt x="666" y="151"/>
                    <a:pt x="651" y="141"/>
                    <a:pt x="634" y="132"/>
                  </a:cubicBezTo>
                  <a:lnTo>
                    <a:pt x="658" y="61"/>
                  </a:lnTo>
                  <a:lnTo>
                    <a:pt x="662" y="47"/>
                  </a:lnTo>
                  <a:lnTo>
                    <a:pt x="648" y="43"/>
                  </a:lnTo>
                  <a:lnTo>
                    <a:pt x="544" y="9"/>
                  </a:lnTo>
                  <a:lnTo>
                    <a:pt x="531" y="5"/>
                  </a:lnTo>
                  <a:lnTo>
                    <a:pt x="526" y="19"/>
                  </a:lnTo>
                  <a:lnTo>
                    <a:pt x="503" y="90"/>
                  </a:lnTo>
                  <a:lnTo>
                    <a:pt x="503" y="90"/>
                  </a:lnTo>
                  <a:cubicBezTo>
                    <a:pt x="485" y="87"/>
                    <a:pt x="467" y="86"/>
                    <a:pt x="448" y="87"/>
                  </a:cubicBezTo>
                  <a:lnTo>
                    <a:pt x="433" y="14"/>
                  </a:lnTo>
                  <a:lnTo>
                    <a:pt x="430" y="0"/>
                  </a:lnTo>
                  <a:lnTo>
                    <a:pt x="416" y="3"/>
                  </a:lnTo>
                  <a:lnTo>
                    <a:pt x="309" y="26"/>
                  </a:lnTo>
                  <a:lnTo>
                    <a:pt x="295" y="29"/>
                  </a:lnTo>
                  <a:lnTo>
                    <a:pt x="297" y="43"/>
                  </a:lnTo>
                  <a:lnTo>
                    <a:pt x="314" y="115"/>
                  </a:lnTo>
                  <a:lnTo>
                    <a:pt x="314" y="115"/>
                  </a:lnTo>
                  <a:cubicBezTo>
                    <a:pt x="296" y="122"/>
                    <a:pt x="280" y="131"/>
                    <a:pt x="264" y="141"/>
                  </a:cubicBezTo>
                  <a:lnTo>
                    <a:pt x="214" y="85"/>
                  </a:lnTo>
                  <a:lnTo>
                    <a:pt x="205" y="75"/>
                  </a:lnTo>
                  <a:lnTo>
                    <a:pt x="194" y="84"/>
                  </a:lnTo>
                  <a:lnTo>
                    <a:pt x="113" y="158"/>
                  </a:lnTo>
                  <a:lnTo>
                    <a:pt x="103" y="167"/>
                  </a:lnTo>
                  <a:lnTo>
                    <a:pt x="112" y="177"/>
                  </a:lnTo>
                  <a:lnTo>
                    <a:pt x="162" y="23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51" name="Freeform 18">
              <a:extLst>
                <a:ext uri="{FF2B5EF4-FFF2-40B4-BE49-F238E27FC236}">
                  <a16:creationId xmlns:a16="http://schemas.microsoft.com/office/drawing/2014/main" id="{761CC616-036F-334F-9BCE-48BD0F48CC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8100" y="2076450"/>
              <a:ext cx="1184275" cy="1184275"/>
            </a:xfrm>
            <a:custGeom>
              <a:avLst/>
              <a:gdLst>
                <a:gd name="T0" fmla="*/ 1645 w 3290"/>
                <a:gd name="T1" fmla="*/ 2350 h 3291"/>
                <a:gd name="T2" fmla="*/ 1645 w 3290"/>
                <a:gd name="T3" fmla="*/ 2350 h 3291"/>
                <a:gd name="T4" fmla="*/ 940 w 3290"/>
                <a:gd name="T5" fmla="*/ 1645 h 3291"/>
                <a:gd name="T6" fmla="*/ 940 w 3290"/>
                <a:gd name="T7" fmla="*/ 1645 h 3291"/>
                <a:gd name="T8" fmla="*/ 1645 w 3290"/>
                <a:gd name="T9" fmla="*/ 940 h 3291"/>
                <a:gd name="T10" fmla="*/ 1645 w 3290"/>
                <a:gd name="T11" fmla="*/ 940 h 3291"/>
                <a:gd name="T12" fmla="*/ 2349 w 3290"/>
                <a:gd name="T13" fmla="*/ 1645 h 3291"/>
                <a:gd name="T14" fmla="*/ 2349 w 3290"/>
                <a:gd name="T15" fmla="*/ 1645 h 3291"/>
                <a:gd name="T16" fmla="*/ 1645 w 3290"/>
                <a:gd name="T17" fmla="*/ 2350 h 3291"/>
                <a:gd name="T18" fmla="*/ 3289 w 3290"/>
                <a:gd name="T19" fmla="*/ 1880 h 3291"/>
                <a:gd name="T20" fmla="*/ 3289 w 3290"/>
                <a:gd name="T21" fmla="*/ 1410 h 3291"/>
                <a:gd name="T22" fmla="*/ 2795 w 3290"/>
                <a:gd name="T23" fmla="*/ 1410 h 3291"/>
                <a:gd name="T24" fmla="*/ 2795 w 3290"/>
                <a:gd name="T25" fmla="*/ 1410 h 3291"/>
                <a:gd name="T26" fmla="*/ 2633 w 3290"/>
                <a:gd name="T27" fmla="*/ 1012 h 3291"/>
                <a:gd name="T28" fmla="*/ 2985 w 3290"/>
                <a:gd name="T29" fmla="*/ 660 h 3291"/>
                <a:gd name="T30" fmla="*/ 2652 w 3290"/>
                <a:gd name="T31" fmla="*/ 328 h 3291"/>
                <a:gd name="T32" fmla="*/ 2307 w 3290"/>
                <a:gd name="T33" fmla="*/ 675 h 3291"/>
                <a:gd name="T34" fmla="*/ 2307 w 3290"/>
                <a:gd name="T35" fmla="*/ 675 h 3291"/>
                <a:gd name="T36" fmla="*/ 1880 w 3290"/>
                <a:gd name="T37" fmla="*/ 494 h 3291"/>
                <a:gd name="T38" fmla="*/ 1880 w 3290"/>
                <a:gd name="T39" fmla="*/ 0 h 3291"/>
                <a:gd name="T40" fmla="*/ 1410 w 3290"/>
                <a:gd name="T41" fmla="*/ 0 h 3291"/>
                <a:gd name="T42" fmla="*/ 1410 w 3290"/>
                <a:gd name="T43" fmla="*/ 494 h 3291"/>
                <a:gd name="T44" fmla="*/ 1410 w 3290"/>
                <a:gd name="T45" fmla="*/ 494 h 3291"/>
                <a:gd name="T46" fmla="*/ 998 w 3290"/>
                <a:gd name="T47" fmla="*/ 666 h 3291"/>
                <a:gd name="T48" fmla="*/ 660 w 3290"/>
                <a:gd name="T49" fmla="*/ 328 h 3291"/>
                <a:gd name="T50" fmla="*/ 327 w 3290"/>
                <a:gd name="T51" fmla="*/ 660 h 3291"/>
                <a:gd name="T52" fmla="*/ 665 w 3290"/>
                <a:gd name="T53" fmla="*/ 998 h 3291"/>
                <a:gd name="T54" fmla="*/ 665 w 3290"/>
                <a:gd name="T55" fmla="*/ 998 h 3291"/>
                <a:gd name="T56" fmla="*/ 494 w 3290"/>
                <a:gd name="T57" fmla="*/ 1410 h 3291"/>
                <a:gd name="T58" fmla="*/ 0 w 3290"/>
                <a:gd name="T59" fmla="*/ 1410 h 3291"/>
                <a:gd name="T60" fmla="*/ 0 w 3290"/>
                <a:gd name="T61" fmla="*/ 1880 h 3291"/>
                <a:gd name="T62" fmla="*/ 494 w 3290"/>
                <a:gd name="T63" fmla="*/ 1880 h 3291"/>
                <a:gd name="T64" fmla="*/ 494 w 3290"/>
                <a:gd name="T65" fmla="*/ 1880 h 3291"/>
                <a:gd name="T66" fmla="*/ 675 w 3290"/>
                <a:gd name="T67" fmla="*/ 2307 h 3291"/>
                <a:gd name="T68" fmla="*/ 327 w 3290"/>
                <a:gd name="T69" fmla="*/ 2653 h 3291"/>
                <a:gd name="T70" fmla="*/ 660 w 3290"/>
                <a:gd name="T71" fmla="*/ 2986 h 3291"/>
                <a:gd name="T72" fmla="*/ 1012 w 3290"/>
                <a:gd name="T73" fmla="*/ 2634 h 3291"/>
                <a:gd name="T74" fmla="*/ 1012 w 3290"/>
                <a:gd name="T75" fmla="*/ 2634 h 3291"/>
                <a:gd name="T76" fmla="*/ 1410 w 3290"/>
                <a:gd name="T77" fmla="*/ 2796 h 3291"/>
                <a:gd name="T78" fmla="*/ 1410 w 3290"/>
                <a:gd name="T79" fmla="*/ 3290 h 3291"/>
                <a:gd name="T80" fmla="*/ 1880 w 3290"/>
                <a:gd name="T81" fmla="*/ 3290 h 3291"/>
                <a:gd name="T82" fmla="*/ 1880 w 3290"/>
                <a:gd name="T83" fmla="*/ 2796 h 3291"/>
                <a:gd name="T84" fmla="*/ 1880 w 3290"/>
                <a:gd name="T85" fmla="*/ 2796 h 3291"/>
                <a:gd name="T86" fmla="*/ 2293 w 3290"/>
                <a:gd name="T87" fmla="*/ 2625 h 3291"/>
                <a:gd name="T88" fmla="*/ 2653 w 3290"/>
                <a:gd name="T89" fmla="*/ 2986 h 3291"/>
                <a:gd name="T90" fmla="*/ 2985 w 3290"/>
                <a:gd name="T91" fmla="*/ 2653 h 3291"/>
                <a:gd name="T92" fmla="*/ 2624 w 3290"/>
                <a:gd name="T93" fmla="*/ 2292 h 3291"/>
                <a:gd name="T94" fmla="*/ 2624 w 3290"/>
                <a:gd name="T95" fmla="*/ 2292 h 3291"/>
                <a:gd name="T96" fmla="*/ 2795 w 3290"/>
                <a:gd name="T97" fmla="*/ 1880 h 3291"/>
                <a:gd name="T98" fmla="*/ 3289 w 3290"/>
                <a:gd name="T99" fmla="*/ 1880 h 3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290" h="3291">
                  <a:moveTo>
                    <a:pt x="1645" y="2350"/>
                  </a:moveTo>
                  <a:lnTo>
                    <a:pt x="1645" y="2350"/>
                  </a:lnTo>
                  <a:cubicBezTo>
                    <a:pt x="1256" y="2349"/>
                    <a:pt x="941" y="2034"/>
                    <a:pt x="940" y="1645"/>
                  </a:cubicBezTo>
                  <a:lnTo>
                    <a:pt x="940" y="1645"/>
                  </a:lnTo>
                  <a:cubicBezTo>
                    <a:pt x="941" y="1256"/>
                    <a:pt x="1256" y="941"/>
                    <a:pt x="1645" y="940"/>
                  </a:cubicBezTo>
                  <a:lnTo>
                    <a:pt x="1645" y="940"/>
                  </a:lnTo>
                  <a:cubicBezTo>
                    <a:pt x="2034" y="941"/>
                    <a:pt x="2348" y="1256"/>
                    <a:pt x="2349" y="1645"/>
                  </a:cubicBezTo>
                  <a:lnTo>
                    <a:pt x="2349" y="1645"/>
                  </a:lnTo>
                  <a:cubicBezTo>
                    <a:pt x="2348" y="2035"/>
                    <a:pt x="2034" y="2349"/>
                    <a:pt x="1645" y="2350"/>
                  </a:cubicBezTo>
                  <a:close/>
                  <a:moveTo>
                    <a:pt x="3289" y="1880"/>
                  </a:moveTo>
                  <a:lnTo>
                    <a:pt x="3289" y="1410"/>
                  </a:lnTo>
                  <a:lnTo>
                    <a:pt x="2795" y="1410"/>
                  </a:lnTo>
                  <a:lnTo>
                    <a:pt x="2795" y="1410"/>
                  </a:lnTo>
                  <a:cubicBezTo>
                    <a:pt x="2766" y="1266"/>
                    <a:pt x="2710" y="1132"/>
                    <a:pt x="2633" y="1012"/>
                  </a:cubicBezTo>
                  <a:lnTo>
                    <a:pt x="2985" y="660"/>
                  </a:lnTo>
                  <a:lnTo>
                    <a:pt x="2652" y="328"/>
                  </a:lnTo>
                  <a:lnTo>
                    <a:pt x="2307" y="675"/>
                  </a:lnTo>
                  <a:lnTo>
                    <a:pt x="2307" y="675"/>
                  </a:lnTo>
                  <a:cubicBezTo>
                    <a:pt x="2180" y="588"/>
                    <a:pt x="2035" y="526"/>
                    <a:pt x="1880" y="494"/>
                  </a:cubicBezTo>
                  <a:lnTo>
                    <a:pt x="1880" y="0"/>
                  </a:lnTo>
                  <a:lnTo>
                    <a:pt x="1410" y="0"/>
                  </a:lnTo>
                  <a:lnTo>
                    <a:pt x="1410" y="494"/>
                  </a:lnTo>
                  <a:lnTo>
                    <a:pt x="1410" y="494"/>
                  </a:lnTo>
                  <a:cubicBezTo>
                    <a:pt x="1260" y="525"/>
                    <a:pt x="1121" y="584"/>
                    <a:pt x="998" y="666"/>
                  </a:cubicBezTo>
                  <a:lnTo>
                    <a:pt x="660" y="328"/>
                  </a:lnTo>
                  <a:lnTo>
                    <a:pt x="327" y="660"/>
                  </a:lnTo>
                  <a:lnTo>
                    <a:pt x="665" y="998"/>
                  </a:lnTo>
                  <a:lnTo>
                    <a:pt x="665" y="998"/>
                  </a:lnTo>
                  <a:cubicBezTo>
                    <a:pt x="584" y="1121"/>
                    <a:pt x="524" y="1261"/>
                    <a:pt x="494" y="1410"/>
                  </a:cubicBezTo>
                  <a:lnTo>
                    <a:pt x="0" y="1410"/>
                  </a:lnTo>
                  <a:lnTo>
                    <a:pt x="0" y="1880"/>
                  </a:lnTo>
                  <a:lnTo>
                    <a:pt x="494" y="1880"/>
                  </a:lnTo>
                  <a:lnTo>
                    <a:pt x="494" y="1880"/>
                  </a:lnTo>
                  <a:cubicBezTo>
                    <a:pt x="525" y="2036"/>
                    <a:pt x="588" y="2180"/>
                    <a:pt x="675" y="2307"/>
                  </a:cubicBezTo>
                  <a:lnTo>
                    <a:pt x="327" y="2653"/>
                  </a:lnTo>
                  <a:lnTo>
                    <a:pt x="660" y="2986"/>
                  </a:lnTo>
                  <a:lnTo>
                    <a:pt x="1012" y="2634"/>
                  </a:lnTo>
                  <a:lnTo>
                    <a:pt x="1012" y="2634"/>
                  </a:lnTo>
                  <a:cubicBezTo>
                    <a:pt x="1132" y="2711"/>
                    <a:pt x="1266" y="2767"/>
                    <a:pt x="1410" y="2796"/>
                  </a:cubicBezTo>
                  <a:lnTo>
                    <a:pt x="1410" y="3290"/>
                  </a:lnTo>
                  <a:lnTo>
                    <a:pt x="1880" y="3290"/>
                  </a:lnTo>
                  <a:lnTo>
                    <a:pt x="1880" y="2796"/>
                  </a:lnTo>
                  <a:lnTo>
                    <a:pt x="1880" y="2796"/>
                  </a:lnTo>
                  <a:cubicBezTo>
                    <a:pt x="2030" y="2766"/>
                    <a:pt x="2169" y="2707"/>
                    <a:pt x="2293" y="2625"/>
                  </a:cubicBezTo>
                  <a:lnTo>
                    <a:pt x="2653" y="2986"/>
                  </a:lnTo>
                  <a:lnTo>
                    <a:pt x="2985" y="2653"/>
                  </a:lnTo>
                  <a:lnTo>
                    <a:pt x="2624" y="2292"/>
                  </a:lnTo>
                  <a:lnTo>
                    <a:pt x="2624" y="2292"/>
                  </a:lnTo>
                  <a:cubicBezTo>
                    <a:pt x="2706" y="2170"/>
                    <a:pt x="2765" y="2030"/>
                    <a:pt x="2795" y="1880"/>
                  </a:cubicBezTo>
                  <a:lnTo>
                    <a:pt x="3289" y="188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52" name="Freeform 19">
              <a:extLst>
                <a:ext uri="{FF2B5EF4-FFF2-40B4-BE49-F238E27FC236}">
                  <a16:creationId xmlns:a16="http://schemas.microsoft.com/office/drawing/2014/main" id="{6A091CD7-829E-3B4B-8F48-BE7CFC1737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13150" y="3178175"/>
              <a:ext cx="1184275" cy="1184275"/>
            </a:xfrm>
            <a:custGeom>
              <a:avLst/>
              <a:gdLst>
                <a:gd name="T0" fmla="*/ 1645 w 3290"/>
                <a:gd name="T1" fmla="*/ 2348 h 3290"/>
                <a:gd name="T2" fmla="*/ 1645 w 3290"/>
                <a:gd name="T3" fmla="*/ 2348 h 3290"/>
                <a:gd name="T4" fmla="*/ 940 w 3290"/>
                <a:gd name="T5" fmla="*/ 1645 h 3290"/>
                <a:gd name="T6" fmla="*/ 940 w 3290"/>
                <a:gd name="T7" fmla="*/ 1645 h 3290"/>
                <a:gd name="T8" fmla="*/ 1645 w 3290"/>
                <a:gd name="T9" fmla="*/ 940 h 3290"/>
                <a:gd name="T10" fmla="*/ 1645 w 3290"/>
                <a:gd name="T11" fmla="*/ 940 h 3290"/>
                <a:gd name="T12" fmla="*/ 2350 w 3290"/>
                <a:gd name="T13" fmla="*/ 1645 h 3290"/>
                <a:gd name="T14" fmla="*/ 2350 w 3290"/>
                <a:gd name="T15" fmla="*/ 1645 h 3290"/>
                <a:gd name="T16" fmla="*/ 1645 w 3290"/>
                <a:gd name="T17" fmla="*/ 2348 h 3290"/>
                <a:gd name="T18" fmla="*/ 3289 w 3290"/>
                <a:gd name="T19" fmla="*/ 1879 h 3290"/>
                <a:gd name="T20" fmla="*/ 3289 w 3290"/>
                <a:gd name="T21" fmla="*/ 1410 h 3290"/>
                <a:gd name="T22" fmla="*/ 2796 w 3290"/>
                <a:gd name="T23" fmla="*/ 1410 h 3290"/>
                <a:gd name="T24" fmla="*/ 2796 w 3290"/>
                <a:gd name="T25" fmla="*/ 1410 h 3290"/>
                <a:gd name="T26" fmla="*/ 2634 w 3290"/>
                <a:gd name="T27" fmla="*/ 1012 h 3290"/>
                <a:gd name="T28" fmla="*/ 2986 w 3290"/>
                <a:gd name="T29" fmla="*/ 660 h 3290"/>
                <a:gd name="T30" fmla="*/ 2654 w 3290"/>
                <a:gd name="T31" fmla="*/ 328 h 3290"/>
                <a:gd name="T32" fmla="*/ 2306 w 3290"/>
                <a:gd name="T33" fmla="*/ 674 h 3290"/>
                <a:gd name="T34" fmla="*/ 2306 w 3290"/>
                <a:gd name="T35" fmla="*/ 674 h 3290"/>
                <a:gd name="T36" fmla="*/ 1880 w 3290"/>
                <a:gd name="T37" fmla="*/ 493 h 3290"/>
                <a:gd name="T38" fmla="*/ 1880 w 3290"/>
                <a:gd name="T39" fmla="*/ 0 h 3290"/>
                <a:gd name="T40" fmla="*/ 1410 w 3290"/>
                <a:gd name="T41" fmla="*/ 0 h 3290"/>
                <a:gd name="T42" fmla="*/ 1410 w 3290"/>
                <a:gd name="T43" fmla="*/ 493 h 3290"/>
                <a:gd name="T44" fmla="*/ 1410 w 3290"/>
                <a:gd name="T45" fmla="*/ 493 h 3290"/>
                <a:gd name="T46" fmla="*/ 997 w 3290"/>
                <a:gd name="T47" fmla="*/ 665 h 3290"/>
                <a:gd name="T48" fmla="*/ 660 w 3290"/>
                <a:gd name="T49" fmla="*/ 328 h 3290"/>
                <a:gd name="T50" fmla="*/ 327 w 3290"/>
                <a:gd name="T51" fmla="*/ 660 h 3290"/>
                <a:gd name="T52" fmla="*/ 665 w 3290"/>
                <a:gd name="T53" fmla="*/ 998 h 3290"/>
                <a:gd name="T54" fmla="*/ 665 w 3290"/>
                <a:gd name="T55" fmla="*/ 998 h 3290"/>
                <a:gd name="T56" fmla="*/ 493 w 3290"/>
                <a:gd name="T57" fmla="*/ 1410 h 3290"/>
                <a:gd name="T58" fmla="*/ 0 w 3290"/>
                <a:gd name="T59" fmla="*/ 1410 h 3290"/>
                <a:gd name="T60" fmla="*/ 0 w 3290"/>
                <a:gd name="T61" fmla="*/ 1879 h 3290"/>
                <a:gd name="T62" fmla="*/ 494 w 3290"/>
                <a:gd name="T63" fmla="*/ 1879 h 3290"/>
                <a:gd name="T64" fmla="*/ 494 w 3290"/>
                <a:gd name="T65" fmla="*/ 1879 h 3290"/>
                <a:gd name="T66" fmla="*/ 674 w 3290"/>
                <a:gd name="T67" fmla="*/ 2306 h 3290"/>
                <a:gd name="T68" fmla="*/ 327 w 3290"/>
                <a:gd name="T69" fmla="*/ 2653 h 3290"/>
                <a:gd name="T70" fmla="*/ 660 w 3290"/>
                <a:gd name="T71" fmla="*/ 2985 h 3290"/>
                <a:gd name="T72" fmla="*/ 1012 w 3290"/>
                <a:gd name="T73" fmla="*/ 2633 h 3290"/>
                <a:gd name="T74" fmla="*/ 1012 w 3290"/>
                <a:gd name="T75" fmla="*/ 2633 h 3290"/>
                <a:gd name="T76" fmla="*/ 1410 w 3290"/>
                <a:gd name="T77" fmla="*/ 2796 h 3290"/>
                <a:gd name="T78" fmla="*/ 1410 w 3290"/>
                <a:gd name="T79" fmla="*/ 3289 h 3290"/>
                <a:gd name="T80" fmla="*/ 1880 w 3290"/>
                <a:gd name="T81" fmla="*/ 3289 h 3290"/>
                <a:gd name="T82" fmla="*/ 1880 w 3290"/>
                <a:gd name="T83" fmla="*/ 2796 h 3290"/>
                <a:gd name="T84" fmla="*/ 1880 w 3290"/>
                <a:gd name="T85" fmla="*/ 2796 h 3290"/>
                <a:gd name="T86" fmla="*/ 2292 w 3290"/>
                <a:gd name="T87" fmla="*/ 2624 h 3290"/>
                <a:gd name="T88" fmla="*/ 2654 w 3290"/>
                <a:gd name="T89" fmla="*/ 2985 h 3290"/>
                <a:gd name="T90" fmla="*/ 2986 w 3290"/>
                <a:gd name="T91" fmla="*/ 2653 h 3290"/>
                <a:gd name="T92" fmla="*/ 2625 w 3290"/>
                <a:gd name="T93" fmla="*/ 2292 h 3290"/>
                <a:gd name="T94" fmla="*/ 2625 w 3290"/>
                <a:gd name="T95" fmla="*/ 2292 h 3290"/>
                <a:gd name="T96" fmla="*/ 2796 w 3290"/>
                <a:gd name="T97" fmla="*/ 1879 h 3290"/>
                <a:gd name="T98" fmla="*/ 3289 w 3290"/>
                <a:gd name="T99" fmla="*/ 1879 h 3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290" h="3290">
                  <a:moveTo>
                    <a:pt x="1645" y="2348"/>
                  </a:moveTo>
                  <a:lnTo>
                    <a:pt x="1645" y="2348"/>
                  </a:lnTo>
                  <a:cubicBezTo>
                    <a:pt x="1256" y="2348"/>
                    <a:pt x="941" y="2033"/>
                    <a:pt x="940" y="1645"/>
                  </a:cubicBezTo>
                  <a:lnTo>
                    <a:pt x="940" y="1645"/>
                  </a:lnTo>
                  <a:cubicBezTo>
                    <a:pt x="941" y="1256"/>
                    <a:pt x="1256" y="940"/>
                    <a:pt x="1645" y="940"/>
                  </a:cubicBezTo>
                  <a:lnTo>
                    <a:pt x="1645" y="940"/>
                  </a:lnTo>
                  <a:cubicBezTo>
                    <a:pt x="2034" y="940"/>
                    <a:pt x="2349" y="1256"/>
                    <a:pt x="2350" y="1645"/>
                  </a:cubicBezTo>
                  <a:lnTo>
                    <a:pt x="2350" y="1645"/>
                  </a:lnTo>
                  <a:cubicBezTo>
                    <a:pt x="2349" y="2033"/>
                    <a:pt x="2034" y="2348"/>
                    <a:pt x="1645" y="2348"/>
                  </a:cubicBezTo>
                  <a:close/>
                  <a:moveTo>
                    <a:pt x="3289" y="1879"/>
                  </a:moveTo>
                  <a:lnTo>
                    <a:pt x="3289" y="1410"/>
                  </a:lnTo>
                  <a:lnTo>
                    <a:pt x="2796" y="1410"/>
                  </a:lnTo>
                  <a:lnTo>
                    <a:pt x="2796" y="1410"/>
                  </a:lnTo>
                  <a:cubicBezTo>
                    <a:pt x="2767" y="1266"/>
                    <a:pt x="2710" y="1132"/>
                    <a:pt x="2634" y="1012"/>
                  </a:cubicBezTo>
                  <a:lnTo>
                    <a:pt x="2986" y="660"/>
                  </a:lnTo>
                  <a:lnTo>
                    <a:pt x="2654" y="328"/>
                  </a:lnTo>
                  <a:lnTo>
                    <a:pt x="2306" y="674"/>
                  </a:lnTo>
                  <a:lnTo>
                    <a:pt x="2306" y="674"/>
                  </a:lnTo>
                  <a:cubicBezTo>
                    <a:pt x="2180" y="588"/>
                    <a:pt x="2035" y="525"/>
                    <a:pt x="1880" y="493"/>
                  </a:cubicBezTo>
                  <a:lnTo>
                    <a:pt x="1880" y="0"/>
                  </a:lnTo>
                  <a:lnTo>
                    <a:pt x="1410" y="0"/>
                  </a:lnTo>
                  <a:lnTo>
                    <a:pt x="1410" y="493"/>
                  </a:lnTo>
                  <a:lnTo>
                    <a:pt x="1410" y="493"/>
                  </a:lnTo>
                  <a:cubicBezTo>
                    <a:pt x="1260" y="524"/>
                    <a:pt x="1121" y="583"/>
                    <a:pt x="997" y="665"/>
                  </a:cubicBezTo>
                  <a:lnTo>
                    <a:pt x="660" y="328"/>
                  </a:lnTo>
                  <a:lnTo>
                    <a:pt x="327" y="660"/>
                  </a:lnTo>
                  <a:lnTo>
                    <a:pt x="665" y="998"/>
                  </a:lnTo>
                  <a:lnTo>
                    <a:pt x="665" y="998"/>
                  </a:lnTo>
                  <a:cubicBezTo>
                    <a:pt x="583" y="1121"/>
                    <a:pt x="524" y="1260"/>
                    <a:pt x="493" y="1410"/>
                  </a:cubicBezTo>
                  <a:lnTo>
                    <a:pt x="0" y="1410"/>
                  </a:lnTo>
                  <a:lnTo>
                    <a:pt x="0" y="1879"/>
                  </a:lnTo>
                  <a:lnTo>
                    <a:pt x="494" y="1879"/>
                  </a:lnTo>
                  <a:lnTo>
                    <a:pt x="494" y="1879"/>
                  </a:lnTo>
                  <a:cubicBezTo>
                    <a:pt x="526" y="2034"/>
                    <a:pt x="588" y="2179"/>
                    <a:pt x="674" y="2306"/>
                  </a:cubicBezTo>
                  <a:lnTo>
                    <a:pt x="327" y="2653"/>
                  </a:lnTo>
                  <a:lnTo>
                    <a:pt x="660" y="2985"/>
                  </a:lnTo>
                  <a:lnTo>
                    <a:pt x="1012" y="2633"/>
                  </a:lnTo>
                  <a:lnTo>
                    <a:pt x="1012" y="2633"/>
                  </a:lnTo>
                  <a:cubicBezTo>
                    <a:pt x="1132" y="2709"/>
                    <a:pt x="1266" y="2766"/>
                    <a:pt x="1410" y="2796"/>
                  </a:cubicBezTo>
                  <a:lnTo>
                    <a:pt x="1410" y="3289"/>
                  </a:lnTo>
                  <a:lnTo>
                    <a:pt x="1880" y="3289"/>
                  </a:lnTo>
                  <a:lnTo>
                    <a:pt x="1880" y="2796"/>
                  </a:lnTo>
                  <a:lnTo>
                    <a:pt x="1880" y="2796"/>
                  </a:lnTo>
                  <a:cubicBezTo>
                    <a:pt x="2030" y="2765"/>
                    <a:pt x="2169" y="2706"/>
                    <a:pt x="2292" y="2624"/>
                  </a:cubicBezTo>
                  <a:lnTo>
                    <a:pt x="2654" y="2985"/>
                  </a:lnTo>
                  <a:lnTo>
                    <a:pt x="2986" y="2653"/>
                  </a:lnTo>
                  <a:lnTo>
                    <a:pt x="2625" y="2292"/>
                  </a:lnTo>
                  <a:lnTo>
                    <a:pt x="2625" y="2292"/>
                  </a:lnTo>
                  <a:cubicBezTo>
                    <a:pt x="2706" y="2168"/>
                    <a:pt x="2766" y="2029"/>
                    <a:pt x="2796" y="1879"/>
                  </a:cubicBezTo>
                  <a:lnTo>
                    <a:pt x="3289" y="187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53" name="Freeform 20">
              <a:extLst>
                <a:ext uri="{FF2B5EF4-FFF2-40B4-BE49-F238E27FC236}">
                  <a16:creationId xmlns:a16="http://schemas.microsoft.com/office/drawing/2014/main" id="{B81340DE-44A7-044A-B972-07D111AA70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05513" y="1287463"/>
              <a:ext cx="542925" cy="542925"/>
            </a:xfrm>
            <a:custGeom>
              <a:avLst/>
              <a:gdLst>
                <a:gd name="T0" fmla="*/ 753 w 1506"/>
                <a:gd name="T1" fmla="*/ 1074 h 1506"/>
                <a:gd name="T2" fmla="*/ 753 w 1506"/>
                <a:gd name="T3" fmla="*/ 1074 h 1506"/>
                <a:gd name="T4" fmla="*/ 430 w 1506"/>
                <a:gd name="T5" fmla="*/ 752 h 1506"/>
                <a:gd name="T6" fmla="*/ 430 w 1506"/>
                <a:gd name="T7" fmla="*/ 752 h 1506"/>
                <a:gd name="T8" fmla="*/ 753 w 1506"/>
                <a:gd name="T9" fmla="*/ 429 h 1506"/>
                <a:gd name="T10" fmla="*/ 753 w 1506"/>
                <a:gd name="T11" fmla="*/ 429 h 1506"/>
                <a:gd name="T12" fmla="*/ 1075 w 1506"/>
                <a:gd name="T13" fmla="*/ 752 h 1506"/>
                <a:gd name="T14" fmla="*/ 1075 w 1506"/>
                <a:gd name="T15" fmla="*/ 752 h 1506"/>
                <a:gd name="T16" fmla="*/ 753 w 1506"/>
                <a:gd name="T17" fmla="*/ 1074 h 1506"/>
                <a:gd name="T18" fmla="*/ 1505 w 1506"/>
                <a:gd name="T19" fmla="*/ 859 h 1506"/>
                <a:gd name="T20" fmla="*/ 1505 w 1506"/>
                <a:gd name="T21" fmla="*/ 644 h 1506"/>
                <a:gd name="T22" fmla="*/ 1280 w 1506"/>
                <a:gd name="T23" fmla="*/ 644 h 1506"/>
                <a:gd name="T24" fmla="*/ 1280 w 1506"/>
                <a:gd name="T25" fmla="*/ 644 h 1506"/>
                <a:gd name="T26" fmla="*/ 1205 w 1506"/>
                <a:gd name="T27" fmla="*/ 463 h 1506"/>
                <a:gd name="T28" fmla="*/ 1366 w 1506"/>
                <a:gd name="T29" fmla="*/ 301 h 1506"/>
                <a:gd name="T30" fmla="*/ 1214 w 1506"/>
                <a:gd name="T31" fmla="*/ 149 h 1506"/>
                <a:gd name="T32" fmla="*/ 1055 w 1506"/>
                <a:gd name="T33" fmla="*/ 308 h 1506"/>
                <a:gd name="T34" fmla="*/ 1055 w 1506"/>
                <a:gd name="T35" fmla="*/ 308 h 1506"/>
                <a:gd name="T36" fmla="*/ 860 w 1506"/>
                <a:gd name="T37" fmla="*/ 226 h 1506"/>
                <a:gd name="T38" fmla="*/ 860 w 1506"/>
                <a:gd name="T39" fmla="*/ 0 h 1506"/>
                <a:gd name="T40" fmla="*/ 645 w 1506"/>
                <a:gd name="T41" fmla="*/ 0 h 1506"/>
                <a:gd name="T42" fmla="*/ 645 w 1506"/>
                <a:gd name="T43" fmla="*/ 226 h 1506"/>
                <a:gd name="T44" fmla="*/ 645 w 1506"/>
                <a:gd name="T45" fmla="*/ 226 h 1506"/>
                <a:gd name="T46" fmla="*/ 457 w 1506"/>
                <a:gd name="T47" fmla="*/ 304 h 1506"/>
                <a:gd name="T48" fmla="*/ 302 w 1506"/>
                <a:gd name="T49" fmla="*/ 149 h 1506"/>
                <a:gd name="T50" fmla="*/ 150 w 1506"/>
                <a:gd name="T51" fmla="*/ 301 h 1506"/>
                <a:gd name="T52" fmla="*/ 304 w 1506"/>
                <a:gd name="T53" fmla="*/ 456 h 1506"/>
                <a:gd name="T54" fmla="*/ 304 w 1506"/>
                <a:gd name="T55" fmla="*/ 456 h 1506"/>
                <a:gd name="T56" fmla="*/ 226 w 1506"/>
                <a:gd name="T57" fmla="*/ 644 h 1506"/>
                <a:gd name="T58" fmla="*/ 0 w 1506"/>
                <a:gd name="T59" fmla="*/ 644 h 1506"/>
                <a:gd name="T60" fmla="*/ 0 w 1506"/>
                <a:gd name="T61" fmla="*/ 860 h 1506"/>
                <a:gd name="T62" fmla="*/ 226 w 1506"/>
                <a:gd name="T63" fmla="*/ 860 h 1506"/>
                <a:gd name="T64" fmla="*/ 226 w 1506"/>
                <a:gd name="T65" fmla="*/ 860 h 1506"/>
                <a:gd name="T66" fmla="*/ 309 w 1506"/>
                <a:gd name="T67" fmla="*/ 1055 h 1506"/>
                <a:gd name="T68" fmla="*/ 150 w 1506"/>
                <a:gd name="T69" fmla="*/ 1214 h 1506"/>
                <a:gd name="T70" fmla="*/ 302 w 1506"/>
                <a:gd name="T71" fmla="*/ 1366 h 1506"/>
                <a:gd name="T72" fmla="*/ 463 w 1506"/>
                <a:gd name="T73" fmla="*/ 1204 h 1506"/>
                <a:gd name="T74" fmla="*/ 463 w 1506"/>
                <a:gd name="T75" fmla="*/ 1204 h 1506"/>
                <a:gd name="T76" fmla="*/ 645 w 1506"/>
                <a:gd name="T77" fmla="*/ 1279 h 1506"/>
                <a:gd name="T78" fmla="*/ 645 w 1506"/>
                <a:gd name="T79" fmla="*/ 1505 h 1506"/>
                <a:gd name="T80" fmla="*/ 860 w 1506"/>
                <a:gd name="T81" fmla="*/ 1505 h 1506"/>
                <a:gd name="T82" fmla="*/ 860 w 1506"/>
                <a:gd name="T83" fmla="*/ 1279 h 1506"/>
                <a:gd name="T84" fmla="*/ 860 w 1506"/>
                <a:gd name="T85" fmla="*/ 1279 h 1506"/>
                <a:gd name="T86" fmla="*/ 1049 w 1506"/>
                <a:gd name="T87" fmla="*/ 1200 h 1506"/>
                <a:gd name="T88" fmla="*/ 1214 w 1506"/>
                <a:gd name="T89" fmla="*/ 1366 h 1506"/>
                <a:gd name="T90" fmla="*/ 1366 w 1506"/>
                <a:gd name="T91" fmla="*/ 1214 h 1506"/>
                <a:gd name="T92" fmla="*/ 1201 w 1506"/>
                <a:gd name="T93" fmla="*/ 1048 h 1506"/>
                <a:gd name="T94" fmla="*/ 1201 w 1506"/>
                <a:gd name="T95" fmla="*/ 1048 h 1506"/>
                <a:gd name="T96" fmla="*/ 1280 w 1506"/>
                <a:gd name="T97" fmla="*/ 859 h 1506"/>
                <a:gd name="T98" fmla="*/ 1505 w 1506"/>
                <a:gd name="T99" fmla="*/ 859 h 1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506" h="1506">
                  <a:moveTo>
                    <a:pt x="753" y="1074"/>
                  </a:moveTo>
                  <a:lnTo>
                    <a:pt x="753" y="1074"/>
                  </a:lnTo>
                  <a:cubicBezTo>
                    <a:pt x="575" y="1074"/>
                    <a:pt x="431" y="930"/>
                    <a:pt x="430" y="752"/>
                  </a:cubicBezTo>
                  <a:lnTo>
                    <a:pt x="430" y="752"/>
                  </a:lnTo>
                  <a:cubicBezTo>
                    <a:pt x="431" y="574"/>
                    <a:pt x="575" y="430"/>
                    <a:pt x="753" y="429"/>
                  </a:cubicBezTo>
                  <a:lnTo>
                    <a:pt x="753" y="429"/>
                  </a:lnTo>
                  <a:cubicBezTo>
                    <a:pt x="930" y="430"/>
                    <a:pt x="1075" y="574"/>
                    <a:pt x="1075" y="752"/>
                  </a:cubicBezTo>
                  <a:lnTo>
                    <a:pt x="1075" y="752"/>
                  </a:lnTo>
                  <a:cubicBezTo>
                    <a:pt x="1075" y="931"/>
                    <a:pt x="930" y="1074"/>
                    <a:pt x="753" y="1074"/>
                  </a:cubicBezTo>
                  <a:close/>
                  <a:moveTo>
                    <a:pt x="1505" y="859"/>
                  </a:moveTo>
                  <a:lnTo>
                    <a:pt x="1505" y="644"/>
                  </a:lnTo>
                  <a:lnTo>
                    <a:pt x="1280" y="644"/>
                  </a:lnTo>
                  <a:lnTo>
                    <a:pt x="1280" y="644"/>
                  </a:lnTo>
                  <a:cubicBezTo>
                    <a:pt x="1266" y="579"/>
                    <a:pt x="1240" y="518"/>
                    <a:pt x="1205" y="463"/>
                  </a:cubicBezTo>
                  <a:lnTo>
                    <a:pt x="1366" y="301"/>
                  </a:lnTo>
                  <a:lnTo>
                    <a:pt x="1214" y="149"/>
                  </a:lnTo>
                  <a:lnTo>
                    <a:pt x="1055" y="308"/>
                  </a:lnTo>
                  <a:lnTo>
                    <a:pt x="1055" y="308"/>
                  </a:lnTo>
                  <a:cubicBezTo>
                    <a:pt x="998" y="268"/>
                    <a:pt x="931" y="240"/>
                    <a:pt x="860" y="226"/>
                  </a:cubicBezTo>
                  <a:lnTo>
                    <a:pt x="860" y="0"/>
                  </a:lnTo>
                  <a:lnTo>
                    <a:pt x="645" y="0"/>
                  </a:lnTo>
                  <a:lnTo>
                    <a:pt x="645" y="226"/>
                  </a:lnTo>
                  <a:lnTo>
                    <a:pt x="645" y="226"/>
                  </a:lnTo>
                  <a:cubicBezTo>
                    <a:pt x="576" y="240"/>
                    <a:pt x="513" y="267"/>
                    <a:pt x="457" y="304"/>
                  </a:cubicBezTo>
                  <a:lnTo>
                    <a:pt x="302" y="149"/>
                  </a:lnTo>
                  <a:lnTo>
                    <a:pt x="150" y="301"/>
                  </a:lnTo>
                  <a:lnTo>
                    <a:pt x="304" y="456"/>
                  </a:lnTo>
                  <a:lnTo>
                    <a:pt x="304" y="456"/>
                  </a:lnTo>
                  <a:cubicBezTo>
                    <a:pt x="267" y="512"/>
                    <a:pt x="240" y="576"/>
                    <a:pt x="226" y="644"/>
                  </a:cubicBezTo>
                  <a:lnTo>
                    <a:pt x="0" y="644"/>
                  </a:lnTo>
                  <a:lnTo>
                    <a:pt x="0" y="860"/>
                  </a:lnTo>
                  <a:lnTo>
                    <a:pt x="226" y="860"/>
                  </a:lnTo>
                  <a:lnTo>
                    <a:pt x="226" y="860"/>
                  </a:lnTo>
                  <a:cubicBezTo>
                    <a:pt x="240" y="931"/>
                    <a:pt x="269" y="997"/>
                    <a:pt x="309" y="1055"/>
                  </a:cubicBezTo>
                  <a:lnTo>
                    <a:pt x="150" y="1214"/>
                  </a:lnTo>
                  <a:lnTo>
                    <a:pt x="302" y="1366"/>
                  </a:lnTo>
                  <a:lnTo>
                    <a:pt x="463" y="1204"/>
                  </a:lnTo>
                  <a:lnTo>
                    <a:pt x="463" y="1204"/>
                  </a:lnTo>
                  <a:cubicBezTo>
                    <a:pt x="518" y="1239"/>
                    <a:pt x="579" y="1265"/>
                    <a:pt x="645" y="1279"/>
                  </a:cubicBezTo>
                  <a:lnTo>
                    <a:pt x="645" y="1505"/>
                  </a:lnTo>
                  <a:lnTo>
                    <a:pt x="860" y="1505"/>
                  </a:lnTo>
                  <a:lnTo>
                    <a:pt x="860" y="1279"/>
                  </a:lnTo>
                  <a:lnTo>
                    <a:pt x="860" y="1279"/>
                  </a:lnTo>
                  <a:cubicBezTo>
                    <a:pt x="929" y="1265"/>
                    <a:pt x="993" y="1238"/>
                    <a:pt x="1049" y="1200"/>
                  </a:cubicBezTo>
                  <a:lnTo>
                    <a:pt x="1214" y="1366"/>
                  </a:lnTo>
                  <a:lnTo>
                    <a:pt x="1366" y="1214"/>
                  </a:lnTo>
                  <a:lnTo>
                    <a:pt x="1201" y="1048"/>
                  </a:lnTo>
                  <a:lnTo>
                    <a:pt x="1201" y="1048"/>
                  </a:lnTo>
                  <a:cubicBezTo>
                    <a:pt x="1238" y="992"/>
                    <a:pt x="1265" y="928"/>
                    <a:pt x="1280" y="859"/>
                  </a:cubicBezTo>
                  <a:lnTo>
                    <a:pt x="1505" y="859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54" name="Freeform 21">
              <a:extLst>
                <a:ext uri="{FF2B5EF4-FFF2-40B4-BE49-F238E27FC236}">
                  <a16:creationId xmlns:a16="http://schemas.microsoft.com/office/drawing/2014/main" id="{50FF3786-7CBF-8B47-A281-D17802762E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00400" y="739775"/>
              <a:ext cx="690563" cy="690563"/>
            </a:xfrm>
            <a:custGeom>
              <a:avLst/>
              <a:gdLst>
                <a:gd name="T0" fmla="*/ 1384 w 1918"/>
                <a:gd name="T1" fmla="*/ 959 h 1918"/>
                <a:gd name="T2" fmla="*/ 954 w 1918"/>
                <a:gd name="T3" fmla="*/ 1389 h 1918"/>
                <a:gd name="T4" fmla="*/ 523 w 1918"/>
                <a:gd name="T5" fmla="*/ 959 h 1918"/>
                <a:gd name="T6" fmla="*/ 954 w 1918"/>
                <a:gd name="T7" fmla="*/ 528 h 1918"/>
                <a:gd name="T8" fmla="*/ 1887 w 1918"/>
                <a:gd name="T9" fmla="*/ 1171 h 1918"/>
                <a:gd name="T10" fmla="*/ 1917 w 1918"/>
                <a:gd name="T11" fmla="*/ 1141 h 1918"/>
                <a:gd name="T12" fmla="*/ 1917 w 1918"/>
                <a:gd name="T13" fmla="*/ 756 h 1918"/>
                <a:gd name="T14" fmla="*/ 1646 w 1918"/>
                <a:gd name="T15" fmla="*/ 756 h 1918"/>
                <a:gd name="T16" fmla="*/ 1588 w 1918"/>
                <a:gd name="T17" fmla="*/ 616 h 1918"/>
                <a:gd name="T18" fmla="*/ 1779 w 1918"/>
                <a:gd name="T19" fmla="*/ 424 h 1918"/>
                <a:gd name="T20" fmla="*/ 1508 w 1918"/>
                <a:gd name="T21" fmla="*/ 152 h 1918"/>
                <a:gd name="T22" fmla="*/ 1465 w 1918"/>
                <a:gd name="T23" fmla="*/ 152 h 1918"/>
                <a:gd name="T24" fmla="*/ 1294 w 1918"/>
                <a:gd name="T25" fmla="*/ 323 h 1918"/>
                <a:gd name="T26" fmla="*/ 1161 w 1918"/>
                <a:gd name="T27" fmla="*/ 30 h 1918"/>
                <a:gd name="T28" fmla="*/ 1130 w 1918"/>
                <a:gd name="T29" fmla="*/ 0 h 1918"/>
                <a:gd name="T30" fmla="*/ 746 w 1918"/>
                <a:gd name="T31" fmla="*/ 0 h 1918"/>
                <a:gd name="T32" fmla="*/ 746 w 1918"/>
                <a:gd name="T33" fmla="*/ 268 h 1918"/>
                <a:gd name="T34" fmla="*/ 620 w 1918"/>
                <a:gd name="T35" fmla="*/ 319 h 1918"/>
                <a:gd name="T36" fmla="*/ 431 w 1918"/>
                <a:gd name="T37" fmla="*/ 130 h 1918"/>
                <a:gd name="T38" fmla="*/ 159 w 1918"/>
                <a:gd name="T39" fmla="*/ 402 h 1918"/>
                <a:gd name="T40" fmla="*/ 159 w 1918"/>
                <a:gd name="T41" fmla="*/ 445 h 1918"/>
                <a:gd name="T42" fmla="*/ 323 w 1918"/>
                <a:gd name="T43" fmla="*/ 609 h 1918"/>
                <a:gd name="T44" fmla="*/ 31 w 1918"/>
                <a:gd name="T45" fmla="*/ 745 h 1918"/>
                <a:gd name="T46" fmla="*/ 0 w 1918"/>
                <a:gd name="T47" fmla="*/ 776 h 1918"/>
                <a:gd name="T48" fmla="*/ 0 w 1918"/>
                <a:gd name="T49" fmla="*/ 1161 h 1918"/>
                <a:gd name="T50" fmla="*/ 262 w 1918"/>
                <a:gd name="T51" fmla="*/ 1161 h 1918"/>
                <a:gd name="T52" fmla="*/ 323 w 1918"/>
                <a:gd name="T53" fmla="*/ 1308 h 1918"/>
                <a:gd name="T54" fmla="*/ 137 w 1918"/>
                <a:gd name="T55" fmla="*/ 1493 h 1918"/>
                <a:gd name="T56" fmla="*/ 410 w 1918"/>
                <a:gd name="T57" fmla="*/ 1765 h 1918"/>
                <a:gd name="T58" fmla="*/ 453 w 1918"/>
                <a:gd name="T59" fmla="*/ 1765 h 1918"/>
                <a:gd name="T60" fmla="*/ 620 w 1918"/>
                <a:gd name="T61" fmla="*/ 1598 h 1918"/>
                <a:gd name="T62" fmla="*/ 756 w 1918"/>
                <a:gd name="T63" fmla="*/ 1887 h 1918"/>
                <a:gd name="T64" fmla="*/ 786 w 1918"/>
                <a:gd name="T65" fmla="*/ 1917 h 1918"/>
                <a:gd name="T66" fmla="*/ 1171 w 1918"/>
                <a:gd name="T67" fmla="*/ 1917 h 1918"/>
                <a:gd name="T68" fmla="*/ 1171 w 1918"/>
                <a:gd name="T69" fmla="*/ 1646 h 1918"/>
                <a:gd name="T70" fmla="*/ 1294 w 1918"/>
                <a:gd name="T71" fmla="*/ 1594 h 1918"/>
                <a:gd name="T72" fmla="*/ 1486 w 1918"/>
                <a:gd name="T73" fmla="*/ 1787 h 1918"/>
                <a:gd name="T74" fmla="*/ 1758 w 1918"/>
                <a:gd name="T75" fmla="*/ 1514 h 1918"/>
                <a:gd name="T76" fmla="*/ 1758 w 1918"/>
                <a:gd name="T77" fmla="*/ 1471 h 1918"/>
                <a:gd name="T78" fmla="*/ 1588 w 1918"/>
                <a:gd name="T79" fmla="*/ 1301 h 1918"/>
                <a:gd name="T80" fmla="*/ 1887 w 1918"/>
                <a:gd name="T81" fmla="*/ 1171 h 19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918" h="1918">
                  <a:moveTo>
                    <a:pt x="1384" y="959"/>
                  </a:moveTo>
                  <a:lnTo>
                    <a:pt x="1384" y="959"/>
                  </a:lnTo>
                  <a:cubicBezTo>
                    <a:pt x="1384" y="1196"/>
                    <a:pt x="1191" y="1389"/>
                    <a:pt x="954" y="1389"/>
                  </a:cubicBezTo>
                  <a:lnTo>
                    <a:pt x="954" y="1389"/>
                  </a:lnTo>
                  <a:cubicBezTo>
                    <a:pt x="716" y="1389"/>
                    <a:pt x="523" y="1196"/>
                    <a:pt x="523" y="959"/>
                  </a:cubicBezTo>
                  <a:lnTo>
                    <a:pt x="523" y="959"/>
                  </a:lnTo>
                  <a:cubicBezTo>
                    <a:pt x="523" y="721"/>
                    <a:pt x="716" y="528"/>
                    <a:pt x="954" y="528"/>
                  </a:cubicBezTo>
                  <a:lnTo>
                    <a:pt x="954" y="528"/>
                  </a:lnTo>
                  <a:cubicBezTo>
                    <a:pt x="1191" y="528"/>
                    <a:pt x="1384" y="721"/>
                    <a:pt x="1384" y="959"/>
                  </a:cubicBezTo>
                  <a:close/>
                  <a:moveTo>
                    <a:pt x="1887" y="1171"/>
                  </a:moveTo>
                  <a:lnTo>
                    <a:pt x="1917" y="1171"/>
                  </a:lnTo>
                  <a:lnTo>
                    <a:pt x="1917" y="1141"/>
                  </a:lnTo>
                  <a:lnTo>
                    <a:pt x="1917" y="786"/>
                  </a:lnTo>
                  <a:lnTo>
                    <a:pt x="1917" y="756"/>
                  </a:lnTo>
                  <a:lnTo>
                    <a:pt x="1887" y="756"/>
                  </a:lnTo>
                  <a:lnTo>
                    <a:pt x="1646" y="756"/>
                  </a:lnTo>
                  <a:lnTo>
                    <a:pt x="1646" y="756"/>
                  </a:lnTo>
                  <a:cubicBezTo>
                    <a:pt x="1632" y="707"/>
                    <a:pt x="1612" y="660"/>
                    <a:pt x="1588" y="616"/>
                  </a:cubicBezTo>
                  <a:lnTo>
                    <a:pt x="1758" y="445"/>
                  </a:lnTo>
                  <a:lnTo>
                    <a:pt x="1779" y="424"/>
                  </a:lnTo>
                  <a:lnTo>
                    <a:pt x="1758" y="402"/>
                  </a:lnTo>
                  <a:lnTo>
                    <a:pt x="1508" y="152"/>
                  </a:lnTo>
                  <a:lnTo>
                    <a:pt x="1486" y="130"/>
                  </a:lnTo>
                  <a:lnTo>
                    <a:pt x="1465" y="152"/>
                  </a:lnTo>
                  <a:lnTo>
                    <a:pt x="1294" y="323"/>
                  </a:lnTo>
                  <a:lnTo>
                    <a:pt x="1294" y="323"/>
                  </a:lnTo>
                  <a:cubicBezTo>
                    <a:pt x="1251" y="300"/>
                    <a:pt x="1207" y="281"/>
                    <a:pt x="1161" y="268"/>
                  </a:cubicBezTo>
                  <a:lnTo>
                    <a:pt x="1161" y="30"/>
                  </a:lnTo>
                  <a:lnTo>
                    <a:pt x="1161" y="0"/>
                  </a:lnTo>
                  <a:lnTo>
                    <a:pt x="1130" y="0"/>
                  </a:lnTo>
                  <a:lnTo>
                    <a:pt x="776" y="0"/>
                  </a:lnTo>
                  <a:lnTo>
                    <a:pt x="746" y="0"/>
                  </a:lnTo>
                  <a:lnTo>
                    <a:pt x="746" y="30"/>
                  </a:lnTo>
                  <a:lnTo>
                    <a:pt x="746" y="268"/>
                  </a:lnTo>
                  <a:lnTo>
                    <a:pt x="746" y="268"/>
                  </a:lnTo>
                  <a:cubicBezTo>
                    <a:pt x="702" y="281"/>
                    <a:pt x="661" y="298"/>
                    <a:pt x="620" y="319"/>
                  </a:cubicBezTo>
                  <a:lnTo>
                    <a:pt x="453" y="152"/>
                  </a:lnTo>
                  <a:lnTo>
                    <a:pt x="431" y="130"/>
                  </a:lnTo>
                  <a:lnTo>
                    <a:pt x="410" y="152"/>
                  </a:lnTo>
                  <a:lnTo>
                    <a:pt x="159" y="402"/>
                  </a:lnTo>
                  <a:lnTo>
                    <a:pt x="137" y="424"/>
                  </a:lnTo>
                  <a:lnTo>
                    <a:pt x="159" y="445"/>
                  </a:lnTo>
                  <a:lnTo>
                    <a:pt x="323" y="609"/>
                  </a:lnTo>
                  <a:lnTo>
                    <a:pt x="323" y="609"/>
                  </a:lnTo>
                  <a:cubicBezTo>
                    <a:pt x="299" y="653"/>
                    <a:pt x="279" y="699"/>
                    <a:pt x="265" y="745"/>
                  </a:cubicBezTo>
                  <a:lnTo>
                    <a:pt x="31" y="745"/>
                  </a:lnTo>
                  <a:lnTo>
                    <a:pt x="0" y="745"/>
                  </a:lnTo>
                  <a:lnTo>
                    <a:pt x="0" y="776"/>
                  </a:lnTo>
                  <a:lnTo>
                    <a:pt x="0" y="1131"/>
                  </a:lnTo>
                  <a:lnTo>
                    <a:pt x="0" y="1161"/>
                  </a:lnTo>
                  <a:lnTo>
                    <a:pt x="31" y="1161"/>
                  </a:lnTo>
                  <a:lnTo>
                    <a:pt x="262" y="1161"/>
                  </a:lnTo>
                  <a:lnTo>
                    <a:pt x="262" y="1161"/>
                  </a:lnTo>
                  <a:cubicBezTo>
                    <a:pt x="277" y="1212"/>
                    <a:pt x="297" y="1261"/>
                    <a:pt x="323" y="1308"/>
                  </a:cubicBezTo>
                  <a:lnTo>
                    <a:pt x="159" y="1471"/>
                  </a:lnTo>
                  <a:lnTo>
                    <a:pt x="137" y="1493"/>
                  </a:lnTo>
                  <a:lnTo>
                    <a:pt x="159" y="1514"/>
                  </a:lnTo>
                  <a:lnTo>
                    <a:pt x="410" y="1765"/>
                  </a:lnTo>
                  <a:lnTo>
                    <a:pt x="431" y="1787"/>
                  </a:lnTo>
                  <a:lnTo>
                    <a:pt x="453" y="1765"/>
                  </a:lnTo>
                  <a:lnTo>
                    <a:pt x="620" y="1598"/>
                  </a:lnTo>
                  <a:lnTo>
                    <a:pt x="620" y="1598"/>
                  </a:lnTo>
                  <a:cubicBezTo>
                    <a:pt x="664" y="1620"/>
                    <a:pt x="709" y="1638"/>
                    <a:pt x="756" y="1652"/>
                  </a:cubicBezTo>
                  <a:lnTo>
                    <a:pt x="756" y="1887"/>
                  </a:lnTo>
                  <a:lnTo>
                    <a:pt x="756" y="1917"/>
                  </a:lnTo>
                  <a:lnTo>
                    <a:pt x="786" y="1917"/>
                  </a:lnTo>
                  <a:lnTo>
                    <a:pt x="1141" y="1917"/>
                  </a:lnTo>
                  <a:lnTo>
                    <a:pt x="1171" y="1917"/>
                  </a:lnTo>
                  <a:lnTo>
                    <a:pt x="1171" y="1887"/>
                  </a:lnTo>
                  <a:lnTo>
                    <a:pt x="1171" y="1646"/>
                  </a:lnTo>
                  <a:lnTo>
                    <a:pt x="1171" y="1646"/>
                  </a:lnTo>
                  <a:cubicBezTo>
                    <a:pt x="1213" y="1632"/>
                    <a:pt x="1254" y="1615"/>
                    <a:pt x="1294" y="1594"/>
                  </a:cubicBezTo>
                  <a:lnTo>
                    <a:pt x="1465" y="1765"/>
                  </a:lnTo>
                  <a:lnTo>
                    <a:pt x="1486" y="1787"/>
                  </a:lnTo>
                  <a:lnTo>
                    <a:pt x="1508" y="1765"/>
                  </a:lnTo>
                  <a:lnTo>
                    <a:pt x="1758" y="1514"/>
                  </a:lnTo>
                  <a:lnTo>
                    <a:pt x="1779" y="1493"/>
                  </a:lnTo>
                  <a:lnTo>
                    <a:pt x="1758" y="1471"/>
                  </a:lnTo>
                  <a:lnTo>
                    <a:pt x="1588" y="1301"/>
                  </a:lnTo>
                  <a:lnTo>
                    <a:pt x="1588" y="1301"/>
                  </a:lnTo>
                  <a:cubicBezTo>
                    <a:pt x="1610" y="1259"/>
                    <a:pt x="1629" y="1216"/>
                    <a:pt x="1643" y="1171"/>
                  </a:cubicBezTo>
                  <a:lnTo>
                    <a:pt x="1887" y="117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55" name="Freeform 22">
              <a:extLst>
                <a:ext uri="{FF2B5EF4-FFF2-40B4-BE49-F238E27FC236}">
                  <a16:creationId xmlns:a16="http://schemas.microsoft.com/office/drawing/2014/main" id="{A5B7E91B-0A9F-FB45-BDD4-7879A63765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7288" y="2111375"/>
              <a:ext cx="403225" cy="403225"/>
            </a:xfrm>
            <a:custGeom>
              <a:avLst/>
              <a:gdLst>
                <a:gd name="T0" fmla="*/ 808 w 1121"/>
                <a:gd name="T1" fmla="*/ 559 h 1121"/>
                <a:gd name="T2" fmla="*/ 557 w 1121"/>
                <a:gd name="T3" fmla="*/ 811 h 1121"/>
                <a:gd name="T4" fmla="*/ 305 w 1121"/>
                <a:gd name="T5" fmla="*/ 559 h 1121"/>
                <a:gd name="T6" fmla="*/ 557 w 1121"/>
                <a:gd name="T7" fmla="*/ 308 h 1121"/>
                <a:gd name="T8" fmla="*/ 1101 w 1121"/>
                <a:gd name="T9" fmla="*/ 684 h 1121"/>
                <a:gd name="T10" fmla="*/ 1120 w 1121"/>
                <a:gd name="T11" fmla="*/ 666 h 1121"/>
                <a:gd name="T12" fmla="*/ 1120 w 1121"/>
                <a:gd name="T13" fmla="*/ 441 h 1121"/>
                <a:gd name="T14" fmla="*/ 961 w 1121"/>
                <a:gd name="T15" fmla="*/ 441 h 1121"/>
                <a:gd name="T16" fmla="*/ 927 w 1121"/>
                <a:gd name="T17" fmla="*/ 359 h 1121"/>
                <a:gd name="T18" fmla="*/ 1039 w 1121"/>
                <a:gd name="T19" fmla="*/ 247 h 1121"/>
                <a:gd name="T20" fmla="*/ 880 w 1121"/>
                <a:gd name="T21" fmla="*/ 88 h 1121"/>
                <a:gd name="T22" fmla="*/ 855 w 1121"/>
                <a:gd name="T23" fmla="*/ 88 h 1121"/>
                <a:gd name="T24" fmla="*/ 755 w 1121"/>
                <a:gd name="T25" fmla="*/ 188 h 1121"/>
                <a:gd name="T26" fmla="*/ 678 w 1121"/>
                <a:gd name="T27" fmla="*/ 17 h 1121"/>
                <a:gd name="T28" fmla="*/ 661 w 1121"/>
                <a:gd name="T29" fmla="*/ 0 h 1121"/>
                <a:gd name="T30" fmla="*/ 436 w 1121"/>
                <a:gd name="T31" fmla="*/ 0 h 1121"/>
                <a:gd name="T32" fmla="*/ 436 w 1121"/>
                <a:gd name="T33" fmla="*/ 156 h 1121"/>
                <a:gd name="T34" fmla="*/ 362 w 1121"/>
                <a:gd name="T35" fmla="*/ 186 h 1121"/>
                <a:gd name="T36" fmla="*/ 252 w 1121"/>
                <a:gd name="T37" fmla="*/ 75 h 1121"/>
                <a:gd name="T38" fmla="*/ 93 w 1121"/>
                <a:gd name="T39" fmla="*/ 235 h 1121"/>
                <a:gd name="T40" fmla="*/ 93 w 1121"/>
                <a:gd name="T41" fmla="*/ 260 h 1121"/>
                <a:gd name="T42" fmla="*/ 188 w 1121"/>
                <a:gd name="T43" fmla="*/ 356 h 1121"/>
                <a:gd name="T44" fmla="*/ 17 w 1121"/>
                <a:gd name="T45" fmla="*/ 435 h 1121"/>
                <a:gd name="T46" fmla="*/ 0 w 1121"/>
                <a:gd name="T47" fmla="*/ 453 h 1121"/>
                <a:gd name="T48" fmla="*/ 0 w 1121"/>
                <a:gd name="T49" fmla="*/ 678 h 1121"/>
                <a:gd name="T50" fmla="*/ 153 w 1121"/>
                <a:gd name="T51" fmla="*/ 678 h 1121"/>
                <a:gd name="T52" fmla="*/ 188 w 1121"/>
                <a:gd name="T53" fmla="*/ 764 h 1121"/>
                <a:gd name="T54" fmla="*/ 80 w 1121"/>
                <a:gd name="T55" fmla="*/ 872 h 1121"/>
                <a:gd name="T56" fmla="*/ 239 w 1121"/>
                <a:gd name="T57" fmla="*/ 1030 h 1121"/>
                <a:gd name="T58" fmla="*/ 264 w 1121"/>
                <a:gd name="T59" fmla="*/ 1030 h 1121"/>
                <a:gd name="T60" fmla="*/ 362 w 1121"/>
                <a:gd name="T61" fmla="*/ 933 h 1121"/>
                <a:gd name="T62" fmla="*/ 441 w 1121"/>
                <a:gd name="T63" fmla="*/ 1101 h 1121"/>
                <a:gd name="T64" fmla="*/ 459 w 1121"/>
                <a:gd name="T65" fmla="*/ 1120 h 1121"/>
                <a:gd name="T66" fmla="*/ 684 w 1121"/>
                <a:gd name="T67" fmla="*/ 1120 h 1121"/>
                <a:gd name="T68" fmla="*/ 684 w 1121"/>
                <a:gd name="T69" fmla="*/ 961 h 1121"/>
                <a:gd name="T70" fmla="*/ 755 w 1121"/>
                <a:gd name="T71" fmla="*/ 931 h 1121"/>
                <a:gd name="T72" fmla="*/ 868 w 1121"/>
                <a:gd name="T73" fmla="*/ 1043 h 1121"/>
                <a:gd name="T74" fmla="*/ 1027 w 1121"/>
                <a:gd name="T75" fmla="*/ 884 h 1121"/>
                <a:gd name="T76" fmla="*/ 1027 w 1121"/>
                <a:gd name="T77" fmla="*/ 859 h 1121"/>
                <a:gd name="T78" fmla="*/ 927 w 1121"/>
                <a:gd name="T79" fmla="*/ 760 h 1121"/>
                <a:gd name="T80" fmla="*/ 1101 w 1121"/>
                <a:gd name="T81" fmla="*/ 684 h 1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21" h="1121">
                  <a:moveTo>
                    <a:pt x="808" y="559"/>
                  </a:moveTo>
                  <a:lnTo>
                    <a:pt x="808" y="559"/>
                  </a:lnTo>
                  <a:cubicBezTo>
                    <a:pt x="808" y="698"/>
                    <a:pt x="695" y="811"/>
                    <a:pt x="557" y="811"/>
                  </a:cubicBezTo>
                  <a:lnTo>
                    <a:pt x="557" y="811"/>
                  </a:lnTo>
                  <a:cubicBezTo>
                    <a:pt x="418" y="811"/>
                    <a:pt x="305" y="698"/>
                    <a:pt x="305" y="559"/>
                  </a:cubicBezTo>
                  <a:lnTo>
                    <a:pt x="305" y="559"/>
                  </a:lnTo>
                  <a:cubicBezTo>
                    <a:pt x="305" y="421"/>
                    <a:pt x="418" y="308"/>
                    <a:pt x="557" y="308"/>
                  </a:cubicBezTo>
                  <a:lnTo>
                    <a:pt x="557" y="308"/>
                  </a:lnTo>
                  <a:cubicBezTo>
                    <a:pt x="695" y="308"/>
                    <a:pt x="808" y="421"/>
                    <a:pt x="808" y="559"/>
                  </a:cubicBezTo>
                  <a:close/>
                  <a:moveTo>
                    <a:pt x="1101" y="684"/>
                  </a:moveTo>
                  <a:lnTo>
                    <a:pt x="1120" y="684"/>
                  </a:lnTo>
                  <a:lnTo>
                    <a:pt x="1120" y="666"/>
                  </a:lnTo>
                  <a:lnTo>
                    <a:pt x="1120" y="459"/>
                  </a:lnTo>
                  <a:lnTo>
                    <a:pt x="1120" y="441"/>
                  </a:lnTo>
                  <a:lnTo>
                    <a:pt x="1101" y="441"/>
                  </a:lnTo>
                  <a:lnTo>
                    <a:pt x="961" y="441"/>
                  </a:lnTo>
                  <a:lnTo>
                    <a:pt x="961" y="441"/>
                  </a:lnTo>
                  <a:cubicBezTo>
                    <a:pt x="952" y="412"/>
                    <a:pt x="941" y="386"/>
                    <a:pt x="927" y="359"/>
                  </a:cubicBezTo>
                  <a:lnTo>
                    <a:pt x="1027" y="260"/>
                  </a:lnTo>
                  <a:lnTo>
                    <a:pt x="1039" y="247"/>
                  </a:lnTo>
                  <a:lnTo>
                    <a:pt x="1027" y="235"/>
                  </a:lnTo>
                  <a:lnTo>
                    <a:pt x="880" y="88"/>
                  </a:lnTo>
                  <a:lnTo>
                    <a:pt x="868" y="75"/>
                  </a:lnTo>
                  <a:lnTo>
                    <a:pt x="855" y="88"/>
                  </a:lnTo>
                  <a:lnTo>
                    <a:pt x="755" y="188"/>
                  </a:lnTo>
                  <a:lnTo>
                    <a:pt x="755" y="188"/>
                  </a:lnTo>
                  <a:cubicBezTo>
                    <a:pt x="730" y="175"/>
                    <a:pt x="704" y="164"/>
                    <a:pt x="678" y="156"/>
                  </a:cubicBezTo>
                  <a:lnTo>
                    <a:pt x="678" y="17"/>
                  </a:lnTo>
                  <a:lnTo>
                    <a:pt x="678" y="0"/>
                  </a:lnTo>
                  <a:lnTo>
                    <a:pt x="661" y="0"/>
                  </a:lnTo>
                  <a:lnTo>
                    <a:pt x="453" y="0"/>
                  </a:lnTo>
                  <a:lnTo>
                    <a:pt x="436" y="0"/>
                  </a:lnTo>
                  <a:lnTo>
                    <a:pt x="436" y="17"/>
                  </a:lnTo>
                  <a:lnTo>
                    <a:pt x="436" y="156"/>
                  </a:lnTo>
                  <a:lnTo>
                    <a:pt x="436" y="156"/>
                  </a:lnTo>
                  <a:cubicBezTo>
                    <a:pt x="410" y="164"/>
                    <a:pt x="386" y="174"/>
                    <a:pt x="362" y="186"/>
                  </a:cubicBezTo>
                  <a:lnTo>
                    <a:pt x="264" y="88"/>
                  </a:lnTo>
                  <a:lnTo>
                    <a:pt x="252" y="75"/>
                  </a:lnTo>
                  <a:lnTo>
                    <a:pt x="239" y="88"/>
                  </a:lnTo>
                  <a:lnTo>
                    <a:pt x="93" y="235"/>
                  </a:lnTo>
                  <a:lnTo>
                    <a:pt x="80" y="247"/>
                  </a:lnTo>
                  <a:lnTo>
                    <a:pt x="93" y="260"/>
                  </a:lnTo>
                  <a:lnTo>
                    <a:pt x="188" y="356"/>
                  </a:lnTo>
                  <a:lnTo>
                    <a:pt x="188" y="356"/>
                  </a:lnTo>
                  <a:cubicBezTo>
                    <a:pt x="174" y="381"/>
                    <a:pt x="162" y="408"/>
                    <a:pt x="154" y="435"/>
                  </a:cubicBezTo>
                  <a:lnTo>
                    <a:pt x="17" y="435"/>
                  </a:lnTo>
                  <a:lnTo>
                    <a:pt x="0" y="435"/>
                  </a:lnTo>
                  <a:lnTo>
                    <a:pt x="0" y="453"/>
                  </a:lnTo>
                  <a:lnTo>
                    <a:pt x="0" y="660"/>
                  </a:lnTo>
                  <a:lnTo>
                    <a:pt x="0" y="678"/>
                  </a:lnTo>
                  <a:lnTo>
                    <a:pt x="17" y="678"/>
                  </a:lnTo>
                  <a:lnTo>
                    <a:pt x="153" y="678"/>
                  </a:lnTo>
                  <a:lnTo>
                    <a:pt x="153" y="678"/>
                  </a:lnTo>
                  <a:cubicBezTo>
                    <a:pt x="161" y="707"/>
                    <a:pt x="173" y="736"/>
                    <a:pt x="188" y="764"/>
                  </a:cubicBezTo>
                  <a:lnTo>
                    <a:pt x="93" y="859"/>
                  </a:lnTo>
                  <a:lnTo>
                    <a:pt x="80" y="872"/>
                  </a:lnTo>
                  <a:lnTo>
                    <a:pt x="93" y="884"/>
                  </a:lnTo>
                  <a:lnTo>
                    <a:pt x="239" y="1030"/>
                  </a:lnTo>
                  <a:lnTo>
                    <a:pt x="252" y="1043"/>
                  </a:lnTo>
                  <a:lnTo>
                    <a:pt x="264" y="1030"/>
                  </a:lnTo>
                  <a:lnTo>
                    <a:pt x="362" y="933"/>
                  </a:lnTo>
                  <a:lnTo>
                    <a:pt x="362" y="933"/>
                  </a:lnTo>
                  <a:cubicBezTo>
                    <a:pt x="387" y="946"/>
                    <a:pt x="414" y="957"/>
                    <a:pt x="441" y="965"/>
                  </a:cubicBezTo>
                  <a:lnTo>
                    <a:pt x="441" y="1101"/>
                  </a:lnTo>
                  <a:lnTo>
                    <a:pt x="441" y="1120"/>
                  </a:lnTo>
                  <a:lnTo>
                    <a:pt x="459" y="1120"/>
                  </a:lnTo>
                  <a:lnTo>
                    <a:pt x="666" y="1120"/>
                  </a:lnTo>
                  <a:lnTo>
                    <a:pt x="684" y="1120"/>
                  </a:lnTo>
                  <a:lnTo>
                    <a:pt x="684" y="1101"/>
                  </a:lnTo>
                  <a:lnTo>
                    <a:pt x="684" y="961"/>
                  </a:lnTo>
                  <a:lnTo>
                    <a:pt x="684" y="961"/>
                  </a:lnTo>
                  <a:cubicBezTo>
                    <a:pt x="709" y="954"/>
                    <a:pt x="733" y="943"/>
                    <a:pt x="755" y="931"/>
                  </a:cubicBezTo>
                  <a:lnTo>
                    <a:pt x="855" y="1030"/>
                  </a:lnTo>
                  <a:lnTo>
                    <a:pt x="868" y="1043"/>
                  </a:lnTo>
                  <a:lnTo>
                    <a:pt x="880" y="1030"/>
                  </a:lnTo>
                  <a:lnTo>
                    <a:pt x="1027" y="884"/>
                  </a:lnTo>
                  <a:lnTo>
                    <a:pt x="1039" y="872"/>
                  </a:lnTo>
                  <a:lnTo>
                    <a:pt x="1027" y="859"/>
                  </a:lnTo>
                  <a:lnTo>
                    <a:pt x="927" y="760"/>
                  </a:lnTo>
                  <a:lnTo>
                    <a:pt x="927" y="760"/>
                  </a:lnTo>
                  <a:cubicBezTo>
                    <a:pt x="941" y="735"/>
                    <a:pt x="951" y="710"/>
                    <a:pt x="959" y="684"/>
                  </a:cubicBezTo>
                  <a:lnTo>
                    <a:pt x="1101" y="684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56" name="Freeform 23">
              <a:extLst>
                <a:ext uri="{FF2B5EF4-FFF2-40B4-BE49-F238E27FC236}">
                  <a16:creationId xmlns:a16="http://schemas.microsoft.com/office/drawing/2014/main" id="{9DF2C9CB-8813-834E-A76C-13973D7430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29238" y="508000"/>
              <a:ext cx="403225" cy="403225"/>
            </a:xfrm>
            <a:custGeom>
              <a:avLst/>
              <a:gdLst>
                <a:gd name="T0" fmla="*/ 809 w 1121"/>
                <a:gd name="T1" fmla="*/ 560 h 1121"/>
                <a:gd name="T2" fmla="*/ 557 w 1121"/>
                <a:gd name="T3" fmla="*/ 811 h 1121"/>
                <a:gd name="T4" fmla="*/ 305 w 1121"/>
                <a:gd name="T5" fmla="*/ 560 h 1121"/>
                <a:gd name="T6" fmla="*/ 557 w 1121"/>
                <a:gd name="T7" fmla="*/ 308 h 1121"/>
                <a:gd name="T8" fmla="*/ 1103 w 1121"/>
                <a:gd name="T9" fmla="*/ 684 h 1121"/>
                <a:gd name="T10" fmla="*/ 1120 w 1121"/>
                <a:gd name="T11" fmla="*/ 666 h 1121"/>
                <a:gd name="T12" fmla="*/ 1120 w 1121"/>
                <a:gd name="T13" fmla="*/ 442 h 1121"/>
                <a:gd name="T14" fmla="*/ 962 w 1121"/>
                <a:gd name="T15" fmla="*/ 442 h 1121"/>
                <a:gd name="T16" fmla="*/ 928 w 1121"/>
                <a:gd name="T17" fmla="*/ 360 h 1121"/>
                <a:gd name="T18" fmla="*/ 1040 w 1121"/>
                <a:gd name="T19" fmla="*/ 247 h 1121"/>
                <a:gd name="T20" fmla="*/ 881 w 1121"/>
                <a:gd name="T21" fmla="*/ 89 h 1121"/>
                <a:gd name="T22" fmla="*/ 856 w 1121"/>
                <a:gd name="T23" fmla="*/ 89 h 1121"/>
                <a:gd name="T24" fmla="*/ 756 w 1121"/>
                <a:gd name="T25" fmla="*/ 189 h 1121"/>
                <a:gd name="T26" fmla="*/ 678 w 1121"/>
                <a:gd name="T27" fmla="*/ 18 h 1121"/>
                <a:gd name="T28" fmla="*/ 661 w 1121"/>
                <a:gd name="T29" fmla="*/ 0 h 1121"/>
                <a:gd name="T30" fmla="*/ 436 w 1121"/>
                <a:gd name="T31" fmla="*/ 0 h 1121"/>
                <a:gd name="T32" fmla="*/ 436 w 1121"/>
                <a:gd name="T33" fmla="*/ 156 h 1121"/>
                <a:gd name="T34" fmla="*/ 362 w 1121"/>
                <a:gd name="T35" fmla="*/ 186 h 1121"/>
                <a:gd name="T36" fmla="*/ 252 w 1121"/>
                <a:gd name="T37" fmla="*/ 76 h 1121"/>
                <a:gd name="T38" fmla="*/ 93 w 1121"/>
                <a:gd name="T39" fmla="*/ 235 h 1121"/>
                <a:gd name="T40" fmla="*/ 93 w 1121"/>
                <a:gd name="T41" fmla="*/ 260 h 1121"/>
                <a:gd name="T42" fmla="*/ 188 w 1121"/>
                <a:gd name="T43" fmla="*/ 356 h 1121"/>
                <a:gd name="T44" fmla="*/ 18 w 1121"/>
                <a:gd name="T45" fmla="*/ 436 h 1121"/>
                <a:gd name="T46" fmla="*/ 0 w 1121"/>
                <a:gd name="T47" fmla="*/ 454 h 1121"/>
                <a:gd name="T48" fmla="*/ 0 w 1121"/>
                <a:gd name="T49" fmla="*/ 679 h 1121"/>
                <a:gd name="T50" fmla="*/ 153 w 1121"/>
                <a:gd name="T51" fmla="*/ 679 h 1121"/>
                <a:gd name="T52" fmla="*/ 188 w 1121"/>
                <a:gd name="T53" fmla="*/ 764 h 1121"/>
                <a:gd name="T54" fmla="*/ 81 w 1121"/>
                <a:gd name="T55" fmla="*/ 872 h 1121"/>
                <a:gd name="T56" fmla="*/ 240 w 1121"/>
                <a:gd name="T57" fmla="*/ 1031 h 1121"/>
                <a:gd name="T58" fmla="*/ 265 w 1121"/>
                <a:gd name="T59" fmla="*/ 1031 h 1121"/>
                <a:gd name="T60" fmla="*/ 362 w 1121"/>
                <a:gd name="T61" fmla="*/ 934 h 1121"/>
                <a:gd name="T62" fmla="*/ 442 w 1121"/>
                <a:gd name="T63" fmla="*/ 1102 h 1121"/>
                <a:gd name="T64" fmla="*/ 459 w 1121"/>
                <a:gd name="T65" fmla="*/ 1120 h 1121"/>
                <a:gd name="T66" fmla="*/ 684 w 1121"/>
                <a:gd name="T67" fmla="*/ 1120 h 1121"/>
                <a:gd name="T68" fmla="*/ 684 w 1121"/>
                <a:gd name="T69" fmla="*/ 962 h 1121"/>
                <a:gd name="T70" fmla="*/ 756 w 1121"/>
                <a:gd name="T71" fmla="*/ 931 h 1121"/>
                <a:gd name="T72" fmla="*/ 868 w 1121"/>
                <a:gd name="T73" fmla="*/ 1044 h 1121"/>
                <a:gd name="T74" fmla="*/ 1027 w 1121"/>
                <a:gd name="T75" fmla="*/ 885 h 1121"/>
                <a:gd name="T76" fmla="*/ 1027 w 1121"/>
                <a:gd name="T77" fmla="*/ 860 h 1121"/>
                <a:gd name="T78" fmla="*/ 928 w 1121"/>
                <a:gd name="T79" fmla="*/ 760 h 1121"/>
                <a:gd name="T80" fmla="*/ 1103 w 1121"/>
                <a:gd name="T81" fmla="*/ 684 h 1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21" h="1121">
                  <a:moveTo>
                    <a:pt x="809" y="560"/>
                  </a:moveTo>
                  <a:lnTo>
                    <a:pt x="809" y="560"/>
                  </a:lnTo>
                  <a:cubicBezTo>
                    <a:pt x="809" y="699"/>
                    <a:pt x="696" y="811"/>
                    <a:pt x="557" y="811"/>
                  </a:cubicBezTo>
                  <a:lnTo>
                    <a:pt x="557" y="811"/>
                  </a:lnTo>
                  <a:cubicBezTo>
                    <a:pt x="419" y="811"/>
                    <a:pt x="305" y="699"/>
                    <a:pt x="305" y="560"/>
                  </a:cubicBezTo>
                  <a:lnTo>
                    <a:pt x="305" y="560"/>
                  </a:lnTo>
                  <a:cubicBezTo>
                    <a:pt x="305" y="421"/>
                    <a:pt x="419" y="308"/>
                    <a:pt x="557" y="308"/>
                  </a:cubicBezTo>
                  <a:lnTo>
                    <a:pt x="557" y="308"/>
                  </a:lnTo>
                  <a:cubicBezTo>
                    <a:pt x="696" y="308"/>
                    <a:pt x="809" y="421"/>
                    <a:pt x="809" y="560"/>
                  </a:cubicBezTo>
                  <a:close/>
                  <a:moveTo>
                    <a:pt x="1103" y="684"/>
                  </a:moveTo>
                  <a:lnTo>
                    <a:pt x="1120" y="684"/>
                  </a:lnTo>
                  <a:lnTo>
                    <a:pt x="1120" y="666"/>
                  </a:lnTo>
                  <a:lnTo>
                    <a:pt x="1120" y="459"/>
                  </a:lnTo>
                  <a:lnTo>
                    <a:pt x="1120" y="442"/>
                  </a:lnTo>
                  <a:lnTo>
                    <a:pt x="1103" y="442"/>
                  </a:lnTo>
                  <a:lnTo>
                    <a:pt x="962" y="442"/>
                  </a:lnTo>
                  <a:lnTo>
                    <a:pt x="962" y="442"/>
                  </a:lnTo>
                  <a:cubicBezTo>
                    <a:pt x="953" y="413"/>
                    <a:pt x="942" y="386"/>
                    <a:pt x="928" y="360"/>
                  </a:cubicBezTo>
                  <a:lnTo>
                    <a:pt x="1027" y="260"/>
                  </a:lnTo>
                  <a:lnTo>
                    <a:pt x="1040" y="247"/>
                  </a:lnTo>
                  <a:lnTo>
                    <a:pt x="1027" y="235"/>
                  </a:lnTo>
                  <a:lnTo>
                    <a:pt x="881" y="89"/>
                  </a:lnTo>
                  <a:lnTo>
                    <a:pt x="868" y="76"/>
                  </a:lnTo>
                  <a:lnTo>
                    <a:pt x="856" y="89"/>
                  </a:lnTo>
                  <a:lnTo>
                    <a:pt x="756" y="189"/>
                  </a:lnTo>
                  <a:lnTo>
                    <a:pt x="756" y="189"/>
                  </a:lnTo>
                  <a:cubicBezTo>
                    <a:pt x="731" y="175"/>
                    <a:pt x="705" y="165"/>
                    <a:pt x="678" y="156"/>
                  </a:cubicBezTo>
                  <a:lnTo>
                    <a:pt x="678" y="18"/>
                  </a:lnTo>
                  <a:lnTo>
                    <a:pt x="678" y="0"/>
                  </a:lnTo>
                  <a:lnTo>
                    <a:pt x="661" y="0"/>
                  </a:lnTo>
                  <a:lnTo>
                    <a:pt x="453" y="0"/>
                  </a:lnTo>
                  <a:lnTo>
                    <a:pt x="436" y="0"/>
                  </a:lnTo>
                  <a:lnTo>
                    <a:pt x="436" y="18"/>
                  </a:lnTo>
                  <a:lnTo>
                    <a:pt x="436" y="156"/>
                  </a:lnTo>
                  <a:lnTo>
                    <a:pt x="436" y="156"/>
                  </a:lnTo>
                  <a:cubicBezTo>
                    <a:pt x="410" y="164"/>
                    <a:pt x="386" y="174"/>
                    <a:pt x="362" y="186"/>
                  </a:cubicBezTo>
                  <a:lnTo>
                    <a:pt x="265" y="89"/>
                  </a:lnTo>
                  <a:lnTo>
                    <a:pt x="252" y="76"/>
                  </a:lnTo>
                  <a:lnTo>
                    <a:pt x="240" y="89"/>
                  </a:lnTo>
                  <a:lnTo>
                    <a:pt x="93" y="235"/>
                  </a:lnTo>
                  <a:lnTo>
                    <a:pt x="81" y="247"/>
                  </a:lnTo>
                  <a:lnTo>
                    <a:pt x="93" y="260"/>
                  </a:lnTo>
                  <a:lnTo>
                    <a:pt x="188" y="356"/>
                  </a:lnTo>
                  <a:lnTo>
                    <a:pt x="188" y="356"/>
                  </a:lnTo>
                  <a:cubicBezTo>
                    <a:pt x="174" y="381"/>
                    <a:pt x="163" y="408"/>
                    <a:pt x="154" y="436"/>
                  </a:cubicBezTo>
                  <a:lnTo>
                    <a:pt x="18" y="436"/>
                  </a:lnTo>
                  <a:lnTo>
                    <a:pt x="0" y="436"/>
                  </a:lnTo>
                  <a:lnTo>
                    <a:pt x="0" y="454"/>
                  </a:lnTo>
                  <a:lnTo>
                    <a:pt x="0" y="660"/>
                  </a:lnTo>
                  <a:lnTo>
                    <a:pt x="0" y="679"/>
                  </a:lnTo>
                  <a:lnTo>
                    <a:pt x="18" y="679"/>
                  </a:lnTo>
                  <a:lnTo>
                    <a:pt x="153" y="679"/>
                  </a:lnTo>
                  <a:lnTo>
                    <a:pt x="153" y="679"/>
                  </a:lnTo>
                  <a:cubicBezTo>
                    <a:pt x="162" y="708"/>
                    <a:pt x="174" y="737"/>
                    <a:pt x="188" y="764"/>
                  </a:cubicBezTo>
                  <a:lnTo>
                    <a:pt x="93" y="860"/>
                  </a:lnTo>
                  <a:lnTo>
                    <a:pt x="81" y="872"/>
                  </a:lnTo>
                  <a:lnTo>
                    <a:pt x="93" y="885"/>
                  </a:lnTo>
                  <a:lnTo>
                    <a:pt x="240" y="1031"/>
                  </a:lnTo>
                  <a:lnTo>
                    <a:pt x="252" y="1044"/>
                  </a:lnTo>
                  <a:lnTo>
                    <a:pt x="265" y="1031"/>
                  </a:lnTo>
                  <a:lnTo>
                    <a:pt x="362" y="934"/>
                  </a:lnTo>
                  <a:lnTo>
                    <a:pt x="362" y="934"/>
                  </a:lnTo>
                  <a:cubicBezTo>
                    <a:pt x="388" y="946"/>
                    <a:pt x="414" y="957"/>
                    <a:pt x="442" y="965"/>
                  </a:cubicBezTo>
                  <a:lnTo>
                    <a:pt x="442" y="1102"/>
                  </a:lnTo>
                  <a:lnTo>
                    <a:pt x="442" y="1120"/>
                  </a:lnTo>
                  <a:lnTo>
                    <a:pt x="459" y="1120"/>
                  </a:lnTo>
                  <a:lnTo>
                    <a:pt x="667" y="1120"/>
                  </a:lnTo>
                  <a:lnTo>
                    <a:pt x="684" y="1120"/>
                  </a:lnTo>
                  <a:lnTo>
                    <a:pt x="684" y="1102"/>
                  </a:lnTo>
                  <a:lnTo>
                    <a:pt x="684" y="962"/>
                  </a:lnTo>
                  <a:lnTo>
                    <a:pt x="684" y="962"/>
                  </a:lnTo>
                  <a:cubicBezTo>
                    <a:pt x="709" y="954"/>
                    <a:pt x="733" y="944"/>
                    <a:pt x="756" y="931"/>
                  </a:cubicBezTo>
                  <a:lnTo>
                    <a:pt x="856" y="1031"/>
                  </a:lnTo>
                  <a:lnTo>
                    <a:pt x="868" y="1044"/>
                  </a:lnTo>
                  <a:lnTo>
                    <a:pt x="881" y="1031"/>
                  </a:lnTo>
                  <a:lnTo>
                    <a:pt x="1027" y="885"/>
                  </a:lnTo>
                  <a:lnTo>
                    <a:pt x="1040" y="872"/>
                  </a:lnTo>
                  <a:lnTo>
                    <a:pt x="1027" y="860"/>
                  </a:lnTo>
                  <a:lnTo>
                    <a:pt x="928" y="760"/>
                  </a:lnTo>
                  <a:lnTo>
                    <a:pt x="928" y="760"/>
                  </a:lnTo>
                  <a:cubicBezTo>
                    <a:pt x="941" y="736"/>
                    <a:pt x="952" y="710"/>
                    <a:pt x="960" y="684"/>
                  </a:cubicBezTo>
                  <a:lnTo>
                    <a:pt x="1103" y="68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57" name="Freeform 24">
              <a:extLst>
                <a:ext uri="{FF2B5EF4-FFF2-40B4-BE49-F238E27FC236}">
                  <a16:creationId xmlns:a16="http://schemas.microsoft.com/office/drawing/2014/main" id="{9355F5D0-1403-C844-8FE8-31C0E8463C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30813" y="1828800"/>
              <a:ext cx="300037" cy="300038"/>
            </a:xfrm>
            <a:custGeom>
              <a:avLst/>
              <a:gdLst>
                <a:gd name="T0" fmla="*/ 601 w 833"/>
                <a:gd name="T1" fmla="*/ 416 h 832"/>
                <a:gd name="T2" fmla="*/ 414 w 833"/>
                <a:gd name="T3" fmla="*/ 603 h 832"/>
                <a:gd name="T4" fmla="*/ 227 w 833"/>
                <a:gd name="T5" fmla="*/ 416 h 832"/>
                <a:gd name="T6" fmla="*/ 414 w 833"/>
                <a:gd name="T7" fmla="*/ 229 h 832"/>
                <a:gd name="T8" fmla="*/ 819 w 833"/>
                <a:gd name="T9" fmla="*/ 508 h 832"/>
                <a:gd name="T10" fmla="*/ 832 w 833"/>
                <a:gd name="T11" fmla="*/ 494 h 832"/>
                <a:gd name="T12" fmla="*/ 832 w 833"/>
                <a:gd name="T13" fmla="*/ 328 h 832"/>
                <a:gd name="T14" fmla="*/ 714 w 833"/>
                <a:gd name="T15" fmla="*/ 328 h 832"/>
                <a:gd name="T16" fmla="*/ 689 w 833"/>
                <a:gd name="T17" fmla="*/ 267 h 832"/>
                <a:gd name="T18" fmla="*/ 772 w 833"/>
                <a:gd name="T19" fmla="*/ 184 h 832"/>
                <a:gd name="T20" fmla="*/ 654 w 833"/>
                <a:gd name="T21" fmla="*/ 66 h 832"/>
                <a:gd name="T22" fmla="*/ 636 w 833"/>
                <a:gd name="T23" fmla="*/ 66 h 832"/>
                <a:gd name="T24" fmla="*/ 561 w 833"/>
                <a:gd name="T25" fmla="*/ 140 h 832"/>
                <a:gd name="T26" fmla="*/ 504 w 833"/>
                <a:gd name="T27" fmla="*/ 13 h 832"/>
                <a:gd name="T28" fmla="*/ 491 w 833"/>
                <a:gd name="T29" fmla="*/ 0 h 832"/>
                <a:gd name="T30" fmla="*/ 324 w 833"/>
                <a:gd name="T31" fmla="*/ 0 h 832"/>
                <a:gd name="T32" fmla="*/ 324 w 833"/>
                <a:gd name="T33" fmla="*/ 116 h 832"/>
                <a:gd name="T34" fmla="*/ 270 w 833"/>
                <a:gd name="T35" fmla="*/ 138 h 832"/>
                <a:gd name="T36" fmla="*/ 187 w 833"/>
                <a:gd name="T37" fmla="*/ 56 h 832"/>
                <a:gd name="T38" fmla="*/ 70 w 833"/>
                <a:gd name="T39" fmla="*/ 174 h 832"/>
                <a:gd name="T40" fmla="*/ 70 w 833"/>
                <a:gd name="T41" fmla="*/ 193 h 832"/>
                <a:gd name="T42" fmla="*/ 141 w 833"/>
                <a:gd name="T43" fmla="*/ 264 h 832"/>
                <a:gd name="T44" fmla="*/ 13 w 833"/>
                <a:gd name="T45" fmla="*/ 323 h 832"/>
                <a:gd name="T46" fmla="*/ 0 w 833"/>
                <a:gd name="T47" fmla="*/ 336 h 832"/>
                <a:gd name="T48" fmla="*/ 0 w 833"/>
                <a:gd name="T49" fmla="*/ 503 h 832"/>
                <a:gd name="T50" fmla="*/ 114 w 833"/>
                <a:gd name="T51" fmla="*/ 503 h 832"/>
                <a:gd name="T52" fmla="*/ 141 w 833"/>
                <a:gd name="T53" fmla="*/ 567 h 832"/>
                <a:gd name="T54" fmla="*/ 60 w 833"/>
                <a:gd name="T55" fmla="*/ 648 h 832"/>
                <a:gd name="T56" fmla="*/ 178 w 833"/>
                <a:gd name="T57" fmla="*/ 766 h 832"/>
                <a:gd name="T58" fmla="*/ 197 w 833"/>
                <a:gd name="T59" fmla="*/ 766 h 832"/>
                <a:gd name="T60" fmla="*/ 270 w 833"/>
                <a:gd name="T61" fmla="*/ 693 h 832"/>
                <a:gd name="T62" fmla="*/ 328 w 833"/>
                <a:gd name="T63" fmla="*/ 818 h 832"/>
                <a:gd name="T64" fmla="*/ 341 w 833"/>
                <a:gd name="T65" fmla="*/ 831 h 832"/>
                <a:gd name="T66" fmla="*/ 509 w 833"/>
                <a:gd name="T67" fmla="*/ 831 h 832"/>
                <a:gd name="T68" fmla="*/ 509 w 833"/>
                <a:gd name="T69" fmla="*/ 714 h 832"/>
                <a:gd name="T70" fmla="*/ 561 w 833"/>
                <a:gd name="T71" fmla="*/ 691 h 832"/>
                <a:gd name="T72" fmla="*/ 645 w 833"/>
                <a:gd name="T73" fmla="*/ 775 h 832"/>
                <a:gd name="T74" fmla="*/ 763 w 833"/>
                <a:gd name="T75" fmla="*/ 656 h 832"/>
                <a:gd name="T76" fmla="*/ 763 w 833"/>
                <a:gd name="T77" fmla="*/ 638 h 832"/>
                <a:gd name="T78" fmla="*/ 689 w 833"/>
                <a:gd name="T79" fmla="*/ 564 h 832"/>
                <a:gd name="T80" fmla="*/ 819 w 833"/>
                <a:gd name="T81" fmla="*/ 508 h 8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33" h="832">
                  <a:moveTo>
                    <a:pt x="601" y="416"/>
                  </a:moveTo>
                  <a:lnTo>
                    <a:pt x="601" y="416"/>
                  </a:lnTo>
                  <a:cubicBezTo>
                    <a:pt x="601" y="519"/>
                    <a:pt x="517" y="603"/>
                    <a:pt x="414" y="603"/>
                  </a:cubicBezTo>
                  <a:lnTo>
                    <a:pt x="414" y="603"/>
                  </a:lnTo>
                  <a:cubicBezTo>
                    <a:pt x="311" y="603"/>
                    <a:pt x="227" y="519"/>
                    <a:pt x="227" y="416"/>
                  </a:cubicBezTo>
                  <a:lnTo>
                    <a:pt x="227" y="416"/>
                  </a:lnTo>
                  <a:cubicBezTo>
                    <a:pt x="227" y="312"/>
                    <a:pt x="311" y="229"/>
                    <a:pt x="414" y="229"/>
                  </a:cubicBezTo>
                  <a:lnTo>
                    <a:pt x="414" y="229"/>
                  </a:lnTo>
                  <a:cubicBezTo>
                    <a:pt x="517" y="229"/>
                    <a:pt x="601" y="312"/>
                    <a:pt x="601" y="416"/>
                  </a:cubicBezTo>
                  <a:close/>
                  <a:moveTo>
                    <a:pt x="819" y="508"/>
                  </a:moveTo>
                  <a:lnTo>
                    <a:pt x="832" y="508"/>
                  </a:lnTo>
                  <a:lnTo>
                    <a:pt x="832" y="494"/>
                  </a:lnTo>
                  <a:lnTo>
                    <a:pt x="832" y="340"/>
                  </a:lnTo>
                  <a:lnTo>
                    <a:pt x="832" y="328"/>
                  </a:lnTo>
                  <a:lnTo>
                    <a:pt x="819" y="328"/>
                  </a:lnTo>
                  <a:lnTo>
                    <a:pt x="714" y="328"/>
                  </a:lnTo>
                  <a:lnTo>
                    <a:pt x="714" y="328"/>
                  </a:lnTo>
                  <a:cubicBezTo>
                    <a:pt x="708" y="307"/>
                    <a:pt x="700" y="286"/>
                    <a:pt x="689" y="267"/>
                  </a:cubicBezTo>
                  <a:lnTo>
                    <a:pt x="763" y="193"/>
                  </a:lnTo>
                  <a:lnTo>
                    <a:pt x="772" y="184"/>
                  </a:lnTo>
                  <a:lnTo>
                    <a:pt x="763" y="174"/>
                  </a:lnTo>
                  <a:lnTo>
                    <a:pt x="654" y="66"/>
                  </a:lnTo>
                  <a:lnTo>
                    <a:pt x="645" y="56"/>
                  </a:lnTo>
                  <a:lnTo>
                    <a:pt x="636" y="66"/>
                  </a:lnTo>
                  <a:lnTo>
                    <a:pt x="561" y="140"/>
                  </a:lnTo>
                  <a:lnTo>
                    <a:pt x="561" y="140"/>
                  </a:lnTo>
                  <a:cubicBezTo>
                    <a:pt x="543" y="130"/>
                    <a:pt x="524" y="122"/>
                    <a:pt x="504" y="116"/>
                  </a:cubicBezTo>
                  <a:lnTo>
                    <a:pt x="504" y="13"/>
                  </a:lnTo>
                  <a:lnTo>
                    <a:pt x="504" y="0"/>
                  </a:lnTo>
                  <a:lnTo>
                    <a:pt x="491" y="0"/>
                  </a:lnTo>
                  <a:lnTo>
                    <a:pt x="337" y="0"/>
                  </a:lnTo>
                  <a:lnTo>
                    <a:pt x="324" y="0"/>
                  </a:lnTo>
                  <a:lnTo>
                    <a:pt x="324" y="13"/>
                  </a:lnTo>
                  <a:lnTo>
                    <a:pt x="324" y="116"/>
                  </a:lnTo>
                  <a:lnTo>
                    <a:pt x="324" y="116"/>
                  </a:lnTo>
                  <a:cubicBezTo>
                    <a:pt x="305" y="121"/>
                    <a:pt x="287" y="129"/>
                    <a:pt x="270" y="138"/>
                  </a:cubicBezTo>
                  <a:lnTo>
                    <a:pt x="197" y="66"/>
                  </a:lnTo>
                  <a:lnTo>
                    <a:pt x="187" y="56"/>
                  </a:lnTo>
                  <a:lnTo>
                    <a:pt x="178" y="66"/>
                  </a:lnTo>
                  <a:lnTo>
                    <a:pt x="70" y="174"/>
                  </a:lnTo>
                  <a:lnTo>
                    <a:pt x="60" y="184"/>
                  </a:lnTo>
                  <a:lnTo>
                    <a:pt x="70" y="193"/>
                  </a:lnTo>
                  <a:lnTo>
                    <a:pt x="141" y="264"/>
                  </a:lnTo>
                  <a:lnTo>
                    <a:pt x="141" y="264"/>
                  </a:lnTo>
                  <a:cubicBezTo>
                    <a:pt x="130" y="283"/>
                    <a:pt x="122" y="303"/>
                    <a:pt x="115" y="323"/>
                  </a:cubicBezTo>
                  <a:lnTo>
                    <a:pt x="13" y="323"/>
                  </a:lnTo>
                  <a:lnTo>
                    <a:pt x="0" y="323"/>
                  </a:lnTo>
                  <a:lnTo>
                    <a:pt x="0" y="336"/>
                  </a:lnTo>
                  <a:lnTo>
                    <a:pt x="0" y="490"/>
                  </a:lnTo>
                  <a:lnTo>
                    <a:pt x="0" y="503"/>
                  </a:lnTo>
                  <a:lnTo>
                    <a:pt x="13" y="503"/>
                  </a:lnTo>
                  <a:lnTo>
                    <a:pt x="114" y="503"/>
                  </a:lnTo>
                  <a:lnTo>
                    <a:pt x="114" y="503"/>
                  </a:lnTo>
                  <a:cubicBezTo>
                    <a:pt x="121" y="525"/>
                    <a:pt x="129" y="547"/>
                    <a:pt x="141" y="567"/>
                  </a:cubicBezTo>
                  <a:lnTo>
                    <a:pt x="70" y="638"/>
                  </a:lnTo>
                  <a:lnTo>
                    <a:pt x="60" y="648"/>
                  </a:lnTo>
                  <a:lnTo>
                    <a:pt x="70" y="656"/>
                  </a:lnTo>
                  <a:lnTo>
                    <a:pt x="178" y="766"/>
                  </a:lnTo>
                  <a:lnTo>
                    <a:pt x="187" y="775"/>
                  </a:lnTo>
                  <a:lnTo>
                    <a:pt x="197" y="766"/>
                  </a:lnTo>
                  <a:lnTo>
                    <a:pt x="270" y="693"/>
                  </a:lnTo>
                  <a:lnTo>
                    <a:pt x="270" y="693"/>
                  </a:lnTo>
                  <a:cubicBezTo>
                    <a:pt x="288" y="703"/>
                    <a:pt x="308" y="711"/>
                    <a:pt x="328" y="716"/>
                  </a:cubicBezTo>
                  <a:lnTo>
                    <a:pt x="328" y="818"/>
                  </a:lnTo>
                  <a:lnTo>
                    <a:pt x="328" y="831"/>
                  </a:lnTo>
                  <a:lnTo>
                    <a:pt x="341" y="831"/>
                  </a:lnTo>
                  <a:lnTo>
                    <a:pt x="495" y="831"/>
                  </a:lnTo>
                  <a:lnTo>
                    <a:pt x="509" y="831"/>
                  </a:lnTo>
                  <a:lnTo>
                    <a:pt x="509" y="818"/>
                  </a:lnTo>
                  <a:lnTo>
                    <a:pt x="509" y="714"/>
                  </a:lnTo>
                  <a:lnTo>
                    <a:pt x="509" y="714"/>
                  </a:lnTo>
                  <a:cubicBezTo>
                    <a:pt x="527" y="708"/>
                    <a:pt x="545" y="701"/>
                    <a:pt x="561" y="691"/>
                  </a:cubicBezTo>
                  <a:lnTo>
                    <a:pt x="636" y="766"/>
                  </a:lnTo>
                  <a:lnTo>
                    <a:pt x="645" y="775"/>
                  </a:lnTo>
                  <a:lnTo>
                    <a:pt x="654" y="766"/>
                  </a:lnTo>
                  <a:lnTo>
                    <a:pt x="763" y="656"/>
                  </a:lnTo>
                  <a:lnTo>
                    <a:pt x="772" y="648"/>
                  </a:lnTo>
                  <a:lnTo>
                    <a:pt x="763" y="638"/>
                  </a:lnTo>
                  <a:lnTo>
                    <a:pt x="689" y="564"/>
                  </a:lnTo>
                  <a:lnTo>
                    <a:pt x="689" y="564"/>
                  </a:lnTo>
                  <a:cubicBezTo>
                    <a:pt x="699" y="546"/>
                    <a:pt x="707" y="527"/>
                    <a:pt x="713" y="508"/>
                  </a:cubicBezTo>
                  <a:lnTo>
                    <a:pt x="819" y="50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58" name="Freeform 25">
              <a:extLst>
                <a:ext uri="{FF2B5EF4-FFF2-40B4-BE49-F238E27FC236}">
                  <a16:creationId xmlns:a16="http://schemas.microsoft.com/office/drawing/2014/main" id="{28FCCB67-E2F0-9448-A1BB-09E8E7B6BE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35250" y="2673350"/>
              <a:ext cx="236538" cy="236538"/>
            </a:xfrm>
            <a:custGeom>
              <a:avLst/>
              <a:gdLst>
                <a:gd name="T0" fmla="*/ 473 w 656"/>
                <a:gd name="T1" fmla="*/ 328 h 657"/>
                <a:gd name="T2" fmla="*/ 326 w 656"/>
                <a:gd name="T3" fmla="*/ 475 h 657"/>
                <a:gd name="T4" fmla="*/ 179 w 656"/>
                <a:gd name="T5" fmla="*/ 328 h 657"/>
                <a:gd name="T6" fmla="*/ 326 w 656"/>
                <a:gd name="T7" fmla="*/ 181 h 657"/>
                <a:gd name="T8" fmla="*/ 645 w 656"/>
                <a:gd name="T9" fmla="*/ 401 h 657"/>
                <a:gd name="T10" fmla="*/ 655 w 656"/>
                <a:gd name="T11" fmla="*/ 391 h 657"/>
                <a:gd name="T12" fmla="*/ 655 w 656"/>
                <a:gd name="T13" fmla="*/ 259 h 657"/>
                <a:gd name="T14" fmla="*/ 563 w 656"/>
                <a:gd name="T15" fmla="*/ 259 h 657"/>
                <a:gd name="T16" fmla="*/ 543 w 656"/>
                <a:gd name="T17" fmla="*/ 211 h 657"/>
                <a:gd name="T18" fmla="*/ 609 w 656"/>
                <a:gd name="T19" fmla="*/ 145 h 657"/>
                <a:gd name="T20" fmla="*/ 516 w 656"/>
                <a:gd name="T21" fmla="*/ 53 h 657"/>
                <a:gd name="T22" fmla="*/ 501 w 656"/>
                <a:gd name="T23" fmla="*/ 53 h 657"/>
                <a:gd name="T24" fmla="*/ 442 w 656"/>
                <a:gd name="T25" fmla="*/ 111 h 657"/>
                <a:gd name="T26" fmla="*/ 397 w 656"/>
                <a:gd name="T27" fmla="*/ 11 h 657"/>
                <a:gd name="T28" fmla="*/ 387 w 656"/>
                <a:gd name="T29" fmla="*/ 0 h 657"/>
                <a:gd name="T30" fmla="*/ 255 w 656"/>
                <a:gd name="T31" fmla="*/ 0 h 657"/>
                <a:gd name="T32" fmla="*/ 255 w 656"/>
                <a:gd name="T33" fmla="*/ 92 h 657"/>
                <a:gd name="T34" fmla="*/ 212 w 656"/>
                <a:gd name="T35" fmla="*/ 109 h 657"/>
                <a:gd name="T36" fmla="*/ 147 w 656"/>
                <a:gd name="T37" fmla="*/ 45 h 657"/>
                <a:gd name="T38" fmla="*/ 54 w 656"/>
                <a:gd name="T39" fmla="*/ 138 h 657"/>
                <a:gd name="T40" fmla="*/ 54 w 656"/>
                <a:gd name="T41" fmla="*/ 153 h 657"/>
                <a:gd name="T42" fmla="*/ 110 w 656"/>
                <a:gd name="T43" fmla="*/ 209 h 657"/>
                <a:gd name="T44" fmla="*/ 10 w 656"/>
                <a:gd name="T45" fmla="*/ 256 h 657"/>
                <a:gd name="T46" fmla="*/ 0 w 656"/>
                <a:gd name="T47" fmla="*/ 266 h 657"/>
                <a:gd name="T48" fmla="*/ 0 w 656"/>
                <a:gd name="T49" fmla="*/ 398 h 657"/>
                <a:gd name="T50" fmla="*/ 89 w 656"/>
                <a:gd name="T51" fmla="*/ 398 h 657"/>
                <a:gd name="T52" fmla="*/ 110 w 656"/>
                <a:gd name="T53" fmla="*/ 448 h 657"/>
                <a:gd name="T54" fmla="*/ 47 w 656"/>
                <a:gd name="T55" fmla="*/ 511 h 657"/>
                <a:gd name="T56" fmla="*/ 140 w 656"/>
                <a:gd name="T57" fmla="*/ 604 h 657"/>
                <a:gd name="T58" fmla="*/ 155 w 656"/>
                <a:gd name="T59" fmla="*/ 604 h 657"/>
                <a:gd name="T60" fmla="*/ 212 w 656"/>
                <a:gd name="T61" fmla="*/ 547 h 657"/>
                <a:gd name="T62" fmla="*/ 258 w 656"/>
                <a:gd name="T63" fmla="*/ 646 h 657"/>
                <a:gd name="T64" fmla="*/ 269 w 656"/>
                <a:gd name="T65" fmla="*/ 656 h 657"/>
                <a:gd name="T66" fmla="*/ 401 w 656"/>
                <a:gd name="T67" fmla="*/ 656 h 657"/>
                <a:gd name="T68" fmla="*/ 401 w 656"/>
                <a:gd name="T69" fmla="*/ 563 h 657"/>
                <a:gd name="T70" fmla="*/ 442 w 656"/>
                <a:gd name="T71" fmla="*/ 546 h 657"/>
                <a:gd name="T72" fmla="*/ 508 w 656"/>
                <a:gd name="T73" fmla="*/ 612 h 657"/>
                <a:gd name="T74" fmla="*/ 601 w 656"/>
                <a:gd name="T75" fmla="*/ 519 h 657"/>
                <a:gd name="T76" fmla="*/ 601 w 656"/>
                <a:gd name="T77" fmla="*/ 504 h 657"/>
                <a:gd name="T78" fmla="*/ 543 w 656"/>
                <a:gd name="T79" fmla="*/ 445 h 657"/>
                <a:gd name="T80" fmla="*/ 645 w 656"/>
                <a:gd name="T81" fmla="*/ 401 h 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656" h="657">
                  <a:moveTo>
                    <a:pt x="473" y="328"/>
                  </a:moveTo>
                  <a:lnTo>
                    <a:pt x="473" y="328"/>
                  </a:lnTo>
                  <a:cubicBezTo>
                    <a:pt x="473" y="409"/>
                    <a:pt x="407" y="475"/>
                    <a:pt x="326" y="475"/>
                  </a:cubicBezTo>
                  <a:lnTo>
                    <a:pt x="326" y="475"/>
                  </a:lnTo>
                  <a:cubicBezTo>
                    <a:pt x="245" y="475"/>
                    <a:pt x="179" y="409"/>
                    <a:pt x="179" y="328"/>
                  </a:cubicBezTo>
                  <a:lnTo>
                    <a:pt x="179" y="328"/>
                  </a:lnTo>
                  <a:cubicBezTo>
                    <a:pt x="179" y="247"/>
                    <a:pt x="245" y="181"/>
                    <a:pt x="326" y="181"/>
                  </a:cubicBezTo>
                  <a:lnTo>
                    <a:pt x="326" y="181"/>
                  </a:lnTo>
                  <a:cubicBezTo>
                    <a:pt x="407" y="181"/>
                    <a:pt x="473" y="247"/>
                    <a:pt x="473" y="328"/>
                  </a:cubicBezTo>
                  <a:close/>
                  <a:moveTo>
                    <a:pt x="645" y="401"/>
                  </a:moveTo>
                  <a:lnTo>
                    <a:pt x="655" y="401"/>
                  </a:lnTo>
                  <a:lnTo>
                    <a:pt x="655" y="391"/>
                  </a:lnTo>
                  <a:lnTo>
                    <a:pt x="655" y="269"/>
                  </a:lnTo>
                  <a:lnTo>
                    <a:pt x="655" y="259"/>
                  </a:lnTo>
                  <a:lnTo>
                    <a:pt x="645" y="259"/>
                  </a:lnTo>
                  <a:lnTo>
                    <a:pt x="563" y="259"/>
                  </a:lnTo>
                  <a:lnTo>
                    <a:pt x="563" y="259"/>
                  </a:lnTo>
                  <a:cubicBezTo>
                    <a:pt x="558" y="242"/>
                    <a:pt x="551" y="226"/>
                    <a:pt x="543" y="211"/>
                  </a:cubicBezTo>
                  <a:lnTo>
                    <a:pt x="601" y="153"/>
                  </a:lnTo>
                  <a:lnTo>
                    <a:pt x="609" y="145"/>
                  </a:lnTo>
                  <a:lnTo>
                    <a:pt x="601" y="138"/>
                  </a:lnTo>
                  <a:lnTo>
                    <a:pt x="516" y="53"/>
                  </a:lnTo>
                  <a:lnTo>
                    <a:pt x="508" y="45"/>
                  </a:lnTo>
                  <a:lnTo>
                    <a:pt x="501" y="53"/>
                  </a:lnTo>
                  <a:lnTo>
                    <a:pt x="442" y="111"/>
                  </a:lnTo>
                  <a:lnTo>
                    <a:pt x="442" y="111"/>
                  </a:lnTo>
                  <a:cubicBezTo>
                    <a:pt x="428" y="103"/>
                    <a:pt x="412" y="97"/>
                    <a:pt x="397" y="92"/>
                  </a:cubicBezTo>
                  <a:lnTo>
                    <a:pt x="397" y="11"/>
                  </a:lnTo>
                  <a:lnTo>
                    <a:pt x="397" y="0"/>
                  </a:lnTo>
                  <a:lnTo>
                    <a:pt x="387" y="0"/>
                  </a:lnTo>
                  <a:lnTo>
                    <a:pt x="266" y="0"/>
                  </a:lnTo>
                  <a:lnTo>
                    <a:pt x="255" y="0"/>
                  </a:lnTo>
                  <a:lnTo>
                    <a:pt x="255" y="11"/>
                  </a:lnTo>
                  <a:lnTo>
                    <a:pt x="255" y="92"/>
                  </a:lnTo>
                  <a:lnTo>
                    <a:pt x="255" y="92"/>
                  </a:lnTo>
                  <a:cubicBezTo>
                    <a:pt x="240" y="96"/>
                    <a:pt x="226" y="102"/>
                    <a:pt x="212" y="109"/>
                  </a:cubicBezTo>
                  <a:lnTo>
                    <a:pt x="155" y="53"/>
                  </a:lnTo>
                  <a:lnTo>
                    <a:pt x="147" y="45"/>
                  </a:lnTo>
                  <a:lnTo>
                    <a:pt x="140" y="53"/>
                  </a:lnTo>
                  <a:lnTo>
                    <a:pt x="54" y="138"/>
                  </a:lnTo>
                  <a:lnTo>
                    <a:pt x="47" y="145"/>
                  </a:lnTo>
                  <a:lnTo>
                    <a:pt x="54" y="153"/>
                  </a:lnTo>
                  <a:lnTo>
                    <a:pt x="110" y="209"/>
                  </a:lnTo>
                  <a:lnTo>
                    <a:pt x="110" y="209"/>
                  </a:lnTo>
                  <a:cubicBezTo>
                    <a:pt x="102" y="224"/>
                    <a:pt x="95" y="239"/>
                    <a:pt x="90" y="256"/>
                  </a:cubicBezTo>
                  <a:lnTo>
                    <a:pt x="10" y="256"/>
                  </a:lnTo>
                  <a:lnTo>
                    <a:pt x="0" y="256"/>
                  </a:lnTo>
                  <a:lnTo>
                    <a:pt x="0" y="266"/>
                  </a:lnTo>
                  <a:lnTo>
                    <a:pt x="0" y="387"/>
                  </a:lnTo>
                  <a:lnTo>
                    <a:pt x="0" y="398"/>
                  </a:lnTo>
                  <a:lnTo>
                    <a:pt x="10" y="398"/>
                  </a:lnTo>
                  <a:lnTo>
                    <a:pt x="89" y="398"/>
                  </a:lnTo>
                  <a:lnTo>
                    <a:pt x="89" y="398"/>
                  </a:lnTo>
                  <a:cubicBezTo>
                    <a:pt x="95" y="415"/>
                    <a:pt x="102" y="432"/>
                    <a:pt x="110" y="448"/>
                  </a:cubicBezTo>
                  <a:lnTo>
                    <a:pt x="54" y="504"/>
                  </a:lnTo>
                  <a:lnTo>
                    <a:pt x="47" y="511"/>
                  </a:lnTo>
                  <a:lnTo>
                    <a:pt x="54" y="519"/>
                  </a:lnTo>
                  <a:lnTo>
                    <a:pt x="140" y="604"/>
                  </a:lnTo>
                  <a:lnTo>
                    <a:pt x="147" y="612"/>
                  </a:lnTo>
                  <a:lnTo>
                    <a:pt x="155" y="604"/>
                  </a:lnTo>
                  <a:lnTo>
                    <a:pt x="212" y="547"/>
                  </a:lnTo>
                  <a:lnTo>
                    <a:pt x="212" y="547"/>
                  </a:lnTo>
                  <a:cubicBezTo>
                    <a:pt x="227" y="554"/>
                    <a:pt x="242" y="561"/>
                    <a:pt x="258" y="566"/>
                  </a:cubicBezTo>
                  <a:lnTo>
                    <a:pt x="258" y="646"/>
                  </a:lnTo>
                  <a:lnTo>
                    <a:pt x="258" y="656"/>
                  </a:lnTo>
                  <a:lnTo>
                    <a:pt x="269" y="656"/>
                  </a:lnTo>
                  <a:lnTo>
                    <a:pt x="390" y="656"/>
                  </a:lnTo>
                  <a:lnTo>
                    <a:pt x="401" y="656"/>
                  </a:lnTo>
                  <a:lnTo>
                    <a:pt x="401" y="646"/>
                  </a:lnTo>
                  <a:lnTo>
                    <a:pt x="401" y="563"/>
                  </a:lnTo>
                  <a:lnTo>
                    <a:pt x="401" y="563"/>
                  </a:lnTo>
                  <a:cubicBezTo>
                    <a:pt x="415" y="559"/>
                    <a:pt x="429" y="553"/>
                    <a:pt x="442" y="546"/>
                  </a:cubicBezTo>
                  <a:lnTo>
                    <a:pt x="501" y="604"/>
                  </a:lnTo>
                  <a:lnTo>
                    <a:pt x="508" y="612"/>
                  </a:lnTo>
                  <a:lnTo>
                    <a:pt x="516" y="604"/>
                  </a:lnTo>
                  <a:lnTo>
                    <a:pt x="601" y="519"/>
                  </a:lnTo>
                  <a:lnTo>
                    <a:pt x="609" y="511"/>
                  </a:lnTo>
                  <a:lnTo>
                    <a:pt x="601" y="504"/>
                  </a:lnTo>
                  <a:lnTo>
                    <a:pt x="543" y="445"/>
                  </a:lnTo>
                  <a:lnTo>
                    <a:pt x="543" y="445"/>
                  </a:lnTo>
                  <a:cubicBezTo>
                    <a:pt x="551" y="431"/>
                    <a:pt x="557" y="417"/>
                    <a:pt x="562" y="401"/>
                  </a:cubicBezTo>
                  <a:lnTo>
                    <a:pt x="645" y="40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59" name="Freeform 26">
              <a:extLst>
                <a:ext uri="{FF2B5EF4-FFF2-40B4-BE49-F238E27FC236}">
                  <a16:creationId xmlns:a16="http://schemas.microsoft.com/office/drawing/2014/main" id="{7FB85FD5-C149-014F-A762-8C69989994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40275" y="4972050"/>
              <a:ext cx="292100" cy="292100"/>
            </a:xfrm>
            <a:custGeom>
              <a:avLst/>
              <a:gdLst>
                <a:gd name="T0" fmla="*/ 584 w 810"/>
                <a:gd name="T1" fmla="*/ 404 h 810"/>
                <a:gd name="T2" fmla="*/ 403 w 810"/>
                <a:gd name="T3" fmla="*/ 586 h 810"/>
                <a:gd name="T4" fmla="*/ 221 w 810"/>
                <a:gd name="T5" fmla="*/ 404 h 810"/>
                <a:gd name="T6" fmla="*/ 403 w 810"/>
                <a:gd name="T7" fmla="*/ 223 h 810"/>
                <a:gd name="T8" fmla="*/ 796 w 810"/>
                <a:gd name="T9" fmla="*/ 494 h 810"/>
                <a:gd name="T10" fmla="*/ 809 w 810"/>
                <a:gd name="T11" fmla="*/ 481 h 810"/>
                <a:gd name="T12" fmla="*/ 809 w 810"/>
                <a:gd name="T13" fmla="*/ 319 h 810"/>
                <a:gd name="T14" fmla="*/ 694 w 810"/>
                <a:gd name="T15" fmla="*/ 319 h 810"/>
                <a:gd name="T16" fmla="*/ 670 w 810"/>
                <a:gd name="T17" fmla="*/ 260 h 810"/>
                <a:gd name="T18" fmla="*/ 751 w 810"/>
                <a:gd name="T19" fmla="*/ 179 h 810"/>
                <a:gd name="T20" fmla="*/ 636 w 810"/>
                <a:gd name="T21" fmla="*/ 64 h 810"/>
                <a:gd name="T22" fmla="*/ 618 w 810"/>
                <a:gd name="T23" fmla="*/ 64 h 810"/>
                <a:gd name="T24" fmla="*/ 546 w 810"/>
                <a:gd name="T25" fmla="*/ 136 h 810"/>
                <a:gd name="T26" fmla="*/ 490 w 810"/>
                <a:gd name="T27" fmla="*/ 13 h 810"/>
                <a:gd name="T28" fmla="*/ 477 w 810"/>
                <a:gd name="T29" fmla="*/ 0 h 810"/>
                <a:gd name="T30" fmla="*/ 314 w 810"/>
                <a:gd name="T31" fmla="*/ 0 h 810"/>
                <a:gd name="T32" fmla="*/ 314 w 810"/>
                <a:gd name="T33" fmla="*/ 113 h 810"/>
                <a:gd name="T34" fmla="*/ 262 w 810"/>
                <a:gd name="T35" fmla="*/ 135 h 810"/>
                <a:gd name="T36" fmla="*/ 182 w 810"/>
                <a:gd name="T37" fmla="*/ 55 h 810"/>
                <a:gd name="T38" fmla="*/ 67 w 810"/>
                <a:gd name="T39" fmla="*/ 170 h 810"/>
                <a:gd name="T40" fmla="*/ 67 w 810"/>
                <a:gd name="T41" fmla="*/ 188 h 810"/>
                <a:gd name="T42" fmla="*/ 136 w 810"/>
                <a:gd name="T43" fmla="*/ 257 h 810"/>
                <a:gd name="T44" fmla="*/ 13 w 810"/>
                <a:gd name="T45" fmla="*/ 314 h 810"/>
                <a:gd name="T46" fmla="*/ 0 w 810"/>
                <a:gd name="T47" fmla="*/ 327 h 810"/>
                <a:gd name="T48" fmla="*/ 0 w 810"/>
                <a:gd name="T49" fmla="*/ 490 h 810"/>
                <a:gd name="T50" fmla="*/ 111 w 810"/>
                <a:gd name="T51" fmla="*/ 490 h 810"/>
                <a:gd name="T52" fmla="*/ 136 w 810"/>
                <a:gd name="T53" fmla="*/ 552 h 810"/>
                <a:gd name="T54" fmla="*/ 58 w 810"/>
                <a:gd name="T55" fmla="*/ 630 h 810"/>
                <a:gd name="T56" fmla="*/ 173 w 810"/>
                <a:gd name="T57" fmla="*/ 745 h 810"/>
                <a:gd name="T58" fmla="*/ 191 w 810"/>
                <a:gd name="T59" fmla="*/ 745 h 810"/>
                <a:gd name="T60" fmla="*/ 262 w 810"/>
                <a:gd name="T61" fmla="*/ 674 h 810"/>
                <a:gd name="T62" fmla="*/ 319 w 810"/>
                <a:gd name="T63" fmla="*/ 796 h 810"/>
                <a:gd name="T64" fmla="*/ 332 w 810"/>
                <a:gd name="T65" fmla="*/ 809 h 810"/>
                <a:gd name="T66" fmla="*/ 494 w 810"/>
                <a:gd name="T67" fmla="*/ 809 h 810"/>
                <a:gd name="T68" fmla="*/ 494 w 810"/>
                <a:gd name="T69" fmla="*/ 694 h 810"/>
                <a:gd name="T70" fmla="*/ 546 w 810"/>
                <a:gd name="T71" fmla="*/ 673 h 810"/>
                <a:gd name="T72" fmla="*/ 627 w 810"/>
                <a:gd name="T73" fmla="*/ 754 h 810"/>
                <a:gd name="T74" fmla="*/ 742 w 810"/>
                <a:gd name="T75" fmla="*/ 639 h 810"/>
                <a:gd name="T76" fmla="*/ 742 w 810"/>
                <a:gd name="T77" fmla="*/ 621 h 810"/>
                <a:gd name="T78" fmla="*/ 670 w 810"/>
                <a:gd name="T79" fmla="*/ 549 h 810"/>
                <a:gd name="T80" fmla="*/ 796 w 810"/>
                <a:gd name="T81" fmla="*/ 494 h 8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10" h="810">
                  <a:moveTo>
                    <a:pt x="584" y="404"/>
                  </a:moveTo>
                  <a:lnTo>
                    <a:pt x="584" y="404"/>
                  </a:lnTo>
                  <a:cubicBezTo>
                    <a:pt x="584" y="505"/>
                    <a:pt x="502" y="586"/>
                    <a:pt x="403" y="586"/>
                  </a:cubicBezTo>
                  <a:lnTo>
                    <a:pt x="403" y="586"/>
                  </a:lnTo>
                  <a:cubicBezTo>
                    <a:pt x="302" y="586"/>
                    <a:pt x="221" y="505"/>
                    <a:pt x="221" y="404"/>
                  </a:cubicBezTo>
                  <a:lnTo>
                    <a:pt x="221" y="404"/>
                  </a:lnTo>
                  <a:cubicBezTo>
                    <a:pt x="221" y="304"/>
                    <a:pt x="302" y="223"/>
                    <a:pt x="403" y="223"/>
                  </a:cubicBezTo>
                  <a:lnTo>
                    <a:pt x="403" y="223"/>
                  </a:lnTo>
                  <a:cubicBezTo>
                    <a:pt x="502" y="223"/>
                    <a:pt x="584" y="304"/>
                    <a:pt x="584" y="404"/>
                  </a:cubicBezTo>
                  <a:close/>
                  <a:moveTo>
                    <a:pt x="796" y="494"/>
                  </a:moveTo>
                  <a:lnTo>
                    <a:pt x="809" y="494"/>
                  </a:lnTo>
                  <a:lnTo>
                    <a:pt x="809" y="481"/>
                  </a:lnTo>
                  <a:lnTo>
                    <a:pt x="809" y="332"/>
                  </a:lnTo>
                  <a:lnTo>
                    <a:pt x="809" y="319"/>
                  </a:lnTo>
                  <a:lnTo>
                    <a:pt x="796" y="319"/>
                  </a:lnTo>
                  <a:lnTo>
                    <a:pt x="694" y="319"/>
                  </a:lnTo>
                  <a:lnTo>
                    <a:pt x="694" y="319"/>
                  </a:lnTo>
                  <a:cubicBezTo>
                    <a:pt x="688" y="299"/>
                    <a:pt x="680" y="279"/>
                    <a:pt x="670" y="260"/>
                  </a:cubicBezTo>
                  <a:lnTo>
                    <a:pt x="742" y="188"/>
                  </a:lnTo>
                  <a:lnTo>
                    <a:pt x="751" y="179"/>
                  </a:lnTo>
                  <a:lnTo>
                    <a:pt x="742" y="170"/>
                  </a:lnTo>
                  <a:lnTo>
                    <a:pt x="636" y="64"/>
                  </a:lnTo>
                  <a:lnTo>
                    <a:pt x="627" y="55"/>
                  </a:lnTo>
                  <a:lnTo>
                    <a:pt x="618" y="64"/>
                  </a:lnTo>
                  <a:lnTo>
                    <a:pt x="546" y="136"/>
                  </a:lnTo>
                  <a:lnTo>
                    <a:pt x="546" y="136"/>
                  </a:lnTo>
                  <a:cubicBezTo>
                    <a:pt x="528" y="126"/>
                    <a:pt x="509" y="119"/>
                    <a:pt x="490" y="113"/>
                  </a:cubicBezTo>
                  <a:lnTo>
                    <a:pt x="490" y="13"/>
                  </a:lnTo>
                  <a:lnTo>
                    <a:pt x="490" y="0"/>
                  </a:lnTo>
                  <a:lnTo>
                    <a:pt x="477" y="0"/>
                  </a:lnTo>
                  <a:lnTo>
                    <a:pt x="327" y="0"/>
                  </a:lnTo>
                  <a:lnTo>
                    <a:pt x="314" y="0"/>
                  </a:lnTo>
                  <a:lnTo>
                    <a:pt x="314" y="13"/>
                  </a:lnTo>
                  <a:lnTo>
                    <a:pt x="314" y="113"/>
                  </a:lnTo>
                  <a:lnTo>
                    <a:pt x="314" y="113"/>
                  </a:lnTo>
                  <a:cubicBezTo>
                    <a:pt x="296" y="119"/>
                    <a:pt x="279" y="126"/>
                    <a:pt x="262" y="135"/>
                  </a:cubicBezTo>
                  <a:lnTo>
                    <a:pt x="191" y="64"/>
                  </a:lnTo>
                  <a:lnTo>
                    <a:pt x="182" y="55"/>
                  </a:lnTo>
                  <a:lnTo>
                    <a:pt x="173" y="64"/>
                  </a:lnTo>
                  <a:lnTo>
                    <a:pt x="67" y="170"/>
                  </a:lnTo>
                  <a:lnTo>
                    <a:pt x="58" y="179"/>
                  </a:lnTo>
                  <a:lnTo>
                    <a:pt x="67" y="188"/>
                  </a:lnTo>
                  <a:lnTo>
                    <a:pt x="136" y="257"/>
                  </a:lnTo>
                  <a:lnTo>
                    <a:pt x="136" y="257"/>
                  </a:lnTo>
                  <a:cubicBezTo>
                    <a:pt x="126" y="276"/>
                    <a:pt x="118" y="294"/>
                    <a:pt x="112" y="314"/>
                  </a:cubicBezTo>
                  <a:lnTo>
                    <a:pt x="13" y="314"/>
                  </a:lnTo>
                  <a:lnTo>
                    <a:pt x="0" y="314"/>
                  </a:lnTo>
                  <a:lnTo>
                    <a:pt x="0" y="327"/>
                  </a:lnTo>
                  <a:lnTo>
                    <a:pt x="0" y="477"/>
                  </a:lnTo>
                  <a:lnTo>
                    <a:pt x="0" y="490"/>
                  </a:lnTo>
                  <a:lnTo>
                    <a:pt x="13" y="490"/>
                  </a:lnTo>
                  <a:lnTo>
                    <a:pt x="111" y="490"/>
                  </a:lnTo>
                  <a:lnTo>
                    <a:pt x="111" y="490"/>
                  </a:lnTo>
                  <a:cubicBezTo>
                    <a:pt x="117" y="511"/>
                    <a:pt x="125" y="532"/>
                    <a:pt x="136" y="552"/>
                  </a:cubicBezTo>
                  <a:lnTo>
                    <a:pt x="67" y="621"/>
                  </a:lnTo>
                  <a:lnTo>
                    <a:pt x="58" y="630"/>
                  </a:lnTo>
                  <a:lnTo>
                    <a:pt x="67" y="639"/>
                  </a:lnTo>
                  <a:lnTo>
                    <a:pt x="173" y="745"/>
                  </a:lnTo>
                  <a:lnTo>
                    <a:pt x="182" y="754"/>
                  </a:lnTo>
                  <a:lnTo>
                    <a:pt x="191" y="745"/>
                  </a:lnTo>
                  <a:lnTo>
                    <a:pt x="262" y="674"/>
                  </a:lnTo>
                  <a:lnTo>
                    <a:pt x="262" y="674"/>
                  </a:lnTo>
                  <a:cubicBezTo>
                    <a:pt x="280" y="684"/>
                    <a:pt x="299" y="692"/>
                    <a:pt x="319" y="697"/>
                  </a:cubicBezTo>
                  <a:lnTo>
                    <a:pt x="319" y="796"/>
                  </a:lnTo>
                  <a:lnTo>
                    <a:pt x="319" y="809"/>
                  </a:lnTo>
                  <a:lnTo>
                    <a:pt x="332" y="809"/>
                  </a:lnTo>
                  <a:lnTo>
                    <a:pt x="481" y="809"/>
                  </a:lnTo>
                  <a:lnTo>
                    <a:pt x="494" y="809"/>
                  </a:lnTo>
                  <a:lnTo>
                    <a:pt x="494" y="796"/>
                  </a:lnTo>
                  <a:lnTo>
                    <a:pt x="494" y="694"/>
                  </a:lnTo>
                  <a:lnTo>
                    <a:pt x="494" y="694"/>
                  </a:lnTo>
                  <a:cubicBezTo>
                    <a:pt x="512" y="688"/>
                    <a:pt x="529" y="682"/>
                    <a:pt x="546" y="673"/>
                  </a:cubicBezTo>
                  <a:lnTo>
                    <a:pt x="618" y="745"/>
                  </a:lnTo>
                  <a:lnTo>
                    <a:pt x="627" y="754"/>
                  </a:lnTo>
                  <a:lnTo>
                    <a:pt x="636" y="745"/>
                  </a:lnTo>
                  <a:lnTo>
                    <a:pt x="742" y="639"/>
                  </a:lnTo>
                  <a:lnTo>
                    <a:pt x="751" y="630"/>
                  </a:lnTo>
                  <a:lnTo>
                    <a:pt x="742" y="621"/>
                  </a:lnTo>
                  <a:lnTo>
                    <a:pt x="670" y="549"/>
                  </a:lnTo>
                  <a:lnTo>
                    <a:pt x="670" y="549"/>
                  </a:lnTo>
                  <a:cubicBezTo>
                    <a:pt x="680" y="532"/>
                    <a:pt x="687" y="513"/>
                    <a:pt x="693" y="494"/>
                  </a:cubicBezTo>
                  <a:lnTo>
                    <a:pt x="796" y="49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60" name="Freeform 27">
              <a:extLst>
                <a:ext uri="{FF2B5EF4-FFF2-40B4-BE49-F238E27FC236}">
                  <a16:creationId xmlns:a16="http://schemas.microsoft.com/office/drawing/2014/main" id="{E873FDC2-145A-D941-88B5-927BB8A8FE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78325" y="4244975"/>
              <a:ext cx="661988" cy="661988"/>
            </a:xfrm>
            <a:custGeom>
              <a:avLst/>
              <a:gdLst>
                <a:gd name="T0" fmla="*/ 1328 w 1841"/>
                <a:gd name="T1" fmla="*/ 920 h 1841"/>
                <a:gd name="T2" fmla="*/ 915 w 1841"/>
                <a:gd name="T3" fmla="*/ 1333 h 1841"/>
                <a:gd name="T4" fmla="*/ 502 w 1841"/>
                <a:gd name="T5" fmla="*/ 920 h 1841"/>
                <a:gd name="T6" fmla="*/ 915 w 1841"/>
                <a:gd name="T7" fmla="*/ 507 h 1841"/>
                <a:gd name="T8" fmla="*/ 1810 w 1841"/>
                <a:gd name="T9" fmla="*/ 1124 h 1841"/>
                <a:gd name="T10" fmla="*/ 1840 w 1841"/>
                <a:gd name="T11" fmla="*/ 1095 h 1841"/>
                <a:gd name="T12" fmla="*/ 1840 w 1841"/>
                <a:gd name="T13" fmla="*/ 725 h 1841"/>
                <a:gd name="T14" fmla="*/ 1579 w 1841"/>
                <a:gd name="T15" fmla="*/ 725 h 1841"/>
                <a:gd name="T16" fmla="*/ 1523 w 1841"/>
                <a:gd name="T17" fmla="*/ 590 h 1841"/>
                <a:gd name="T18" fmla="*/ 1708 w 1841"/>
                <a:gd name="T19" fmla="*/ 407 h 1841"/>
                <a:gd name="T20" fmla="*/ 1446 w 1841"/>
                <a:gd name="T21" fmla="*/ 145 h 1841"/>
                <a:gd name="T22" fmla="*/ 1405 w 1841"/>
                <a:gd name="T23" fmla="*/ 145 h 1841"/>
                <a:gd name="T24" fmla="*/ 1241 w 1841"/>
                <a:gd name="T25" fmla="*/ 309 h 1841"/>
                <a:gd name="T26" fmla="*/ 1114 w 1841"/>
                <a:gd name="T27" fmla="*/ 29 h 1841"/>
                <a:gd name="T28" fmla="*/ 1085 w 1841"/>
                <a:gd name="T29" fmla="*/ 0 h 1841"/>
                <a:gd name="T30" fmla="*/ 716 w 1841"/>
                <a:gd name="T31" fmla="*/ 0 h 1841"/>
                <a:gd name="T32" fmla="*/ 716 w 1841"/>
                <a:gd name="T33" fmla="*/ 257 h 1841"/>
                <a:gd name="T34" fmla="*/ 596 w 1841"/>
                <a:gd name="T35" fmla="*/ 306 h 1841"/>
                <a:gd name="T36" fmla="*/ 414 w 1841"/>
                <a:gd name="T37" fmla="*/ 125 h 1841"/>
                <a:gd name="T38" fmla="*/ 153 w 1841"/>
                <a:gd name="T39" fmla="*/ 386 h 1841"/>
                <a:gd name="T40" fmla="*/ 153 w 1841"/>
                <a:gd name="T41" fmla="*/ 427 h 1841"/>
                <a:gd name="T42" fmla="*/ 310 w 1841"/>
                <a:gd name="T43" fmla="*/ 585 h 1841"/>
                <a:gd name="T44" fmla="*/ 30 w 1841"/>
                <a:gd name="T45" fmla="*/ 716 h 1841"/>
                <a:gd name="T46" fmla="*/ 0 w 1841"/>
                <a:gd name="T47" fmla="*/ 744 h 1841"/>
                <a:gd name="T48" fmla="*/ 0 w 1841"/>
                <a:gd name="T49" fmla="*/ 1114 h 1841"/>
                <a:gd name="T50" fmla="*/ 251 w 1841"/>
                <a:gd name="T51" fmla="*/ 1114 h 1841"/>
                <a:gd name="T52" fmla="*/ 310 w 1841"/>
                <a:gd name="T53" fmla="*/ 1255 h 1841"/>
                <a:gd name="T54" fmla="*/ 132 w 1841"/>
                <a:gd name="T55" fmla="*/ 1433 h 1841"/>
                <a:gd name="T56" fmla="*/ 394 w 1841"/>
                <a:gd name="T57" fmla="*/ 1694 h 1841"/>
                <a:gd name="T58" fmla="*/ 435 w 1841"/>
                <a:gd name="T59" fmla="*/ 1694 h 1841"/>
                <a:gd name="T60" fmla="*/ 596 w 1841"/>
                <a:gd name="T61" fmla="*/ 1533 h 1841"/>
                <a:gd name="T62" fmla="*/ 726 w 1841"/>
                <a:gd name="T63" fmla="*/ 1811 h 1841"/>
                <a:gd name="T64" fmla="*/ 755 w 1841"/>
                <a:gd name="T65" fmla="*/ 1840 h 1841"/>
                <a:gd name="T66" fmla="*/ 1124 w 1841"/>
                <a:gd name="T67" fmla="*/ 1840 h 1841"/>
                <a:gd name="T68" fmla="*/ 1124 w 1841"/>
                <a:gd name="T69" fmla="*/ 1580 h 1841"/>
                <a:gd name="T70" fmla="*/ 1241 w 1841"/>
                <a:gd name="T71" fmla="*/ 1530 h 1841"/>
                <a:gd name="T72" fmla="*/ 1426 w 1841"/>
                <a:gd name="T73" fmla="*/ 1715 h 1841"/>
                <a:gd name="T74" fmla="*/ 1687 w 1841"/>
                <a:gd name="T75" fmla="*/ 1453 h 1841"/>
                <a:gd name="T76" fmla="*/ 1687 w 1841"/>
                <a:gd name="T77" fmla="*/ 1412 h 1841"/>
                <a:gd name="T78" fmla="*/ 1523 w 1841"/>
                <a:gd name="T79" fmla="*/ 1249 h 1841"/>
                <a:gd name="T80" fmla="*/ 1810 w 1841"/>
                <a:gd name="T81" fmla="*/ 1124 h 18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841" h="1841">
                  <a:moveTo>
                    <a:pt x="1328" y="920"/>
                  </a:moveTo>
                  <a:lnTo>
                    <a:pt x="1328" y="920"/>
                  </a:lnTo>
                  <a:cubicBezTo>
                    <a:pt x="1328" y="1147"/>
                    <a:pt x="1143" y="1333"/>
                    <a:pt x="915" y="1333"/>
                  </a:cubicBezTo>
                  <a:lnTo>
                    <a:pt x="915" y="1333"/>
                  </a:lnTo>
                  <a:cubicBezTo>
                    <a:pt x="688" y="1333"/>
                    <a:pt x="502" y="1147"/>
                    <a:pt x="502" y="920"/>
                  </a:cubicBezTo>
                  <a:lnTo>
                    <a:pt x="502" y="920"/>
                  </a:lnTo>
                  <a:cubicBezTo>
                    <a:pt x="502" y="692"/>
                    <a:pt x="688" y="507"/>
                    <a:pt x="915" y="507"/>
                  </a:cubicBezTo>
                  <a:lnTo>
                    <a:pt x="915" y="507"/>
                  </a:lnTo>
                  <a:cubicBezTo>
                    <a:pt x="1143" y="507"/>
                    <a:pt x="1328" y="692"/>
                    <a:pt x="1328" y="920"/>
                  </a:cubicBezTo>
                  <a:close/>
                  <a:moveTo>
                    <a:pt x="1810" y="1124"/>
                  </a:moveTo>
                  <a:lnTo>
                    <a:pt x="1840" y="1124"/>
                  </a:lnTo>
                  <a:lnTo>
                    <a:pt x="1840" y="1095"/>
                  </a:lnTo>
                  <a:lnTo>
                    <a:pt x="1840" y="754"/>
                  </a:lnTo>
                  <a:lnTo>
                    <a:pt x="1840" y="725"/>
                  </a:lnTo>
                  <a:lnTo>
                    <a:pt x="1810" y="725"/>
                  </a:lnTo>
                  <a:lnTo>
                    <a:pt x="1579" y="725"/>
                  </a:lnTo>
                  <a:lnTo>
                    <a:pt x="1579" y="725"/>
                  </a:lnTo>
                  <a:cubicBezTo>
                    <a:pt x="1565" y="679"/>
                    <a:pt x="1547" y="633"/>
                    <a:pt x="1523" y="590"/>
                  </a:cubicBezTo>
                  <a:lnTo>
                    <a:pt x="1687" y="427"/>
                  </a:lnTo>
                  <a:lnTo>
                    <a:pt x="1708" y="407"/>
                  </a:lnTo>
                  <a:lnTo>
                    <a:pt x="1687" y="386"/>
                  </a:lnTo>
                  <a:lnTo>
                    <a:pt x="1446" y="145"/>
                  </a:lnTo>
                  <a:lnTo>
                    <a:pt x="1426" y="125"/>
                  </a:lnTo>
                  <a:lnTo>
                    <a:pt x="1405" y="145"/>
                  </a:lnTo>
                  <a:lnTo>
                    <a:pt x="1241" y="309"/>
                  </a:lnTo>
                  <a:lnTo>
                    <a:pt x="1241" y="309"/>
                  </a:lnTo>
                  <a:cubicBezTo>
                    <a:pt x="1200" y="287"/>
                    <a:pt x="1158" y="270"/>
                    <a:pt x="1114" y="257"/>
                  </a:cubicBezTo>
                  <a:lnTo>
                    <a:pt x="1114" y="29"/>
                  </a:lnTo>
                  <a:lnTo>
                    <a:pt x="1114" y="0"/>
                  </a:lnTo>
                  <a:lnTo>
                    <a:pt x="1085" y="0"/>
                  </a:lnTo>
                  <a:lnTo>
                    <a:pt x="745" y="0"/>
                  </a:lnTo>
                  <a:lnTo>
                    <a:pt x="716" y="0"/>
                  </a:lnTo>
                  <a:lnTo>
                    <a:pt x="716" y="29"/>
                  </a:lnTo>
                  <a:lnTo>
                    <a:pt x="716" y="257"/>
                  </a:lnTo>
                  <a:lnTo>
                    <a:pt x="716" y="257"/>
                  </a:lnTo>
                  <a:cubicBezTo>
                    <a:pt x="674" y="269"/>
                    <a:pt x="634" y="286"/>
                    <a:pt x="596" y="306"/>
                  </a:cubicBezTo>
                  <a:lnTo>
                    <a:pt x="435" y="145"/>
                  </a:lnTo>
                  <a:lnTo>
                    <a:pt x="414" y="125"/>
                  </a:lnTo>
                  <a:lnTo>
                    <a:pt x="394" y="145"/>
                  </a:lnTo>
                  <a:lnTo>
                    <a:pt x="153" y="386"/>
                  </a:lnTo>
                  <a:lnTo>
                    <a:pt x="132" y="407"/>
                  </a:lnTo>
                  <a:lnTo>
                    <a:pt x="153" y="427"/>
                  </a:lnTo>
                  <a:lnTo>
                    <a:pt x="310" y="585"/>
                  </a:lnTo>
                  <a:lnTo>
                    <a:pt x="310" y="585"/>
                  </a:lnTo>
                  <a:cubicBezTo>
                    <a:pt x="287" y="627"/>
                    <a:pt x="268" y="670"/>
                    <a:pt x="254" y="716"/>
                  </a:cubicBezTo>
                  <a:lnTo>
                    <a:pt x="30" y="716"/>
                  </a:lnTo>
                  <a:lnTo>
                    <a:pt x="0" y="716"/>
                  </a:lnTo>
                  <a:lnTo>
                    <a:pt x="0" y="744"/>
                  </a:lnTo>
                  <a:lnTo>
                    <a:pt x="0" y="1085"/>
                  </a:lnTo>
                  <a:lnTo>
                    <a:pt x="0" y="1114"/>
                  </a:lnTo>
                  <a:lnTo>
                    <a:pt x="30" y="1114"/>
                  </a:lnTo>
                  <a:lnTo>
                    <a:pt x="251" y="1114"/>
                  </a:lnTo>
                  <a:lnTo>
                    <a:pt x="251" y="1114"/>
                  </a:lnTo>
                  <a:cubicBezTo>
                    <a:pt x="266" y="1163"/>
                    <a:pt x="286" y="1210"/>
                    <a:pt x="310" y="1255"/>
                  </a:cubicBezTo>
                  <a:lnTo>
                    <a:pt x="153" y="1412"/>
                  </a:lnTo>
                  <a:lnTo>
                    <a:pt x="132" y="1433"/>
                  </a:lnTo>
                  <a:lnTo>
                    <a:pt x="153" y="1453"/>
                  </a:lnTo>
                  <a:lnTo>
                    <a:pt x="394" y="1694"/>
                  </a:lnTo>
                  <a:lnTo>
                    <a:pt x="414" y="1715"/>
                  </a:lnTo>
                  <a:lnTo>
                    <a:pt x="435" y="1694"/>
                  </a:lnTo>
                  <a:lnTo>
                    <a:pt x="596" y="1533"/>
                  </a:lnTo>
                  <a:lnTo>
                    <a:pt x="596" y="1533"/>
                  </a:lnTo>
                  <a:cubicBezTo>
                    <a:pt x="637" y="1555"/>
                    <a:pt x="681" y="1572"/>
                    <a:pt x="726" y="1586"/>
                  </a:cubicBezTo>
                  <a:lnTo>
                    <a:pt x="726" y="1811"/>
                  </a:lnTo>
                  <a:lnTo>
                    <a:pt x="726" y="1840"/>
                  </a:lnTo>
                  <a:lnTo>
                    <a:pt x="755" y="1840"/>
                  </a:lnTo>
                  <a:lnTo>
                    <a:pt x="1095" y="1840"/>
                  </a:lnTo>
                  <a:lnTo>
                    <a:pt x="1124" y="1840"/>
                  </a:lnTo>
                  <a:lnTo>
                    <a:pt x="1124" y="1811"/>
                  </a:lnTo>
                  <a:lnTo>
                    <a:pt x="1124" y="1580"/>
                  </a:lnTo>
                  <a:lnTo>
                    <a:pt x="1124" y="1580"/>
                  </a:lnTo>
                  <a:cubicBezTo>
                    <a:pt x="1164" y="1567"/>
                    <a:pt x="1203" y="1550"/>
                    <a:pt x="1241" y="1530"/>
                  </a:cubicBezTo>
                  <a:lnTo>
                    <a:pt x="1405" y="1694"/>
                  </a:lnTo>
                  <a:lnTo>
                    <a:pt x="1426" y="1715"/>
                  </a:lnTo>
                  <a:lnTo>
                    <a:pt x="1446" y="1694"/>
                  </a:lnTo>
                  <a:lnTo>
                    <a:pt x="1687" y="1453"/>
                  </a:lnTo>
                  <a:lnTo>
                    <a:pt x="1708" y="1433"/>
                  </a:lnTo>
                  <a:lnTo>
                    <a:pt x="1687" y="1412"/>
                  </a:lnTo>
                  <a:lnTo>
                    <a:pt x="1523" y="1249"/>
                  </a:lnTo>
                  <a:lnTo>
                    <a:pt x="1523" y="1249"/>
                  </a:lnTo>
                  <a:cubicBezTo>
                    <a:pt x="1545" y="1209"/>
                    <a:pt x="1562" y="1167"/>
                    <a:pt x="1576" y="1124"/>
                  </a:cubicBezTo>
                  <a:lnTo>
                    <a:pt x="1810" y="1124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61" name="Freeform 28">
              <a:extLst>
                <a:ext uri="{FF2B5EF4-FFF2-40B4-BE49-F238E27FC236}">
                  <a16:creationId xmlns:a16="http://schemas.microsoft.com/office/drawing/2014/main" id="{30B8D5E1-9E82-024D-821E-4D71EBEA50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3163" y="4732338"/>
              <a:ext cx="330200" cy="330200"/>
            </a:xfrm>
            <a:custGeom>
              <a:avLst/>
              <a:gdLst>
                <a:gd name="T0" fmla="*/ 662 w 918"/>
                <a:gd name="T1" fmla="*/ 458 h 917"/>
                <a:gd name="T2" fmla="*/ 456 w 918"/>
                <a:gd name="T3" fmla="*/ 664 h 917"/>
                <a:gd name="T4" fmla="*/ 251 w 918"/>
                <a:gd name="T5" fmla="*/ 458 h 917"/>
                <a:gd name="T6" fmla="*/ 456 w 918"/>
                <a:gd name="T7" fmla="*/ 253 h 917"/>
                <a:gd name="T8" fmla="*/ 902 w 918"/>
                <a:gd name="T9" fmla="*/ 560 h 917"/>
                <a:gd name="T10" fmla="*/ 917 w 918"/>
                <a:gd name="T11" fmla="*/ 545 h 917"/>
                <a:gd name="T12" fmla="*/ 917 w 918"/>
                <a:gd name="T13" fmla="*/ 361 h 917"/>
                <a:gd name="T14" fmla="*/ 787 w 918"/>
                <a:gd name="T15" fmla="*/ 361 h 917"/>
                <a:gd name="T16" fmla="*/ 759 w 918"/>
                <a:gd name="T17" fmla="*/ 294 h 917"/>
                <a:gd name="T18" fmla="*/ 851 w 918"/>
                <a:gd name="T19" fmla="*/ 203 h 917"/>
                <a:gd name="T20" fmla="*/ 721 w 918"/>
                <a:gd name="T21" fmla="*/ 72 h 917"/>
                <a:gd name="T22" fmla="*/ 700 w 918"/>
                <a:gd name="T23" fmla="*/ 72 h 917"/>
                <a:gd name="T24" fmla="*/ 619 w 918"/>
                <a:gd name="T25" fmla="*/ 155 h 917"/>
                <a:gd name="T26" fmla="*/ 555 w 918"/>
                <a:gd name="T27" fmla="*/ 15 h 917"/>
                <a:gd name="T28" fmla="*/ 541 w 918"/>
                <a:gd name="T29" fmla="*/ 0 h 917"/>
                <a:gd name="T30" fmla="*/ 357 w 918"/>
                <a:gd name="T31" fmla="*/ 0 h 917"/>
                <a:gd name="T32" fmla="*/ 357 w 918"/>
                <a:gd name="T33" fmla="*/ 128 h 917"/>
                <a:gd name="T34" fmla="*/ 297 w 918"/>
                <a:gd name="T35" fmla="*/ 153 h 917"/>
                <a:gd name="T36" fmla="*/ 206 w 918"/>
                <a:gd name="T37" fmla="*/ 62 h 917"/>
                <a:gd name="T38" fmla="*/ 77 w 918"/>
                <a:gd name="T39" fmla="*/ 192 h 917"/>
                <a:gd name="T40" fmla="*/ 77 w 918"/>
                <a:gd name="T41" fmla="*/ 213 h 917"/>
                <a:gd name="T42" fmla="*/ 155 w 918"/>
                <a:gd name="T43" fmla="*/ 291 h 917"/>
                <a:gd name="T44" fmla="*/ 15 w 918"/>
                <a:gd name="T45" fmla="*/ 357 h 917"/>
                <a:gd name="T46" fmla="*/ 0 w 918"/>
                <a:gd name="T47" fmla="*/ 371 h 917"/>
                <a:gd name="T48" fmla="*/ 0 w 918"/>
                <a:gd name="T49" fmla="*/ 555 h 917"/>
                <a:gd name="T50" fmla="*/ 125 w 918"/>
                <a:gd name="T51" fmla="*/ 555 h 917"/>
                <a:gd name="T52" fmla="*/ 155 w 918"/>
                <a:gd name="T53" fmla="*/ 625 h 917"/>
                <a:gd name="T54" fmla="*/ 66 w 918"/>
                <a:gd name="T55" fmla="*/ 714 h 917"/>
                <a:gd name="T56" fmla="*/ 196 w 918"/>
                <a:gd name="T57" fmla="*/ 844 h 917"/>
                <a:gd name="T58" fmla="*/ 217 w 918"/>
                <a:gd name="T59" fmla="*/ 844 h 917"/>
                <a:gd name="T60" fmla="*/ 297 w 918"/>
                <a:gd name="T61" fmla="*/ 764 h 917"/>
                <a:gd name="T62" fmla="*/ 362 w 918"/>
                <a:gd name="T63" fmla="*/ 902 h 917"/>
                <a:gd name="T64" fmla="*/ 376 w 918"/>
                <a:gd name="T65" fmla="*/ 916 h 917"/>
                <a:gd name="T66" fmla="*/ 560 w 918"/>
                <a:gd name="T67" fmla="*/ 916 h 917"/>
                <a:gd name="T68" fmla="*/ 560 w 918"/>
                <a:gd name="T69" fmla="*/ 786 h 917"/>
                <a:gd name="T70" fmla="*/ 619 w 918"/>
                <a:gd name="T71" fmla="*/ 762 h 917"/>
                <a:gd name="T72" fmla="*/ 710 w 918"/>
                <a:gd name="T73" fmla="*/ 854 h 917"/>
                <a:gd name="T74" fmla="*/ 841 w 918"/>
                <a:gd name="T75" fmla="*/ 724 h 917"/>
                <a:gd name="T76" fmla="*/ 841 w 918"/>
                <a:gd name="T77" fmla="*/ 703 h 917"/>
                <a:gd name="T78" fmla="*/ 759 w 918"/>
                <a:gd name="T79" fmla="*/ 622 h 917"/>
                <a:gd name="T80" fmla="*/ 902 w 918"/>
                <a:gd name="T81" fmla="*/ 560 h 9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918" h="917">
                  <a:moveTo>
                    <a:pt x="662" y="458"/>
                  </a:moveTo>
                  <a:lnTo>
                    <a:pt x="662" y="458"/>
                  </a:lnTo>
                  <a:cubicBezTo>
                    <a:pt x="662" y="572"/>
                    <a:pt x="569" y="664"/>
                    <a:pt x="456" y="664"/>
                  </a:cubicBezTo>
                  <a:lnTo>
                    <a:pt x="456" y="664"/>
                  </a:lnTo>
                  <a:cubicBezTo>
                    <a:pt x="343" y="664"/>
                    <a:pt x="251" y="572"/>
                    <a:pt x="251" y="458"/>
                  </a:cubicBezTo>
                  <a:lnTo>
                    <a:pt x="251" y="458"/>
                  </a:lnTo>
                  <a:cubicBezTo>
                    <a:pt x="251" y="345"/>
                    <a:pt x="343" y="253"/>
                    <a:pt x="456" y="253"/>
                  </a:cubicBezTo>
                  <a:lnTo>
                    <a:pt x="456" y="253"/>
                  </a:lnTo>
                  <a:cubicBezTo>
                    <a:pt x="569" y="253"/>
                    <a:pt x="662" y="345"/>
                    <a:pt x="662" y="458"/>
                  </a:cubicBezTo>
                  <a:close/>
                  <a:moveTo>
                    <a:pt x="902" y="560"/>
                  </a:moveTo>
                  <a:lnTo>
                    <a:pt x="917" y="560"/>
                  </a:lnTo>
                  <a:lnTo>
                    <a:pt x="917" y="545"/>
                  </a:lnTo>
                  <a:lnTo>
                    <a:pt x="917" y="376"/>
                  </a:lnTo>
                  <a:lnTo>
                    <a:pt x="917" y="361"/>
                  </a:lnTo>
                  <a:lnTo>
                    <a:pt x="902" y="361"/>
                  </a:lnTo>
                  <a:lnTo>
                    <a:pt x="787" y="361"/>
                  </a:lnTo>
                  <a:lnTo>
                    <a:pt x="787" y="361"/>
                  </a:lnTo>
                  <a:cubicBezTo>
                    <a:pt x="780" y="338"/>
                    <a:pt x="771" y="316"/>
                    <a:pt x="759" y="294"/>
                  </a:cubicBezTo>
                  <a:lnTo>
                    <a:pt x="841" y="213"/>
                  </a:lnTo>
                  <a:lnTo>
                    <a:pt x="851" y="203"/>
                  </a:lnTo>
                  <a:lnTo>
                    <a:pt x="841" y="192"/>
                  </a:lnTo>
                  <a:lnTo>
                    <a:pt x="721" y="72"/>
                  </a:lnTo>
                  <a:lnTo>
                    <a:pt x="710" y="62"/>
                  </a:lnTo>
                  <a:lnTo>
                    <a:pt x="700" y="72"/>
                  </a:lnTo>
                  <a:lnTo>
                    <a:pt x="619" y="155"/>
                  </a:lnTo>
                  <a:lnTo>
                    <a:pt x="619" y="155"/>
                  </a:lnTo>
                  <a:cubicBezTo>
                    <a:pt x="598" y="144"/>
                    <a:pt x="577" y="135"/>
                    <a:pt x="555" y="128"/>
                  </a:cubicBezTo>
                  <a:lnTo>
                    <a:pt x="555" y="15"/>
                  </a:lnTo>
                  <a:lnTo>
                    <a:pt x="555" y="0"/>
                  </a:lnTo>
                  <a:lnTo>
                    <a:pt x="541" y="0"/>
                  </a:lnTo>
                  <a:lnTo>
                    <a:pt x="372" y="0"/>
                  </a:lnTo>
                  <a:lnTo>
                    <a:pt x="357" y="0"/>
                  </a:lnTo>
                  <a:lnTo>
                    <a:pt x="357" y="15"/>
                  </a:lnTo>
                  <a:lnTo>
                    <a:pt x="357" y="128"/>
                  </a:lnTo>
                  <a:lnTo>
                    <a:pt x="357" y="128"/>
                  </a:lnTo>
                  <a:cubicBezTo>
                    <a:pt x="336" y="135"/>
                    <a:pt x="316" y="143"/>
                    <a:pt x="297" y="153"/>
                  </a:cubicBezTo>
                  <a:lnTo>
                    <a:pt x="217" y="72"/>
                  </a:lnTo>
                  <a:lnTo>
                    <a:pt x="206" y="62"/>
                  </a:lnTo>
                  <a:lnTo>
                    <a:pt x="196" y="72"/>
                  </a:lnTo>
                  <a:lnTo>
                    <a:pt x="77" y="192"/>
                  </a:lnTo>
                  <a:lnTo>
                    <a:pt x="66" y="203"/>
                  </a:lnTo>
                  <a:lnTo>
                    <a:pt x="77" y="213"/>
                  </a:lnTo>
                  <a:lnTo>
                    <a:pt x="155" y="291"/>
                  </a:lnTo>
                  <a:lnTo>
                    <a:pt x="155" y="291"/>
                  </a:lnTo>
                  <a:cubicBezTo>
                    <a:pt x="143" y="312"/>
                    <a:pt x="134" y="334"/>
                    <a:pt x="127" y="357"/>
                  </a:cubicBezTo>
                  <a:lnTo>
                    <a:pt x="15" y="357"/>
                  </a:lnTo>
                  <a:lnTo>
                    <a:pt x="0" y="357"/>
                  </a:lnTo>
                  <a:lnTo>
                    <a:pt x="0" y="371"/>
                  </a:lnTo>
                  <a:lnTo>
                    <a:pt x="0" y="540"/>
                  </a:lnTo>
                  <a:lnTo>
                    <a:pt x="0" y="555"/>
                  </a:lnTo>
                  <a:lnTo>
                    <a:pt x="15" y="555"/>
                  </a:lnTo>
                  <a:lnTo>
                    <a:pt x="125" y="555"/>
                  </a:lnTo>
                  <a:lnTo>
                    <a:pt x="125" y="555"/>
                  </a:lnTo>
                  <a:cubicBezTo>
                    <a:pt x="132" y="579"/>
                    <a:pt x="142" y="603"/>
                    <a:pt x="155" y="625"/>
                  </a:cubicBezTo>
                  <a:lnTo>
                    <a:pt x="77" y="703"/>
                  </a:lnTo>
                  <a:lnTo>
                    <a:pt x="66" y="714"/>
                  </a:lnTo>
                  <a:lnTo>
                    <a:pt x="77" y="724"/>
                  </a:lnTo>
                  <a:lnTo>
                    <a:pt x="196" y="844"/>
                  </a:lnTo>
                  <a:lnTo>
                    <a:pt x="206" y="854"/>
                  </a:lnTo>
                  <a:lnTo>
                    <a:pt x="217" y="844"/>
                  </a:lnTo>
                  <a:lnTo>
                    <a:pt x="297" y="764"/>
                  </a:lnTo>
                  <a:lnTo>
                    <a:pt x="297" y="764"/>
                  </a:lnTo>
                  <a:cubicBezTo>
                    <a:pt x="317" y="775"/>
                    <a:pt x="339" y="783"/>
                    <a:pt x="362" y="790"/>
                  </a:cubicBezTo>
                  <a:lnTo>
                    <a:pt x="362" y="902"/>
                  </a:lnTo>
                  <a:lnTo>
                    <a:pt x="362" y="916"/>
                  </a:lnTo>
                  <a:lnTo>
                    <a:pt x="376" y="916"/>
                  </a:lnTo>
                  <a:lnTo>
                    <a:pt x="546" y="916"/>
                  </a:lnTo>
                  <a:lnTo>
                    <a:pt x="560" y="916"/>
                  </a:lnTo>
                  <a:lnTo>
                    <a:pt x="560" y="902"/>
                  </a:lnTo>
                  <a:lnTo>
                    <a:pt x="560" y="786"/>
                  </a:lnTo>
                  <a:lnTo>
                    <a:pt x="560" y="786"/>
                  </a:lnTo>
                  <a:cubicBezTo>
                    <a:pt x="580" y="780"/>
                    <a:pt x="600" y="772"/>
                    <a:pt x="619" y="762"/>
                  </a:cubicBezTo>
                  <a:lnTo>
                    <a:pt x="700" y="844"/>
                  </a:lnTo>
                  <a:lnTo>
                    <a:pt x="710" y="854"/>
                  </a:lnTo>
                  <a:lnTo>
                    <a:pt x="721" y="844"/>
                  </a:lnTo>
                  <a:lnTo>
                    <a:pt x="841" y="724"/>
                  </a:lnTo>
                  <a:lnTo>
                    <a:pt x="851" y="714"/>
                  </a:lnTo>
                  <a:lnTo>
                    <a:pt x="841" y="703"/>
                  </a:lnTo>
                  <a:lnTo>
                    <a:pt x="759" y="622"/>
                  </a:lnTo>
                  <a:lnTo>
                    <a:pt x="759" y="622"/>
                  </a:lnTo>
                  <a:cubicBezTo>
                    <a:pt x="770" y="602"/>
                    <a:pt x="779" y="581"/>
                    <a:pt x="786" y="560"/>
                  </a:cubicBezTo>
                  <a:lnTo>
                    <a:pt x="902" y="56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62" name="Freeform 29">
              <a:extLst>
                <a:ext uri="{FF2B5EF4-FFF2-40B4-BE49-F238E27FC236}">
                  <a16:creationId xmlns:a16="http://schemas.microsoft.com/office/drawing/2014/main" id="{309BA252-E008-AA4C-ABE3-517530697E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48113" y="4943475"/>
              <a:ext cx="350837" cy="350838"/>
            </a:xfrm>
            <a:custGeom>
              <a:avLst/>
              <a:gdLst>
                <a:gd name="T0" fmla="*/ 702 w 974"/>
                <a:gd name="T1" fmla="*/ 486 h 973"/>
                <a:gd name="T2" fmla="*/ 484 w 974"/>
                <a:gd name="T3" fmla="*/ 705 h 973"/>
                <a:gd name="T4" fmla="*/ 265 w 974"/>
                <a:gd name="T5" fmla="*/ 486 h 973"/>
                <a:gd name="T6" fmla="*/ 484 w 974"/>
                <a:gd name="T7" fmla="*/ 268 h 973"/>
                <a:gd name="T8" fmla="*/ 957 w 974"/>
                <a:gd name="T9" fmla="*/ 594 h 973"/>
                <a:gd name="T10" fmla="*/ 973 w 974"/>
                <a:gd name="T11" fmla="*/ 579 h 973"/>
                <a:gd name="T12" fmla="*/ 973 w 974"/>
                <a:gd name="T13" fmla="*/ 383 h 973"/>
                <a:gd name="T14" fmla="*/ 835 w 974"/>
                <a:gd name="T15" fmla="*/ 383 h 973"/>
                <a:gd name="T16" fmla="*/ 806 w 974"/>
                <a:gd name="T17" fmla="*/ 312 h 973"/>
                <a:gd name="T18" fmla="*/ 903 w 974"/>
                <a:gd name="T19" fmla="*/ 215 h 973"/>
                <a:gd name="T20" fmla="*/ 765 w 974"/>
                <a:gd name="T21" fmla="*/ 77 h 973"/>
                <a:gd name="T22" fmla="*/ 743 w 974"/>
                <a:gd name="T23" fmla="*/ 77 h 973"/>
                <a:gd name="T24" fmla="*/ 656 w 974"/>
                <a:gd name="T25" fmla="*/ 164 h 973"/>
                <a:gd name="T26" fmla="*/ 589 w 974"/>
                <a:gd name="T27" fmla="*/ 15 h 973"/>
                <a:gd name="T28" fmla="*/ 573 w 974"/>
                <a:gd name="T29" fmla="*/ 0 h 973"/>
                <a:gd name="T30" fmla="*/ 379 w 974"/>
                <a:gd name="T31" fmla="*/ 0 h 973"/>
                <a:gd name="T32" fmla="*/ 379 w 974"/>
                <a:gd name="T33" fmla="*/ 136 h 973"/>
                <a:gd name="T34" fmla="*/ 315 w 974"/>
                <a:gd name="T35" fmla="*/ 162 h 973"/>
                <a:gd name="T36" fmla="*/ 219 w 974"/>
                <a:gd name="T37" fmla="*/ 66 h 973"/>
                <a:gd name="T38" fmla="*/ 81 w 974"/>
                <a:gd name="T39" fmla="*/ 204 h 973"/>
                <a:gd name="T40" fmla="*/ 81 w 974"/>
                <a:gd name="T41" fmla="*/ 226 h 973"/>
                <a:gd name="T42" fmla="*/ 164 w 974"/>
                <a:gd name="T43" fmla="*/ 309 h 973"/>
                <a:gd name="T44" fmla="*/ 15 w 974"/>
                <a:gd name="T45" fmla="*/ 378 h 973"/>
                <a:gd name="T46" fmla="*/ 0 w 974"/>
                <a:gd name="T47" fmla="*/ 394 h 973"/>
                <a:gd name="T48" fmla="*/ 0 w 974"/>
                <a:gd name="T49" fmla="*/ 589 h 973"/>
                <a:gd name="T50" fmla="*/ 133 w 974"/>
                <a:gd name="T51" fmla="*/ 589 h 973"/>
                <a:gd name="T52" fmla="*/ 164 w 974"/>
                <a:gd name="T53" fmla="*/ 664 h 973"/>
                <a:gd name="T54" fmla="*/ 70 w 974"/>
                <a:gd name="T55" fmla="*/ 758 h 973"/>
                <a:gd name="T56" fmla="*/ 208 w 974"/>
                <a:gd name="T57" fmla="*/ 896 h 973"/>
                <a:gd name="T58" fmla="*/ 229 w 974"/>
                <a:gd name="T59" fmla="*/ 896 h 973"/>
                <a:gd name="T60" fmla="*/ 315 w 974"/>
                <a:gd name="T61" fmla="*/ 811 h 973"/>
                <a:gd name="T62" fmla="*/ 383 w 974"/>
                <a:gd name="T63" fmla="*/ 957 h 973"/>
                <a:gd name="T64" fmla="*/ 399 w 974"/>
                <a:gd name="T65" fmla="*/ 972 h 973"/>
                <a:gd name="T66" fmla="*/ 594 w 974"/>
                <a:gd name="T67" fmla="*/ 972 h 973"/>
                <a:gd name="T68" fmla="*/ 594 w 974"/>
                <a:gd name="T69" fmla="*/ 835 h 973"/>
                <a:gd name="T70" fmla="*/ 656 w 974"/>
                <a:gd name="T71" fmla="*/ 809 h 973"/>
                <a:gd name="T72" fmla="*/ 754 w 974"/>
                <a:gd name="T73" fmla="*/ 907 h 973"/>
                <a:gd name="T74" fmla="*/ 892 w 974"/>
                <a:gd name="T75" fmla="*/ 769 h 973"/>
                <a:gd name="T76" fmla="*/ 892 w 974"/>
                <a:gd name="T77" fmla="*/ 747 h 973"/>
                <a:gd name="T78" fmla="*/ 806 w 974"/>
                <a:gd name="T79" fmla="*/ 660 h 973"/>
                <a:gd name="T80" fmla="*/ 957 w 974"/>
                <a:gd name="T81" fmla="*/ 594 h 9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974" h="973">
                  <a:moveTo>
                    <a:pt x="702" y="486"/>
                  </a:moveTo>
                  <a:lnTo>
                    <a:pt x="702" y="486"/>
                  </a:lnTo>
                  <a:cubicBezTo>
                    <a:pt x="702" y="607"/>
                    <a:pt x="604" y="705"/>
                    <a:pt x="484" y="705"/>
                  </a:cubicBezTo>
                  <a:lnTo>
                    <a:pt x="484" y="705"/>
                  </a:lnTo>
                  <a:cubicBezTo>
                    <a:pt x="363" y="705"/>
                    <a:pt x="265" y="607"/>
                    <a:pt x="265" y="486"/>
                  </a:cubicBezTo>
                  <a:lnTo>
                    <a:pt x="265" y="486"/>
                  </a:lnTo>
                  <a:cubicBezTo>
                    <a:pt x="265" y="366"/>
                    <a:pt x="363" y="268"/>
                    <a:pt x="484" y="268"/>
                  </a:cubicBezTo>
                  <a:lnTo>
                    <a:pt x="484" y="268"/>
                  </a:lnTo>
                  <a:cubicBezTo>
                    <a:pt x="604" y="268"/>
                    <a:pt x="702" y="366"/>
                    <a:pt x="702" y="486"/>
                  </a:cubicBezTo>
                  <a:close/>
                  <a:moveTo>
                    <a:pt x="957" y="594"/>
                  </a:moveTo>
                  <a:lnTo>
                    <a:pt x="973" y="594"/>
                  </a:lnTo>
                  <a:lnTo>
                    <a:pt x="973" y="579"/>
                  </a:lnTo>
                  <a:lnTo>
                    <a:pt x="973" y="399"/>
                  </a:lnTo>
                  <a:lnTo>
                    <a:pt x="973" y="383"/>
                  </a:lnTo>
                  <a:lnTo>
                    <a:pt x="957" y="383"/>
                  </a:lnTo>
                  <a:lnTo>
                    <a:pt x="835" y="383"/>
                  </a:lnTo>
                  <a:lnTo>
                    <a:pt x="835" y="383"/>
                  </a:lnTo>
                  <a:cubicBezTo>
                    <a:pt x="828" y="359"/>
                    <a:pt x="818" y="335"/>
                    <a:pt x="806" y="312"/>
                  </a:cubicBezTo>
                  <a:lnTo>
                    <a:pt x="892" y="226"/>
                  </a:lnTo>
                  <a:lnTo>
                    <a:pt x="903" y="215"/>
                  </a:lnTo>
                  <a:lnTo>
                    <a:pt x="892" y="204"/>
                  </a:lnTo>
                  <a:lnTo>
                    <a:pt x="765" y="77"/>
                  </a:lnTo>
                  <a:lnTo>
                    <a:pt x="754" y="66"/>
                  </a:lnTo>
                  <a:lnTo>
                    <a:pt x="743" y="77"/>
                  </a:lnTo>
                  <a:lnTo>
                    <a:pt x="656" y="164"/>
                  </a:lnTo>
                  <a:lnTo>
                    <a:pt x="656" y="164"/>
                  </a:lnTo>
                  <a:cubicBezTo>
                    <a:pt x="635" y="152"/>
                    <a:pt x="612" y="143"/>
                    <a:pt x="589" y="136"/>
                  </a:cubicBezTo>
                  <a:lnTo>
                    <a:pt x="589" y="15"/>
                  </a:lnTo>
                  <a:lnTo>
                    <a:pt x="589" y="0"/>
                  </a:lnTo>
                  <a:lnTo>
                    <a:pt x="573" y="0"/>
                  </a:lnTo>
                  <a:lnTo>
                    <a:pt x="394" y="0"/>
                  </a:lnTo>
                  <a:lnTo>
                    <a:pt x="379" y="0"/>
                  </a:lnTo>
                  <a:lnTo>
                    <a:pt x="379" y="15"/>
                  </a:lnTo>
                  <a:lnTo>
                    <a:pt x="379" y="136"/>
                  </a:lnTo>
                  <a:lnTo>
                    <a:pt x="379" y="136"/>
                  </a:lnTo>
                  <a:cubicBezTo>
                    <a:pt x="356" y="143"/>
                    <a:pt x="335" y="151"/>
                    <a:pt x="315" y="162"/>
                  </a:cubicBezTo>
                  <a:lnTo>
                    <a:pt x="229" y="77"/>
                  </a:lnTo>
                  <a:lnTo>
                    <a:pt x="219" y="66"/>
                  </a:lnTo>
                  <a:lnTo>
                    <a:pt x="208" y="77"/>
                  </a:lnTo>
                  <a:lnTo>
                    <a:pt x="81" y="204"/>
                  </a:lnTo>
                  <a:lnTo>
                    <a:pt x="70" y="215"/>
                  </a:lnTo>
                  <a:lnTo>
                    <a:pt x="81" y="226"/>
                  </a:lnTo>
                  <a:lnTo>
                    <a:pt x="164" y="309"/>
                  </a:lnTo>
                  <a:lnTo>
                    <a:pt x="164" y="309"/>
                  </a:lnTo>
                  <a:cubicBezTo>
                    <a:pt x="151" y="331"/>
                    <a:pt x="141" y="355"/>
                    <a:pt x="134" y="378"/>
                  </a:cubicBezTo>
                  <a:lnTo>
                    <a:pt x="15" y="378"/>
                  </a:lnTo>
                  <a:lnTo>
                    <a:pt x="0" y="378"/>
                  </a:lnTo>
                  <a:lnTo>
                    <a:pt x="0" y="394"/>
                  </a:lnTo>
                  <a:lnTo>
                    <a:pt x="0" y="574"/>
                  </a:lnTo>
                  <a:lnTo>
                    <a:pt x="0" y="589"/>
                  </a:lnTo>
                  <a:lnTo>
                    <a:pt x="15" y="589"/>
                  </a:lnTo>
                  <a:lnTo>
                    <a:pt x="133" y="589"/>
                  </a:lnTo>
                  <a:lnTo>
                    <a:pt x="133" y="589"/>
                  </a:lnTo>
                  <a:cubicBezTo>
                    <a:pt x="140" y="615"/>
                    <a:pt x="151" y="640"/>
                    <a:pt x="164" y="664"/>
                  </a:cubicBezTo>
                  <a:lnTo>
                    <a:pt x="81" y="747"/>
                  </a:lnTo>
                  <a:lnTo>
                    <a:pt x="70" y="758"/>
                  </a:lnTo>
                  <a:lnTo>
                    <a:pt x="81" y="769"/>
                  </a:lnTo>
                  <a:lnTo>
                    <a:pt x="208" y="896"/>
                  </a:lnTo>
                  <a:lnTo>
                    <a:pt x="219" y="907"/>
                  </a:lnTo>
                  <a:lnTo>
                    <a:pt x="229" y="896"/>
                  </a:lnTo>
                  <a:lnTo>
                    <a:pt x="315" y="811"/>
                  </a:lnTo>
                  <a:lnTo>
                    <a:pt x="315" y="811"/>
                  </a:lnTo>
                  <a:cubicBezTo>
                    <a:pt x="336" y="822"/>
                    <a:pt x="360" y="832"/>
                    <a:pt x="383" y="838"/>
                  </a:cubicBezTo>
                  <a:lnTo>
                    <a:pt x="383" y="957"/>
                  </a:lnTo>
                  <a:lnTo>
                    <a:pt x="383" y="972"/>
                  </a:lnTo>
                  <a:lnTo>
                    <a:pt x="399" y="972"/>
                  </a:lnTo>
                  <a:lnTo>
                    <a:pt x="579" y="972"/>
                  </a:lnTo>
                  <a:lnTo>
                    <a:pt x="594" y="972"/>
                  </a:lnTo>
                  <a:lnTo>
                    <a:pt x="594" y="957"/>
                  </a:lnTo>
                  <a:lnTo>
                    <a:pt x="594" y="835"/>
                  </a:lnTo>
                  <a:lnTo>
                    <a:pt x="594" y="835"/>
                  </a:lnTo>
                  <a:cubicBezTo>
                    <a:pt x="616" y="829"/>
                    <a:pt x="636" y="820"/>
                    <a:pt x="656" y="809"/>
                  </a:cubicBezTo>
                  <a:lnTo>
                    <a:pt x="743" y="896"/>
                  </a:lnTo>
                  <a:lnTo>
                    <a:pt x="754" y="907"/>
                  </a:lnTo>
                  <a:lnTo>
                    <a:pt x="765" y="896"/>
                  </a:lnTo>
                  <a:lnTo>
                    <a:pt x="892" y="769"/>
                  </a:lnTo>
                  <a:lnTo>
                    <a:pt x="903" y="758"/>
                  </a:lnTo>
                  <a:lnTo>
                    <a:pt x="892" y="747"/>
                  </a:lnTo>
                  <a:lnTo>
                    <a:pt x="806" y="660"/>
                  </a:lnTo>
                  <a:lnTo>
                    <a:pt x="806" y="660"/>
                  </a:lnTo>
                  <a:cubicBezTo>
                    <a:pt x="817" y="639"/>
                    <a:pt x="826" y="617"/>
                    <a:pt x="833" y="594"/>
                  </a:cubicBezTo>
                  <a:lnTo>
                    <a:pt x="957" y="594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63" name="Freeform 30">
              <a:extLst>
                <a:ext uri="{FF2B5EF4-FFF2-40B4-BE49-F238E27FC236}">
                  <a16:creationId xmlns:a16="http://schemas.microsoft.com/office/drawing/2014/main" id="{A0564537-2120-D648-8145-3BCA0A167B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80113" y="3197225"/>
              <a:ext cx="476250" cy="476250"/>
            </a:xfrm>
            <a:custGeom>
              <a:avLst/>
              <a:gdLst>
                <a:gd name="T0" fmla="*/ 949 w 1321"/>
                <a:gd name="T1" fmla="*/ 677 h 1321"/>
                <a:gd name="T2" fmla="*/ 639 w 1321"/>
                <a:gd name="T3" fmla="*/ 952 h 1321"/>
                <a:gd name="T4" fmla="*/ 364 w 1321"/>
                <a:gd name="T5" fmla="*/ 642 h 1321"/>
                <a:gd name="T6" fmla="*/ 674 w 1321"/>
                <a:gd name="T7" fmla="*/ 367 h 1321"/>
                <a:gd name="T8" fmla="*/ 1282 w 1321"/>
                <a:gd name="T9" fmla="*/ 842 h 1321"/>
                <a:gd name="T10" fmla="*/ 1304 w 1321"/>
                <a:gd name="T11" fmla="*/ 822 h 1321"/>
                <a:gd name="T12" fmla="*/ 1320 w 1321"/>
                <a:gd name="T13" fmla="*/ 561 h 1321"/>
                <a:gd name="T14" fmla="*/ 1134 w 1321"/>
                <a:gd name="T15" fmla="*/ 550 h 1321"/>
                <a:gd name="T16" fmla="*/ 1101 w 1321"/>
                <a:gd name="T17" fmla="*/ 452 h 1321"/>
                <a:gd name="T18" fmla="*/ 1239 w 1321"/>
                <a:gd name="T19" fmla="*/ 329 h 1321"/>
                <a:gd name="T20" fmla="*/ 1065 w 1321"/>
                <a:gd name="T21" fmla="*/ 133 h 1321"/>
                <a:gd name="T22" fmla="*/ 1037 w 1321"/>
                <a:gd name="T23" fmla="*/ 132 h 1321"/>
                <a:gd name="T24" fmla="*/ 913 w 1321"/>
                <a:gd name="T25" fmla="*/ 241 h 1321"/>
                <a:gd name="T26" fmla="*/ 835 w 1321"/>
                <a:gd name="T27" fmla="*/ 37 h 1321"/>
                <a:gd name="T28" fmla="*/ 816 w 1321"/>
                <a:gd name="T29" fmla="*/ 15 h 1321"/>
                <a:gd name="T30" fmla="*/ 554 w 1321"/>
                <a:gd name="T31" fmla="*/ 0 h 1321"/>
                <a:gd name="T32" fmla="*/ 543 w 1321"/>
                <a:gd name="T33" fmla="*/ 182 h 1321"/>
                <a:gd name="T34" fmla="*/ 455 w 1321"/>
                <a:gd name="T35" fmla="*/ 212 h 1321"/>
                <a:gd name="T36" fmla="*/ 335 w 1321"/>
                <a:gd name="T37" fmla="*/ 75 h 1321"/>
                <a:gd name="T38" fmla="*/ 139 w 1321"/>
                <a:gd name="T39" fmla="*/ 249 h 1321"/>
                <a:gd name="T40" fmla="*/ 137 w 1321"/>
                <a:gd name="T41" fmla="*/ 278 h 1321"/>
                <a:gd name="T42" fmla="*/ 242 w 1321"/>
                <a:gd name="T43" fmla="*/ 397 h 1321"/>
                <a:gd name="T44" fmla="*/ 37 w 1321"/>
                <a:gd name="T45" fmla="*/ 478 h 1321"/>
                <a:gd name="T46" fmla="*/ 16 w 1321"/>
                <a:gd name="T47" fmla="*/ 497 h 1321"/>
                <a:gd name="T48" fmla="*/ 0 w 1321"/>
                <a:gd name="T49" fmla="*/ 758 h 1321"/>
                <a:gd name="T50" fmla="*/ 178 w 1321"/>
                <a:gd name="T51" fmla="*/ 769 h 1321"/>
                <a:gd name="T52" fmla="*/ 214 w 1321"/>
                <a:gd name="T53" fmla="*/ 871 h 1321"/>
                <a:gd name="T54" fmla="*/ 80 w 1321"/>
                <a:gd name="T55" fmla="*/ 990 h 1321"/>
                <a:gd name="T56" fmla="*/ 254 w 1321"/>
                <a:gd name="T57" fmla="*/ 1185 h 1321"/>
                <a:gd name="T58" fmla="*/ 283 w 1321"/>
                <a:gd name="T59" fmla="*/ 1187 h 1321"/>
                <a:gd name="T60" fmla="*/ 404 w 1321"/>
                <a:gd name="T61" fmla="*/ 1080 h 1321"/>
                <a:gd name="T62" fmla="*/ 484 w 1321"/>
                <a:gd name="T63" fmla="*/ 1282 h 1321"/>
                <a:gd name="T64" fmla="*/ 504 w 1321"/>
                <a:gd name="T65" fmla="*/ 1304 h 1321"/>
                <a:gd name="T66" fmla="*/ 765 w 1321"/>
                <a:gd name="T67" fmla="*/ 1320 h 1321"/>
                <a:gd name="T68" fmla="*/ 776 w 1321"/>
                <a:gd name="T69" fmla="*/ 1136 h 1321"/>
                <a:gd name="T70" fmla="*/ 861 w 1321"/>
                <a:gd name="T71" fmla="*/ 1106 h 1321"/>
                <a:gd name="T72" fmla="*/ 985 w 1321"/>
                <a:gd name="T73" fmla="*/ 1243 h 1321"/>
                <a:gd name="T74" fmla="*/ 1180 w 1321"/>
                <a:gd name="T75" fmla="*/ 1069 h 1321"/>
                <a:gd name="T76" fmla="*/ 1182 w 1321"/>
                <a:gd name="T77" fmla="*/ 1041 h 1321"/>
                <a:gd name="T78" fmla="*/ 1073 w 1321"/>
                <a:gd name="T79" fmla="*/ 918 h 1321"/>
                <a:gd name="T80" fmla="*/ 1282 w 1321"/>
                <a:gd name="T81" fmla="*/ 842 h 1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321" h="1321">
                  <a:moveTo>
                    <a:pt x="949" y="677"/>
                  </a:moveTo>
                  <a:lnTo>
                    <a:pt x="949" y="677"/>
                  </a:lnTo>
                  <a:cubicBezTo>
                    <a:pt x="939" y="838"/>
                    <a:pt x="800" y="962"/>
                    <a:pt x="639" y="952"/>
                  </a:cubicBezTo>
                  <a:lnTo>
                    <a:pt x="639" y="952"/>
                  </a:lnTo>
                  <a:cubicBezTo>
                    <a:pt x="477" y="942"/>
                    <a:pt x="354" y="803"/>
                    <a:pt x="364" y="642"/>
                  </a:cubicBezTo>
                  <a:lnTo>
                    <a:pt x="364" y="642"/>
                  </a:lnTo>
                  <a:cubicBezTo>
                    <a:pt x="373" y="480"/>
                    <a:pt x="513" y="357"/>
                    <a:pt x="674" y="367"/>
                  </a:cubicBezTo>
                  <a:lnTo>
                    <a:pt x="674" y="367"/>
                  </a:lnTo>
                  <a:cubicBezTo>
                    <a:pt x="835" y="377"/>
                    <a:pt x="958" y="516"/>
                    <a:pt x="949" y="677"/>
                  </a:cubicBezTo>
                  <a:close/>
                  <a:moveTo>
                    <a:pt x="1282" y="842"/>
                  </a:moveTo>
                  <a:lnTo>
                    <a:pt x="1302" y="843"/>
                  </a:lnTo>
                  <a:lnTo>
                    <a:pt x="1304" y="822"/>
                  </a:lnTo>
                  <a:lnTo>
                    <a:pt x="1318" y="581"/>
                  </a:lnTo>
                  <a:lnTo>
                    <a:pt x="1320" y="561"/>
                  </a:lnTo>
                  <a:lnTo>
                    <a:pt x="1298" y="560"/>
                  </a:lnTo>
                  <a:lnTo>
                    <a:pt x="1134" y="550"/>
                  </a:lnTo>
                  <a:lnTo>
                    <a:pt x="1134" y="550"/>
                  </a:lnTo>
                  <a:cubicBezTo>
                    <a:pt x="1127" y="516"/>
                    <a:pt x="1116" y="483"/>
                    <a:pt x="1101" y="452"/>
                  </a:cubicBezTo>
                  <a:lnTo>
                    <a:pt x="1224" y="343"/>
                  </a:lnTo>
                  <a:lnTo>
                    <a:pt x="1239" y="329"/>
                  </a:lnTo>
                  <a:lnTo>
                    <a:pt x="1225" y="314"/>
                  </a:lnTo>
                  <a:lnTo>
                    <a:pt x="1065" y="133"/>
                  </a:lnTo>
                  <a:lnTo>
                    <a:pt x="1052" y="118"/>
                  </a:lnTo>
                  <a:lnTo>
                    <a:pt x="1037" y="132"/>
                  </a:lnTo>
                  <a:lnTo>
                    <a:pt x="913" y="241"/>
                  </a:lnTo>
                  <a:lnTo>
                    <a:pt x="913" y="241"/>
                  </a:lnTo>
                  <a:cubicBezTo>
                    <a:pt x="886" y="224"/>
                    <a:pt x="856" y="210"/>
                    <a:pt x="826" y="198"/>
                  </a:cubicBezTo>
                  <a:lnTo>
                    <a:pt x="835" y="37"/>
                  </a:lnTo>
                  <a:lnTo>
                    <a:pt x="836" y="16"/>
                  </a:lnTo>
                  <a:lnTo>
                    <a:pt x="816" y="15"/>
                  </a:lnTo>
                  <a:lnTo>
                    <a:pt x="575" y="1"/>
                  </a:lnTo>
                  <a:lnTo>
                    <a:pt x="554" y="0"/>
                  </a:lnTo>
                  <a:lnTo>
                    <a:pt x="553" y="20"/>
                  </a:lnTo>
                  <a:lnTo>
                    <a:pt x="543" y="182"/>
                  </a:lnTo>
                  <a:lnTo>
                    <a:pt x="543" y="182"/>
                  </a:lnTo>
                  <a:cubicBezTo>
                    <a:pt x="513" y="188"/>
                    <a:pt x="484" y="198"/>
                    <a:pt x="455" y="212"/>
                  </a:cubicBezTo>
                  <a:lnTo>
                    <a:pt x="349" y="91"/>
                  </a:lnTo>
                  <a:lnTo>
                    <a:pt x="335" y="75"/>
                  </a:lnTo>
                  <a:lnTo>
                    <a:pt x="319" y="89"/>
                  </a:lnTo>
                  <a:lnTo>
                    <a:pt x="139" y="249"/>
                  </a:lnTo>
                  <a:lnTo>
                    <a:pt x="124" y="263"/>
                  </a:lnTo>
                  <a:lnTo>
                    <a:pt x="137" y="278"/>
                  </a:lnTo>
                  <a:lnTo>
                    <a:pt x="242" y="397"/>
                  </a:lnTo>
                  <a:lnTo>
                    <a:pt x="242" y="397"/>
                  </a:lnTo>
                  <a:cubicBezTo>
                    <a:pt x="224" y="425"/>
                    <a:pt x="208" y="455"/>
                    <a:pt x="197" y="487"/>
                  </a:cubicBezTo>
                  <a:lnTo>
                    <a:pt x="37" y="478"/>
                  </a:lnTo>
                  <a:lnTo>
                    <a:pt x="17" y="476"/>
                  </a:lnTo>
                  <a:lnTo>
                    <a:pt x="16" y="497"/>
                  </a:lnTo>
                  <a:lnTo>
                    <a:pt x="2" y="738"/>
                  </a:lnTo>
                  <a:lnTo>
                    <a:pt x="0" y="758"/>
                  </a:lnTo>
                  <a:lnTo>
                    <a:pt x="21" y="760"/>
                  </a:lnTo>
                  <a:lnTo>
                    <a:pt x="178" y="769"/>
                  </a:lnTo>
                  <a:lnTo>
                    <a:pt x="178" y="769"/>
                  </a:lnTo>
                  <a:cubicBezTo>
                    <a:pt x="186" y="804"/>
                    <a:pt x="198" y="838"/>
                    <a:pt x="214" y="871"/>
                  </a:cubicBezTo>
                  <a:lnTo>
                    <a:pt x="96" y="976"/>
                  </a:lnTo>
                  <a:lnTo>
                    <a:pt x="80" y="990"/>
                  </a:lnTo>
                  <a:lnTo>
                    <a:pt x="94" y="1005"/>
                  </a:lnTo>
                  <a:lnTo>
                    <a:pt x="254" y="1185"/>
                  </a:lnTo>
                  <a:lnTo>
                    <a:pt x="268" y="1201"/>
                  </a:lnTo>
                  <a:lnTo>
                    <a:pt x="283" y="1187"/>
                  </a:lnTo>
                  <a:lnTo>
                    <a:pt x="404" y="1080"/>
                  </a:lnTo>
                  <a:lnTo>
                    <a:pt x="404" y="1080"/>
                  </a:lnTo>
                  <a:cubicBezTo>
                    <a:pt x="432" y="1097"/>
                    <a:pt x="463" y="1111"/>
                    <a:pt x="494" y="1122"/>
                  </a:cubicBezTo>
                  <a:lnTo>
                    <a:pt x="484" y="1282"/>
                  </a:lnTo>
                  <a:lnTo>
                    <a:pt x="483" y="1303"/>
                  </a:lnTo>
                  <a:lnTo>
                    <a:pt x="504" y="1304"/>
                  </a:lnTo>
                  <a:lnTo>
                    <a:pt x="745" y="1318"/>
                  </a:lnTo>
                  <a:lnTo>
                    <a:pt x="765" y="1320"/>
                  </a:lnTo>
                  <a:lnTo>
                    <a:pt x="767" y="1299"/>
                  </a:lnTo>
                  <a:lnTo>
                    <a:pt x="776" y="1136"/>
                  </a:lnTo>
                  <a:lnTo>
                    <a:pt x="776" y="1136"/>
                  </a:lnTo>
                  <a:cubicBezTo>
                    <a:pt x="806" y="1128"/>
                    <a:pt x="834" y="1118"/>
                    <a:pt x="861" y="1106"/>
                  </a:cubicBezTo>
                  <a:lnTo>
                    <a:pt x="970" y="1228"/>
                  </a:lnTo>
                  <a:lnTo>
                    <a:pt x="985" y="1243"/>
                  </a:lnTo>
                  <a:lnTo>
                    <a:pt x="1000" y="1230"/>
                  </a:lnTo>
                  <a:lnTo>
                    <a:pt x="1180" y="1069"/>
                  </a:lnTo>
                  <a:lnTo>
                    <a:pt x="1196" y="1056"/>
                  </a:lnTo>
                  <a:lnTo>
                    <a:pt x="1182" y="1041"/>
                  </a:lnTo>
                  <a:lnTo>
                    <a:pt x="1073" y="918"/>
                  </a:lnTo>
                  <a:lnTo>
                    <a:pt x="1073" y="918"/>
                  </a:lnTo>
                  <a:cubicBezTo>
                    <a:pt x="1090" y="891"/>
                    <a:pt x="1105" y="862"/>
                    <a:pt x="1116" y="832"/>
                  </a:cubicBezTo>
                  <a:lnTo>
                    <a:pt x="1282" y="842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0145B934-9BC5-814A-9607-5C040E9F17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63975" y="508000"/>
              <a:ext cx="1569678" cy="1569678"/>
            </a:xfrm>
            <a:custGeom>
              <a:avLst/>
              <a:gdLst>
                <a:gd name="connsiteX0" fmla="*/ 784046 w 1569678"/>
                <a:gd name="connsiteY0" fmla="*/ 560388 h 1569678"/>
                <a:gd name="connsiteX1" fmla="*/ 1007704 w 1569678"/>
                <a:gd name="connsiteY1" fmla="*/ 784839 h 1569678"/>
                <a:gd name="connsiteX2" fmla="*/ 784046 w 1569678"/>
                <a:gd name="connsiteY2" fmla="*/ 1009290 h 1569678"/>
                <a:gd name="connsiteX3" fmla="*/ 560388 w 1569678"/>
                <a:gd name="connsiteY3" fmla="*/ 784839 h 1569678"/>
                <a:gd name="connsiteX4" fmla="*/ 784046 w 1569678"/>
                <a:gd name="connsiteY4" fmla="*/ 560388 h 1569678"/>
                <a:gd name="connsiteX5" fmla="*/ 785019 w 1569678"/>
                <a:gd name="connsiteY5" fmla="*/ 343457 h 1569678"/>
                <a:gd name="connsiteX6" fmla="*/ 343536 w 1569678"/>
                <a:gd name="connsiteY6" fmla="*/ 784839 h 1569678"/>
                <a:gd name="connsiteX7" fmla="*/ 785019 w 1569678"/>
                <a:gd name="connsiteY7" fmla="*/ 1226581 h 1569678"/>
                <a:gd name="connsiteX8" fmla="*/ 1226502 w 1569678"/>
                <a:gd name="connsiteY8" fmla="*/ 784839 h 1569678"/>
                <a:gd name="connsiteX9" fmla="*/ 785019 w 1569678"/>
                <a:gd name="connsiteY9" fmla="*/ 343457 h 1569678"/>
                <a:gd name="connsiteX10" fmla="*/ 687072 w 1569678"/>
                <a:gd name="connsiteY10" fmla="*/ 0 h 1569678"/>
                <a:gd name="connsiteX11" fmla="*/ 882967 w 1569678"/>
                <a:gd name="connsiteY11" fmla="*/ 0 h 1569678"/>
                <a:gd name="connsiteX12" fmla="*/ 882967 w 1569678"/>
                <a:gd name="connsiteY12" fmla="*/ 155528 h 1569678"/>
                <a:gd name="connsiteX13" fmla="*/ 1014763 w 1569678"/>
                <a:gd name="connsiteY13" fmla="*/ 190450 h 1569678"/>
                <a:gd name="connsiteX14" fmla="*/ 1092185 w 1569678"/>
                <a:gd name="connsiteY14" fmla="*/ 56163 h 1569678"/>
                <a:gd name="connsiteX15" fmla="*/ 1262152 w 1569678"/>
                <a:gd name="connsiteY15" fmla="*/ 154088 h 1569678"/>
                <a:gd name="connsiteX16" fmla="*/ 1184731 w 1569678"/>
                <a:gd name="connsiteY16" fmla="*/ 288374 h 1569678"/>
                <a:gd name="connsiteX17" fmla="*/ 1281238 w 1569678"/>
                <a:gd name="connsiteY17" fmla="*/ 384859 h 1569678"/>
                <a:gd name="connsiteX18" fmla="*/ 1415555 w 1569678"/>
                <a:gd name="connsiteY18" fmla="*/ 307455 h 1569678"/>
                <a:gd name="connsiteX19" fmla="*/ 1513502 w 1569678"/>
                <a:gd name="connsiteY19" fmla="*/ 477744 h 1569678"/>
                <a:gd name="connsiteX20" fmla="*/ 1379185 w 1569678"/>
                <a:gd name="connsiteY20" fmla="*/ 555148 h 1569678"/>
                <a:gd name="connsiteX21" fmla="*/ 1414475 w 1569678"/>
                <a:gd name="connsiteY21" fmla="*/ 686914 h 1569678"/>
                <a:gd name="connsiteX22" fmla="*/ 1569678 w 1569678"/>
                <a:gd name="connsiteY22" fmla="*/ 686914 h 1569678"/>
                <a:gd name="connsiteX23" fmla="*/ 1569678 w 1569678"/>
                <a:gd name="connsiteY23" fmla="*/ 883124 h 1569678"/>
                <a:gd name="connsiteX24" fmla="*/ 1414475 w 1569678"/>
                <a:gd name="connsiteY24" fmla="*/ 883124 h 1569678"/>
                <a:gd name="connsiteX25" fmla="*/ 1379185 w 1569678"/>
                <a:gd name="connsiteY25" fmla="*/ 1014891 h 1569678"/>
                <a:gd name="connsiteX26" fmla="*/ 1513502 w 1569678"/>
                <a:gd name="connsiteY26" fmla="*/ 1092294 h 1569678"/>
                <a:gd name="connsiteX27" fmla="*/ 1415555 w 1569678"/>
                <a:gd name="connsiteY27" fmla="*/ 1262223 h 1569678"/>
                <a:gd name="connsiteX28" fmla="*/ 1281238 w 1569678"/>
                <a:gd name="connsiteY28" fmla="*/ 1184819 h 1569678"/>
                <a:gd name="connsiteX29" fmla="*/ 1184731 w 1569678"/>
                <a:gd name="connsiteY29" fmla="*/ 1281304 h 1569678"/>
                <a:gd name="connsiteX30" fmla="*/ 1262152 w 1569678"/>
                <a:gd name="connsiteY30" fmla="*/ 1415590 h 1569678"/>
                <a:gd name="connsiteX31" fmla="*/ 1092185 w 1569678"/>
                <a:gd name="connsiteY31" fmla="*/ 1513515 h 1569678"/>
                <a:gd name="connsiteX32" fmla="*/ 1014763 w 1569678"/>
                <a:gd name="connsiteY32" fmla="*/ 1379229 h 1569678"/>
                <a:gd name="connsiteX33" fmla="*/ 882967 w 1569678"/>
                <a:gd name="connsiteY33" fmla="*/ 1414150 h 1569678"/>
                <a:gd name="connsiteX34" fmla="*/ 882967 w 1569678"/>
                <a:gd name="connsiteY34" fmla="*/ 1569678 h 1569678"/>
                <a:gd name="connsiteX35" fmla="*/ 687072 w 1569678"/>
                <a:gd name="connsiteY35" fmla="*/ 1569678 h 1569678"/>
                <a:gd name="connsiteX36" fmla="*/ 687072 w 1569678"/>
                <a:gd name="connsiteY36" fmla="*/ 1414150 h 1569678"/>
                <a:gd name="connsiteX37" fmla="*/ 555275 w 1569678"/>
                <a:gd name="connsiteY37" fmla="*/ 1379229 h 1569678"/>
                <a:gd name="connsiteX38" fmla="*/ 477493 w 1569678"/>
                <a:gd name="connsiteY38" fmla="*/ 1513515 h 1569678"/>
                <a:gd name="connsiteX39" fmla="*/ 307526 w 1569678"/>
                <a:gd name="connsiteY39" fmla="*/ 1415590 h 1569678"/>
                <a:gd name="connsiteX40" fmla="*/ 385308 w 1569678"/>
                <a:gd name="connsiteY40" fmla="*/ 1281304 h 1569678"/>
                <a:gd name="connsiteX41" fmla="*/ 288801 w 1569678"/>
                <a:gd name="connsiteY41" fmla="*/ 1184819 h 1569678"/>
                <a:gd name="connsiteX42" fmla="*/ 154123 w 1569678"/>
                <a:gd name="connsiteY42" fmla="*/ 1262583 h 1569678"/>
                <a:gd name="connsiteX43" fmla="*/ 56176 w 1569678"/>
                <a:gd name="connsiteY43" fmla="*/ 1092294 h 1569678"/>
                <a:gd name="connsiteX44" fmla="*/ 190853 w 1569678"/>
                <a:gd name="connsiteY44" fmla="*/ 1014891 h 1569678"/>
                <a:gd name="connsiteX45" fmla="*/ 155564 w 1569678"/>
                <a:gd name="connsiteY45" fmla="*/ 883124 h 1569678"/>
                <a:gd name="connsiteX46" fmla="*/ 0 w 1569678"/>
                <a:gd name="connsiteY46" fmla="*/ 883124 h 1569678"/>
                <a:gd name="connsiteX47" fmla="*/ 0 w 1569678"/>
                <a:gd name="connsiteY47" fmla="*/ 686914 h 1569678"/>
                <a:gd name="connsiteX48" fmla="*/ 155564 w 1569678"/>
                <a:gd name="connsiteY48" fmla="*/ 686914 h 1569678"/>
                <a:gd name="connsiteX49" fmla="*/ 190853 w 1569678"/>
                <a:gd name="connsiteY49" fmla="*/ 555148 h 1569678"/>
                <a:gd name="connsiteX50" fmla="*/ 56176 w 1569678"/>
                <a:gd name="connsiteY50" fmla="*/ 477384 h 1569678"/>
                <a:gd name="connsiteX51" fmla="*/ 154123 w 1569678"/>
                <a:gd name="connsiteY51" fmla="*/ 307455 h 1569678"/>
                <a:gd name="connsiteX52" fmla="*/ 288801 w 1569678"/>
                <a:gd name="connsiteY52" fmla="*/ 384859 h 1569678"/>
                <a:gd name="connsiteX53" fmla="*/ 384948 w 1569678"/>
                <a:gd name="connsiteY53" fmla="*/ 288374 h 1569678"/>
                <a:gd name="connsiteX54" fmla="*/ 307526 w 1569678"/>
                <a:gd name="connsiteY54" fmla="*/ 154088 h 1569678"/>
                <a:gd name="connsiteX55" fmla="*/ 477493 w 1569678"/>
                <a:gd name="connsiteY55" fmla="*/ 56163 h 1569678"/>
                <a:gd name="connsiteX56" fmla="*/ 555275 w 1569678"/>
                <a:gd name="connsiteY56" fmla="*/ 190450 h 1569678"/>
                <a:gd name="connsiteX57" fmla="*/ 687072 w 1569678"/>
                <a:gd name="connsiteY57" fmla="*/ 155528 h 1569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1569678" h="1569678">
                  <a:moveTo>
                    <a:pt x="784046" y="560388"/>
                  </a:moveTo>
                  <a:cubicBezTo>
                    <a:pt x="907381" y="560388"/>
                    <a:pt x="1007704" y="660905"/>
                    <a:pt x="1007704" y="784839"/>
                  </a:cubicBezTo>
                  <a:cubicBezTo>
                    <a:pt x="1007704" y="908773"/>
                    <a:pt x="907381" y="1009290"/>
                    <a:pt x="784046" y="1009290"/>
                  </a:cubicBezTo>
                  <a:cubicBezTo>
                    <a:pt x="660351" y="1009290"/>
                    <a:pt x="560388" y="908773"/>
                    <a:pt x="560388" y="784839"/>
                  </a:cubicBezTo>
                  <a:cubicBezTo>
                    <a:pt x="560388" y="660905"/>
                    <a:pt x="660351" y="560388"/>
                    <a:pt x="784046" y="560388"/>
                  </a:cubicBezTo>
                  <a:close/>
                  <a:moveTo>
                    <a:pt x="785019" y="343457"/>
                  </a:moveTo>
                  <a:cubicBezTo>
                    <a:pt x="541231" y="343457"/>
                    <a:pt x="343536" y="541107"/>
                    <a:pt x="343536" y="784839"/>
                  </a:cubicBezTo>
                  <a:cubicBezTo>
                    <a:pt x="343536" y="1028931"/>
                    <a:pt x="541231" y="1226581"/>
                    <a:pt x="785019" y="1226581"/>
                  </a:cubicBezTo>
                  <a:cubicBezTo>
                    <a:pt x="1028807" y="1226581"/>
                    <a:pt x="1226502" y="1028931"/>
                    <a:pt x="1226502" y="784839"/>
                  </a:cubicBezTo>
                  <a:cubicBezTo>
                    <a:pt x="1226502" y="541107"/>
                    <a:pt x="1028807" y="343457"/>
                    <a:pt x="785019" y="343457"/>
                  </a:cubicBezTo>
                  <a:close/>
                  <a:moveTo>
                    <a:pt x="687072" y="0"/>
                  </a:moveTo>
                  <a:lnTo>
                    <a:pt x="882967" y="0"/>
                  </a:lnTo>
                  <a:lnTo>
                    <a:pt x="882967" y="155528"/>
                  </a:lnTo>
                  <a:cubicBezTo>
                    <a:pt x="928699" y="162368"/>
                    <a:pt x="972632" y="174249"/>
                    <a:pt x="1014763" y="190450"/>
                  </a:cubicBezTo>
                  <a:lnTo>
                    <a:pt x="1092185" y="56163"/>
                  </a:lnTo>
                  <a:lnTo>
                    <a:pt x="1262152" y="154088"/>
                  </a:lnTo>
                  <a:lnTo>
                    <a:pt x="1184731" y="288374"/>
                  </a:lnTo>
                  <a:cubicBezTo>
                    <a:pt x="1220381" y="317176"/>
                    <a:pt x="1252430" y="349577"/>
                    <a:pt x="1281238" y="384859"/>
                  </a:cubicBezTo>
                  <a:lnTo>
                    <a:pt x="1415555" y="307455"/>
                  </a:lnTo>
                  <a:lnTo>
                    <a:pt x="1513502" y="477744"/>
                  </a:lnTo>
                  <a:lnTo>
                    <a:pt x="1379185" y="555148"/>
                  </a:lnTo>
                  <a:cubicBezTo>
                    <a:pt x="1395389" y="596910"/>
                    <a:pt x="1407273" y="641192"/>
                    <a:pt x="1414475" y="686914"/>
                  </a:cubicBezTo>
                  <a:lnTo>
                    <a:pt x="1569678" y="686914"/>
                  </a:lnTo>
                  <a:lnTo>
                    <a:pt x="1569678" y="883124"/>
                  </a:lnTo>
                  <a:lnTo>
                    <a:pt x="1414475" y="883124"/>
                  </a:lnTo>
                  <a:cubicBezTo>
                    <a:pt x="1407273" y="928846"/>
                    <a:pt x="1395389" y="972768"/>
                    <a:pt x="1379185" y="1014891"/>
                  </a:cubicBezTo>
                  <a:lnTo>
                    <a:pt x="1513502" y="1092294"/>
                  </a:lnTo>
                  <a:lnTo>
                    <a:pt x="1415555" y="1262223"/>
                  </a:lnTo>
                  <a:lnTo>
                    <a:pt x="1281238" y="1184819"/>
                  </a:lnTo>
                  <a:cubicBezTo>
                    <a:pt x="1252430" y="1220461"/>
                    <a:pt x="1220381" y="1252502"/>
                    <a:pt x="1184731" y="1281304"/>
                  </a:cubicBezTo>
                  <a:lnTo>
                    <a:pt x="1262152" y="1415590"/>
                  </a:lnTo>
                  <a:lnTo>
                    <a:pt x="1092185" y="1513515"/>
                  </a:lnTo>
                  <a:lnTo>
                    <a:pt x="1014763" y="1379229"/>
                  </a:lnTo>
                  <a:cubicBezTo>
                    <a:pt x="972632" y="1395789"/>
                    <a:pt x="928699" y="1407310"/>
                    <a:pt x="882967" y="1414150"/>
                  </a:cubicBezTo>
                  <a:lnTo>
                    <a:pt x="882967" y="1569678"/>
                  </a:lnTo>
                  <a:lnTo>
                    <a:pt x="687072" y="1569678"/>
                  </a:lnTo>
                  <a:lnTo>
                    <a:pt x="687072" y="1414150"/>
                  </a:lnTo>
                  <a:cubicBezTo>
                    <a:pt x="641339" y="1407310"/>
                    <a:pt x="597407" y="1395789"/>
                    <a:pt x="555275" y="1379229"/>
                  </a:cubicBezTo>
                  <a:lnTo>
                    <a:pt x="477493" y="1513515"/>
                  </a:lnTo>
                  <a:lnTo>
                    <a:pt x="307526" y="1415590"/>
                  </a:lnTo>
                  <a:lnTo>
                    <a:pt x="385308" y="1281304"/>
                  </a:lnTo>
                  <a:cubicBezTo>
                    <a:pt x="349658" y="1252502"/>
                    <a:pt x="317249" y="1220461"/>
                    <a:pt x="288801" y="1184819"/>
                  </a:cubicBezTo>
                  <a:lnTo>
                    <a:pt x="154123" y="1262583"/>
                  </a:lnTo>
                  <a:lnTo>
                    <a:pt x="56176" y="1092294"/>
                  </a:lnTo>
                  <a:lnTo>
                    <a:pt x="190853" y="1014891"/>
                  </a:lnTo>
                  <a:cubicBezTo>
                    <a:pt x="174649" y="972768"/>
                    <a:pt x="162766" y="928846"/>
                    <a:pt x="155564" y="883124"/>
                  </a:cubicBezTo>
                  <a:lnTo>
                    <a:pt x="0" y="883124"/>
                  </a:lnTo>
                  <a:lnTo>
                    <a:pt x="0" y="686914"/>
                  </a:lnTo>
                  <a:lnTo>
                    <a:pt x="155564" y="686914"/>
                  </a:lnTo>
                  <a:cubicBezTo>
                    <a:pt x="162766" y="641192"/>
                    <a:pt x="174649" y="596910"/>
                    <a:pt x="190853" y="555148"/>
                  </a:cubicBezTo>
                  <a:lnTo>
                    <a:pt x="56176" y="477384"/>
                  </a:lnTo>
                  <a:lnTo>
                    <a:pt x="154123" y="307455"/>
                  </a:lnTo>
                  <a:lnTo>
                    <a:pt x="288801" y="384859"/>
                  </a:lnTo>
                  <a:cubicBezTo>
                    <a:pt x="317249" y="349577"/>
                    <a:pt x="349658" y="317176"/>
                    <a:pt x="384948" y="288374"/>
                  </a:cubicBezTo>
                  <a:lnTo>
                    <a:pt x="307526" y="154088"/>
                  </a:lnTo>
                  <a:lnTo>
                    <a:pt x="477493" y="56163"/>
                  </a:lnTo>
                  <a:lnTo>
                    <a:pt x="555275" y="190450"/>
                  </a:lnTo>
                  <a:cubicBezTo>
                    <a:pt x="597407" y="174249"/>
                    <a:pt x="641339" y="162368"/>
                    <a:pt x="687072" y="155528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C17D75A9-A3E9-F84A-B6D2-4C761689B2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57825" y="1828800"/>
              <a:ext cx="1349015" cy="1349015"/>
            </a:xfrm>
            <a:custGeom>
              <a:avLst/>
              <a:gdLst>
                <a:gd name="connsiteX0" fmla="*/ 664852 w 1349015"/>
                <a:gd name="connsiteY0" fmla="*/ 484318 h 1349015"/>
                <a:gd name="connsiteX1" fmla="*/ 867000 w 1349015"/>
                <a:gd name="connsiteY1" fmla="*/ 664321 h 1349015"/>
                <a:gd name="connsiteX2" fmla="*/ 686472 w 1349015"/>
                <a:gd name="connsiteY2" fmla="*/ 867005 h 1349015"/>
                <a:gd name="connsiteX3" fmla="*/ 483964 w 1349015"/>
                <a:gd name="connsiteY3" fmla="*/ 686282 h 1349015"/>
                <a:gd name="connsiteX4" fmla="*/ 664852 w 1349015"/>
                <a:gd name="connsiteY4" fmla="*/ 484318 h 1349015"/>
                <a:gd name="connsiteX5" fmla="*/ 652912 w 1349015"/>
                <a:gd name="connsiteY5" fmla="*/ 297661 h 1349015"/>
                <a:gd name="connsiteX6" fmla="*/ 297661 w 1349015"/>
                <a:gd name="connsiteY6" fmla="*/ 695744 h 1349015"/>
                <a:gd name="connsiteX7" fmla="*/ 695744 w 1349015"/>
                <a:gd name="connsiteY7" fmla="*/ 1051354 h 1349015"/>
                <a:gd name="connsiteX8" fmla="*/ 1050994 w 1349015"/>
                <a:gd name="connsiteY8" fmla="*/ 653272 h 1349015"/>
                <a:gd name="connsiteX9" fmla="*/ 652912 w 1349015"/>
                <a:gd name="connsiteY9" fmla="*/ 297661 h 1349015"/>
                <a:gd name="connsiteX10" fmla="*/ 720219 w 1349015"/>
                <a:gd name="connsiteY10" fmla="*/ 0 h 1349015"/>
                <a:gd name="connsiteX11" fmla="*/ 727777 w 1349015"/>
                <a:gd name="connsiteY11" fmla="*/ 132454 h 1349015"/>
                <a:gd name="connsiteX12" fmla="*/ 841875 w 1349015"/>
                <a:gd name="connsiteY12" fmla="*/ 156209 h 1349015"/>
                <a:gd name="connsiteX13" fmla="*/ 901623 w 1349015"/>
                <a:gd name="connsiteY13" fmla="*/ 37793 h 1349015"/>
                <a:gd name="connsiteX14" fmla="*/ 1051354 w 1349015"/>
                <a:gd name="connsiteY14" fmla="*/ 113018 h 1349015"/>
                <a:gd name="connsiteX15" fmla="*/ 991605 w 1349015"/>
                <a:gd name="connsiteY15" fmla="*/ 231434 h 1349015"/>
                <a:gd name="connsiteX16" fmla="*/ 1078708 w 1349015"/>
                <a:gd name="connsiteY16" fmla="*/ 309179 h 1349015"/>
                <a:gd name="connsiteX17" fmla="*/ 1189567 w 1349015"/>
                <a:gd name="connsiteY17" fmla="*/ 236473 h 1349015"/>
                <a:gd name="connsiteX18" fmla="*/ 1281708 w 1349015"/>
                <a:gd name="connsiteY18" fmla="*/ 376846 h 1349015"/>
                <a:gd name="connsiteX19" fmla="*/ 1170490 w 1349015"/>
                <a:gd name="connsiteY19" fmla="*/ 449552 h 1349015"/>
                <a:gd name="connsiteX20" fmla="*/ 1206843 w 1349015"/>
                <a:gd name="connsiteY20" fmla="*/ 560410 h 1349015"/>
                <a:gd name="connsiteX21" fmla="*/ 1339297 w 1349015"/>
                <a:gd name="connsiteY21" fmla="*/ 552852 h 1349015"/>
                <a:gd name="connsiteX22" fmla="*/ 1349015 w 1349015"/>
                <a:gd name="connsiteY22" fmla="*/ 720219 h 1349015"/>
                <a:gd name="connsiteX23" fmla="*/ 1216561 w 1349015"/>
                <a:gd name="connsiteY23" fmla="*/ 727777 h 1349015"/>
                <a:gd name="connsiteX24" fmla="*/ 1192806 w 1349015"/>
                <a:gd name="connsiteY24" fmla="*/ 841875 h 1349015"/>
                <a:gd name="connsiteX25" fmla="*/ 1311223 w 1349015"/>
                <a:gd name="connsiteY25" fmla="*/ 901623 h 1349015"/>
                <a:gd name="connsiteX26" fmla="*/ 1235638 w 1349015"/>
                <a:gd name="connsiteY26" fmla="*/ 1051354 h 1349015"/>
                <a:gd name="connsiteX27" fmla="*/ 1117581 w 1349015"/>
                <a:gd name="connsiteY27" fmla="*/ 991605 h 1349015"/>
                <a:gd name="connsiteX28" fmla="*/ 1039476 w 1349015"/>
                <a:gd name="connsiteY28" fmla="*/ 1078708 h 1349015"/>
                <a:gd name="connsiteX29" fmla="*/ 1112182 w 1349015"/>
                <a:gd name="connsiteY29" fmla="*/ 1189567 h 1349015"/>
                <a:gd name="connsiteX30" fmla="*/ 972169 w 1349015"/>
                <a:gd name="connsiteY30" fmla="*/ 1281349 h 1349015"/>
                <a:gd name="connsiteX31" fmla="*/ 899464 w 1349015"/>
                <a:gd name="connsiteY31" fmla="*/ 1170490 h 1349015"/>
                <a:gd name="connsiteX32" fmla="*/ 788605 w 1349015"/>
                <a:gd name="connsiteY32" fmla="*/ 1206843 h 1349015"/>
                <a:gd name="connsiteX33" fmla="*/ 796164 w 1349015"/>
                <a:gd name="connsiteY33" fmla="*/ 1339657 h 1349015"/>
                <a:gd name="connsiteX34" fmla="*/ 628437 w 1349015"/>
                <a:gd name="connsiteY34" fmla="*/ 1349015 h 1349015"/>
                <a:gd name="connsiteX35" fmla="*/ 621238 w 1349015"/>
                <a:gd name="connsiteY35" fmla="*/ 1216201 h 1349015"/>
                <a:gd name="connsiteX36" fmla="*/ 506781 w 1349015"/>
                <a:gd name="connsiteY36" fmla="*/ 1192806 h 1349015"/>
                <a:gd name="connsiteX37" fmla="*/ 447392 w 1349015"/>
                <a:gd name="connsiteY37" fmla="*/ 1311223 h 1349015"/>
                <a:gd name="connsiteX38" fmla="*/ 297661 w 1349015"/>
                <a:gd name="connsiteY38" fmla="*/ 1235638 h 1349015"/>
                <a:gd name="connsiteX39" fmla="*/ 357050 w 1349015"/>
                <a:gd name="connsiteY39" fmla="*/ 1117581 h 1349015"/>
                <a:gd name="connsiteX40" fmla="*/ 270307 w 1349015"/>
                <a:gd name="connsiteY40" fmla="*/ 1039836 h 1349015"/>
                <a:gd name="connsiteX41" fmla="*/ 159089 w 1349015"/>
                <a:gd name="connsiteY41" fmla="*/ 1112542 h 1349015"/>
                <a:gd name="connsiteX42" fmla="*/ 67307 w 1349015"/>
                <a:gd name="connsiteY42" fmla="*/ 972169 h 1349015"/>
                <a:gd name="connsiteX43" fmla="*/ 178165 w 1349015"/>
                <a:gd name="connsiteY43" fmla="*/ 899464 h 1349015"/>
                <a:gd name="connsiteX44" fmla="*/ 142172 w 1349015"/>
                <a:gd name="connsiteY44" fmla="*/ 788605 h 1349015"/>
                <a:gd name="connsiteX45" fmla="*/ 9358 w 1349015"/>
                <a:gd name="connsiteY45" fmla="*/ 796164 h 1349015"/>
                <a:gd name="connsiteX46" fmla="*/ 0 w 1349015"/>
                <a:gd name="connsiteY46" fmla="*/ 628797 h 1349015"/>
                <a:gd name="connsiteX47" fmla="*/ 132454 w 1349015"/>
                <a:gd name="connsiteY47" fmla="*/ 621238 h 1349015"/>
                <a:gd name="connsiteX48" fmla="*/ 156209 w 1349015"/>
                <a:gd name="connsiteY48" fmla="*/ 507141 h 1349015"/>
                <a:gd name="connsiteX49" fmla="*/ 37432 w 1349015"/>
                <a:gd name="connsiteY49" fmla="*/ 447392 h 1349015"/>
                <a:gd name="connsiteX50" fmla="*/ 113018 w 1349015"/>
                <a:gd name="connsiteY50" fmla="*/ 297661 h 1349015"/>
                <a:gd name="connsiteX51" fmla="*/ 231434 w 1349015"/>
                <a:gd name="connsiteY51" fmla="*/ 357050 h 1349015"/>
                <a:gd name="connsiteX52" fmla="*/ 309179 w 1349015"/>
                <a:gd name="connsiteY52" fmla="*/ 269947 h 1349015"/>
                <a:gd name="connsiteX53" fmla="*/ 236473 w 1349015"/>
                <a:gd name="connsiteY53" fmla="*/ 159449 h 1349015"/>
                <a:gd name="connsiteX54" fmla="*/ 376846 w 1349015"/>
                <a:gd name="connsiteY54" fmla="*/ 67307 h 1349015"/>
                <a:gd name="connsiteX55" fmla="*/ 449551 w 1349015"/>
                <a:gd name="connsiteY55" fmla="*/ 178165 h 1349015"/>
                <a:gd name="connsiteX56" fmla="*/ 560410 w 1349015"/>
                <a:gd name="connsiteY56" fmla="*/ 141812 h 1349015"/>
                <a:gd name="connsiteX57" fmla="*/ 552492 w 1349015"/>
                <a:gd name="connsiteY57" fmla="*/ 9358 h 134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1349015" h="1349015">
                  <a:moveTo>
                    <a:pt x="664852" y="484318"/>
                  </a:moveTo>
                  <a:cubicBezTo>
                    <a:pt x="770430" y="477838"/>
                    <a:pt x="861234" y="558840"/>
                    <a:pt x="867000" y="664321"/>
                  </a:cubicBezTo>
                  <a:cubicBezTo>
                    <a:pt x="872765" y="770163"/>
                    <a:pt x="792050" y="860885"/>
                    <a:pt x="686472" y="867005"/>
                  </a:cubicBezTo>
                  <a:cubicBezTo>
                    <a:pt x="580534" y="872765"/>
                    <a:pt x="489729" y="792124"/>
                    <a:pt x="483964" y="686282"/>
                  </a:cubicBezTo>
                  <a:cubicBezTo>
                    <a:pt x="477838" y="580440"/>
                    <a:pt x="558914" y="490078"/>
                    <a:pt x="664852" y="484318"/>
                  </a:cubicBezTo>
                  <a:close/>
                  <a:moveTo>
                    <a:pt x="652912" y="297661"/>
                  </a:moveTo>
                  <a:cubicBezTo>
                    <a:pt x="444872" y="309539"/>
                    <a:pt x="285784" y="487704"/>
                    <a:pt x="297661" y="695744"/>
                  </a:cubicBezTo>
                  <a:cubicBezTo>
                    <a:pt x="309179" y="903783"/>
                    <a:pt x="487704" y="1063231"/>
                    <a:pt x="695744" y="1051354"/>
                  </a:cubicBezTo>
                  <a:cubicBezTo>
                    <a:pt x="903783" y="1039476"/>
                    <a:pt x="1062871" y="861311"/>
                    <a:pt x="1050994" y="653272"/>
                  </a:cubicBezTo>
                  <a:cubicBezTo>
                    <a:pt x="1039116" y="444872"/>
                    <a:pt x="860951" y="286144"/>
                    <a:pt x="652912" y="297661"/>
                  </a:cubicBezTo>
                  <a:close/>
                  <a:moveTo>
                    <a:pt x="720219" y="0"/>
                  </a:moveTo>
                  <a:lnTo>
                    <a:pt x="727777" y="132454"/>
                  </a:lnTo>
                  <a:cubicBezTo>
                    <a:pt x="767010" y="136413"/>
                    <a:pt x="805162" y="144332"/>
                    <a:pt x="841875" y="156209"/>
                  </a:cubicBezTo>
                  <a:lnTo>
                    <a:pt x="901623" y="37793"/>
                  </a:lnTo>
                  <a:lnTo>
                    <a:pt x="1051354" y="113018"/>
                  </a:lnTo>
                  <a:lnTo>
                    <a:pt x="991605" y="231434"/>
                  </a:lnTo>
                  <a:cubicBezTo>
                    <a:pt x="1023279" y="254110"/>
                    <a:pt x="1052434" y="280385"/>
                    <a:pt x="1078708" y="309179"/>
                  </a:cubicBezTo>
                  <a:lnTo>
                    <a:pt x="1189567" y="236473"/>
                  </a:lnTo>
                  <a:lnTo>
                    <a:pt x="1281708" y="376846"/>
                  </a:lnTo>
                  <a:lnTo>
                    <a:pt x="1170490" y="449552"/>
                  </a:lnTo>
                  <a:cubicBezTo>
                    <a:pt x="1186327" y="484465"/>
                    <a:pt x="1198565" y="521538"/>
                    <a:pt x="1206843" y="560410"/>
                  </a:cubicBezTo>
                  <a:lnTo>
                    <a:pt x="1339297" y="552852"/>
                  </a:lnTo>
                  <a:lnTo>
                    <a:pt x="1349015" y="720219"/>
                  </a:lnTo>
                  <a:lnTo>
                    <a:pt x="1216561" y="727777"/>
                  </a:lnTo>
                  <a:cubicBezTo>
                    <a:pt x="1212602" y="767010"/>
                    <a:pt x="1204684" y="805162"/>
                    <a:pt x="1192806" y="841875"/>
                  </a:cubicBezTo>
                  <a:lnTo>
                    <a:pt x="1311223" y="901623"/>
                  </a:lnTo>
                  <a:lnTo>
                    <a:pt x="1235638" y="1051354"/>
                  </a:lnTo>
                  <a:lnTo>
                    <a:pt x="1117581" y="991605"/>
                  </a:lnTo>
                  <a:cubicBezTo>
                    <a:pt x="1094545" y="1023279"/>
                    <a:pt x="1068630" y="1052793"/>
                    <a:pt x="1039476" y="1078708"/>
                  </a:cubicBezTo>
                  <a:lnTo>
                    <a:pt x="1112182" y="1189567"/>
                  </a:lnTo>
                  <a:lnTo>
                    <a:pt x="972169" y="1281349"/>
                  </a:lnTo>
                  <a:lnTo>
                    <a:pt x="899464" y="1170490"/>
                  </a:lnTo>
                  <a:cubicBezTo>
                    <a:pt x="864550" y="1186687"/>
                    <a:pt x="827118" y="1198565"/>
                    <a:pt x="788605" y="1206843"/>
                  </a:cubicBezTo>
                  <a:lnTo>
                    <a:pt x="796164" y="1339657"/>
                  </a:lnTo>
                  <a:lnTo>
                    <a:pt x="628437" y="1349015"/>
                  </a:lnTo>
                  <a:lnTo>
                    <a:pt x="621238" y="1216201"/>
                  </a:lnTo>
                  <a:cubicBezTo>
                    <a:pt x="582006" y="1212602"/>
                    <a:pt x="543493" y="1204684"/>
                    <a:pt x="506781" y="1192806"/>
                  </a:cubicBezTo>
                  <a:lnTo>
                    <a:pt x="447392" y="1311223"/>
                  </a:lnTo>
                  <a:lnTo>
                    <a:pt x="297661" y="1235638"/>
                  </a:lnTo>
                  <a:lnTo>
                    <a:pt x="357050" y="1117581"/>
                  </a:lnTo>
                  <a:cubicBezTo>
                    <a:pt x="325376" y="1094905"/>
                    <a:pt x="296222" y="1068630"/>
                    <a:pt x="270307" y="1039836"/>
                  </a:cubicBezTo>
                  <a:lnTo>
                    <a:pt x="159089" y="1112542"/>
                  </a:lnTo>
                  <a:lnTo>
                    <a:pt x="67307" y="972169"/>
                  </a:lnTo>
                  <a:lnTo>
                    <a:pt x="178165" y="899464"/>
                  </a:lnTo>
                  <a:cubicBezTo>
                    <a:pt x="162328" y="864190"/>
                    <a:pt x="150090" y="827478"/>
                    <a:pt x="142172" y="788605"/>
                  </a:cubicBezTo>
                  <a:lnTo>
                    <a:pt x="9358" y="796164"/>
                  </a:lnTo>
                  <a:lnTo>
                    <a:pt x="0" y="628797"/>
                  </a:lnTo>
                  <a:lnTo>
                    <a:pt x="132454" y="621238"/>
                  </a:lnTo>
                  <a:cubicBezTo>
                    <a:pt x="136413" y="582006"/>
                    <a:pt x="144331" y="543493"/>
                    <a:pt x="156209" y="507141"/>
                  </a:cubicBezTo>
                  <a:lnTo>
                    <a:pt x="37432" y="447392"/>
                  </a:lnTo>
                  <a:lnTo>
                    <a:pt x="113018" y="297661"/>
                  </a:lnTo>
                  <a:lnTo>
                    <a:pt x="231434" y="357050"/>
                  </a:lnTo>
                  <a:cubicBezTo>
                    <a:pt x="254110" y="325376"/>
                    <a:pt x="280025" y="296222"/>
                    <a:pt x="309179" y="269947"/>
                  </a:cubicBezTo>
                  <a:lnTo>
                    <a:pt x="236473" y="159449"/>
                  </a:lnTo>
                  <a:lnTo>
                    <a:pt x="376846" y="67307"/>
                  </a:lnTo>
                  <a:lnTo>
                    <a:pt x="449551" y="178165"/>
                  </a:lnTo>
                  <a:cubicBezTo>
                    <a:pt x="484465" y="162688"/>
                    <a:pt x="521538" y="150090"/>
                    <a:pt x="560410" y="141812"/>
                  </a:cubicBezTo>
                  <a:lnTo>
                    <a:pt x="552492" y="935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34F6007A-C7FD-A74C-97D8-F736B4BB6A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54313" y="2792413"/>
              <a:ext cx="631465" cy="631465"/>
            </a:xfrm>
            <a:custGeom>
              <a:avLst/>
              <a:gdLst>
                <a:gd name="connsiteX0" fmla="*/ 309698 w 631465"/>
                <a:gd name="connsiteY0" fmla="*/ 226728 h 631465"/>
                <a:gd name="connsiteX1" fmla="*/ 404735 w 631465"/>
                <a:gd name="connsiteY1" fmla="*/ 311286 h 631465"/>
                <a:gd name="connsiteX2" fmla="*/ 319816 w 631465"/>
                <a:gd name="connsiteY2" fmla="*/ 406323 h 631465"/>
                <a:gd name="connsiteX3" fmla="*/ 225141 w 631465"/>
                <a:gd name="connsiteY3" fmla="*/ 321404 h 631465"/>
                <a:gd name="connsiteX4" fmla="*/ 309698 w 631465"/>
                <a:gd name="connsiteY4" fmla="*/ 226728 h 631465"/>
                <a:gd name="connsiteX5" fmla="*/ 305826 w 631465"/>
                <a:gd name="connsiteY5" fmla="*/ 139405 h 631465"/>
                <a:gd name="connsiteX6" fmla="*/ 139405 w 631465"/>
                <a:gd name="connsiteY6" fmla="*/ 325639 h 631465"/>
                <a:gd name="connsiteX7" fmla="*/ 325639 w 631465"/>
                <a:gd name="connsiteY7" fmla="*/ 492060 h 631465"/>
                <a:gd name="connsiteX8" fmla="*/ 492060 w 631465"/>
                <a:gd name="connsiteY8" fmla="*/ 305826 h 631465"/>
                <a:gd name="connsiteX9" fmla="*/ 305826 w 631465"/>
                <a:gd name="connsiteY9" fmla="*/ 139405 h 631465"/>
                <a:gd name="connsiteX10" fmla="*/ 337166 w 631465"/>
                <a:gd name="connsiteY10" fmla="*/ 0 h 631465"/>
                <a:gd name="connsiteX11" fmla="*/ 340408 w 631465"/>
                <a:gd name="connsiteY11" fmla="*/ 61958 h 631465"/>
                <a:gd name="connsiteX12" fmla="*/ 394080 w 631465"/>
                <a:gd name="connsiteY12" fmla="*/ 73124 h 631465"/>
                <a:gd name="connsiteX13" fmla="*/ 422177 w 631465"/>
                <a:gd name="connsiteY13" fmla="*/ 17651 h 631465"/>
                <a:gd name="connsiteX14" fmla="*/ 492060 w 631465"/>
                <a:gd name="connsiteY14" fmla="*/ 52952 h 631465"/>
                <a:gd name="connsiteX15" fmla="*/ 463963 w 631465"/>
                <a:gd name="connsiteY15" fmla="*/ 108426 h 631465"/>
                <a:gd name="connsiteX16" fmla="*/ 505028 w 631465"/>
                <a:gd name="connsiteY16" fmla="*/ 144808 h 631465"/>
                <a:gd name="connsiteX17" fmla="*/ 556900 w 631465"/>
                <a:gd name="connsiteY17" fmla="*/ 110587 h 631465"/>
                <a:gd name="connsiteX18" fmla="*/ 599766 w 631465"/>
                <a:gd name="connsiteY18" fmla="*/ 176147 h 631465"/>
                <a:gd name="connsiteX19" fmla="*/ 547894 w 631465"/>
                <a:gd name="connsiteY19" fmla="*/ 210368 h 631465"/>
                <a:gd name="connsiteX20" fmla="*/ 565185 w 631465"/>
                <a:gd name="connsiteY20" fmla="*/ 262240 h 631465"/>
                <a:gd name="connsiteX21" fmla="*/ 627142 w 631465"/>
                <a:gd name="connsiteY21" fmla="*/ 258638 h 631465"/>
                <a:gd name="connsiteX22" fmla="*/ 631465 w 631465"/>
                <a:gd name="connsiteY22" fmla="*/ 337166 h 631465"/>
                <a:gd name="connsiteX23" fmla="*/ 569507 w 631465"/>
                <a:gd name="connsiteY23" fmla="*/ 340768 h 631465"/>
                <a:gd name="connsiteX24" fmla="*/ 558340 w 631465"/>
                <a:gd name="connsiteY24" fmla="*/ 394080 h 631465"/>
                <a:gd name="connsiteX25" fmla="*/ 613454 w 631465"/>
                <a:gd name="connsiteY25" fmla="*/ 422177 h 631465"/>
                <a:gd name="connsiteX26" fmla="*/ 578513 w 631465"/>
                <a:gd name="connsiteY26" fmla="*/ 492060 h 631465"/>
                <a:gd name="connsiteX27" fmla="*/ 523039 w 631465"/>
                <a:gd name="connsiteY27" fmla="*/ 464323 h 631465"/>
                <a:gd name="connsiteX28" fmla="*/ 486657 w 631465"/>
                <a:gd name="connsiteY28" fmla="*/ 505028 h 631465"/>
                <a:gd name="connsiteX29" fmla="*/ 520878 w 631465"/>
                <a:gd name="connsiteY29" fmla="*/ 556900 h 631465"/>
                <a:gd name="connsiteX30" fmla="*/ 454957 w 631465"/>
                <a:gd name="connsiteY30" fmla="*/ 599766 h 631465"/>
                <a:gd name="connsiteX31" fmla="*/ 420737 w 631465"/>
                <a:gd name="connsiteY31" fmla="*/ 547894 h 631465"/>
                <a:gd name="connsiteX32" fmla="*/ 369225 w 631465"/>
                <a:gd name="connsiteY32" fmla="*/ 564824 h 631465"/>
                <a:gd name="connsiteX33" fmla="*/ 372827 w 631465"/>
                <a:gd name="connsiteY33" fmla="*/ 627142 h 631465"/>
                <a:gd name="connsiteX34" fmla="*/ 294299 w 631465"/>
                <a:gd name="connsiteY34" fmla="*/ 631465 h 631465"/>
                <a:gd name="connsiteX35" fmla="*/ 290697 w 631465"/>
                <a:gd name="connsiteY35" fmla="*/ 569507 h 631465"/>
                <a:gd name="connsiteX36" fmla="*/ 237385 w 631465"/>
                <a:gd name="connsiteY36" fmla="*/ 558340 h 631465"/>
                <a:gd name="connsiteX37" fmla="*/ 209287 w 631465"/>
                <a:gd name="connsiteY37" fmla="*/ 613814 h 631465"/>
                <a:gd name="connsiteX38" fmla="*/ 139405 w 631465"/>
                <a:gd name="connsiteY38" fmla="*/ 578513 h 631465"/>
                <a:gd name="connsiteX39" fmla="*/ 167142 w 631465"/>
                <a:gd name="connsiteY39" fmla="*/ 523039 h 631465"/>
                <a:gd name="connsiteX40" fmla="*/ 126437 w 631465"/>
                <a:gd name="connsiteY40" fmla="*/ 486657 h 631465"/>
                <a:gd name="connsiteX41" fmla="*/ 74565 w 631465"/>
                <a:gd name="connsiteY41" fmla="*/ 520517 h 631465"/>
                <a:gd name="connsiteX42" fmla="*/ 31339 w 631465"/>
                <a:gd name="connsiteY42" fmla="*/ 454957 h 631465"/>
                <a:gd name="connsiteX43" fmla="*/ 83571 w 631465"/>
                <a:gd name="connsiteY43" fmla="*/ 421097 h 631465"/>
                <a:gd name="connsiteX44" fmla="*/ 66640 w 631465"/>
                <a:gd name="connsiteY44" fmla="*/ 369225 h 631465"/>
                <a:gd name="connsiteX45" fmla="*/ 4323 w 631465"/>
                <a:gd name="connsiteY45" fmla="*/ 372827 h 631465"/>
                <a:gd name="connsiteX46" fmla="*/ 0 w 631465"/>
                <a:gd name="connsiteY46" fmla="*/ 294299 h 631465"/>
                <a:gd name="connsiteX47" fmla="*/ 61958 w 631465"/>
                <a:gd name="connsiteY47" fmla="*/ 290697 h 631465"/>
                <a:gd name="connsiteX48" fmla="*/ 73124 w 631465"/>
                <a:gd name="connsiteY48" fmla="*/ 237385 h 631465"/>
                <a:gd name="connsiteX49" fmla="*/ 17651 w 631465"/>
                <a:gd name="connsiteY49" fmla="*/ 209287 h 631465"/>
                <a:gd name="connsiteX50" fmla="*/ 52952 w 631465"/>
                <a:gd name="connsiteY50" fmla="*/ 139405 h 631465"/>
                <a:gd name="connsiteX51" fmla="*/ 108426 w 631465"/>
                <a:gd name="connsiteY51" fmla="*/ 167142 h 631465"/>
                <a:gd name="connsiteX52" fmla="*/ 144808 w 631465"/>
                <a:gd name="connsiteY52" fmla="*/ 126437 h 631465"/>
                <a:gd name="connsiteX53" fmla="*/ 110587 w 631465"/>
                <a:gd name="connsiteY53" fmla="*/ 74565 h 631465"/>
                <a:gd name="connsiteX54" fmla="*/ 176147 w 631465"/>
                <a:gd name="connsiteY54" fmla="*/ 31699 h 631465"/>
                <a:gd name="connsiteX55" fmla="*/ 210368 w 631465"/>
                <a:gd name="connsiteY55" fmla="*/ 83211 h 631465"/>
                <a:gd name="connsiteX56" fmla="*/ 262240 w 631465"/>
                <a:gd name="connsiteY56" fmla="*/ 66640 h 631465"/>
                <a:gd name="connsiteX57" fmla="*/ 258638 w 631465"/>
                <a:gd name="connsiteY57" fmla="*/ 4683 h 631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31465" h="631465">
                  <a:moveTo>
                    <a:pt x="309698" y="226728"/>
                  </a:moveTo>
                  <a:cubicBezTo>
                    <a:pt x="359204" y="223837"/>
                    <a:pt x="401844" y="261780"/>
                    <a:pt x="404735" y="311286"/>
                  </a:cubicBezTo>
                  <a:cubicBezTo>
                    <a:pt x="407626" y="361153"/>
                    <a:pt x="369683" y="403432"/>
                    <a:pt x="319816" y="406323"/>
                  </a:cubicBezTo>
                  <a:cubicBezTo>
                    <a:pt x="270310" y="409214"/>
                    <a:pt x="227670" y="371271"/>
                    <a:pt x="225141" y="321404"/>
                  </a:cubicBezTo>
                  <a:cubicBezTo>
                    <a:pt x="222250" y="271898"/>
                    <a:pt x="260193" y="229619"/>
                    <a:pt x="309698" y="226728"/>
                  </a:cubicBezTo>
                  <a:close/>
                  <a:moveTo>
                    <a:pt x="305826" y="139405"/>
                  </a:moveTo>
                  <a:cubicBezTo>
                    <a:pt x="208207" y="144808"/>
                    <a:pt x="134002" y="228379"/>
                    <a:pt x="139405" y="325639"/>
                  </a:cubicBezTo>
                  <a:cubicBezTo>
                    <a:pt x="144808" y="423258"/>
                    <a:pt x="228379" y="497823"/>
                    <a:pt x="325639" y="492060"/>
                  </a:cubicBezTo>
                  <a:cubicBezTo>
                    <a:pt x="422898" y="486657"/>
                    <a:pt x="497463" y="403086"/>
                    <a:pt x="492060" y="305826"/>
                  </a:cubicBezTo>
                  <a:cubicBezTo>
                    <a:pt x="486657" y="208207"/>
                    <a:pt x="403086" y="133641"/>
                    <a:pt x="305826" y="139405"/>
                  </a:cubicBezTo>
                  <a:close/>
                  <a:moveTo>
                    <a:pt x="337166" y="0"/>
                  </a:moveTo>
                  <a:lnTo>
                    <a:pt x="340408" y="61958"/>
                  </a:lnTo>
                  <a:cubicBezTo>
                    <a:pt x="359139" y="63759"/>
                    <a:pt x="376790" y="67721"/>
                    <a:pt x="394080" y="73124"/>
                  </a:cubicBezTo>
                  <a:lnTo>
                    <a:pt x="422177" y="17651"/>
                  </a:lnTo>
                  <a:lnTo>
                    <a:pt x="492060" y="52952"/>
                  </a:lnTo>
                  <a:lnTo>
                    <a:pt x="463963" y="108426"/>
                  </a:lnTo>
                  <a:cubicBezTo>
                    <a:pt x="479092" y="118872"/>
                    <a:pt x="492780" y="131120"/>
                    <a:pt x="505028" y="144808"/>
                  </a:cubicBezTo>
                  <a:lnTo>
                    <a:pt x="556900" y="110587"/>
                  </a:lnTo>
                  <a:lnTo>
                    <a:pt x="599766" y="176147"/>
                  </a:lnTo>
                  <a:lnTo>
                    <a:pt x="547894" y="210368"/>
                  </a:lnTo>
                  <a:cubicBezTo>
                    <a:pt x="555098" y="226938"/>
                    <a:pt x="560862" y="244229"/>
                    <a:pt x="565185" y="262240"/>
                  </a:cubicBezTo>
                  <a:lnTo>
                    <a:pt x="627142" y="258638"/>
                  </a:lnTo>
                  <a:lnTo>
                    <a:pt x="631465" y="337166"/>
                  </a:lnTo>
                  <a:lnTo>
                    <a:pt x="569507" y="340768"/>
                  </a:lnTo>
                  <a:cubicBezTo>
                    <a:pt x="567706" y="359139"/>
                    <a:pt x="564104" y="377150"/>
                    <a:pt x="558340" y="394080"/>
                  </a:cubicBezTo>
                  <a:lnTo>
                    <a:pt x="613454" y="422177"/>
                  </a:lnTo>
                  <a:lnTo>
                    <a:pt x="578513" y="492060"/>
                  </a:lnTo>
                  <a:lnTo>
                    <a:pt x="523039" y="464323"/>
                  </a:lnTo>
                  <a:cubicBezTo>
                    <a:pt x="512232" y="479092"/>
                    <a:pt x="500345" y="492780"/>
                    <a:pt x="486657" y="505028"/>
                  </a:cubicBezTo>
                  <a:lnTo>
                    <a:pt x="520878" y="556900"/>
                  </a:lnTo>
                  <a:lnTo>
                    <a:pt x="454957" y="599766"/>
                  </a:lnTo>
                  <a:lnTo>
                    <a:pt x="420737" y="547894"/>
                  </a:lnTo>
                  <a:cubicBezTo>
                    <a:pt x="404527" y="555459"/>
                    <a:pt x="387236" y="561222"/>
                    <a:pt x="369225" y="564824"/>
                  </a:cubicBezTo>
                  <a:lnTo>
                    <a:pt x="372827" y="627142"/>
                  </a:lnTo>
                  <a:lnTo>
                    <a:pt x="294299" y="631465"/>
                  </a:lnTo>
                  <a:lnTo>
                    <a:pt x="290697" y="569507"/>
                  </a:lnTo>
                  <a:cubicBezTo>
                    <a:pt x="272326" y="567346"/>
                    <a:pt x="254315" y="563744"/>
                    <a:pt x="237385" y="558340"/>
                  </a:cubicBezTo>
                  <a:lnTo>
                    <a:pt x="209287" y="613814"/>
                  </a:lnTo>
                  <a:lnTo>
                    <a:pt x="139405" y="578513"/>
                  </a:lnTo>
                  <a:lnTo>
                    <a:pt x="167142" y="523039"/>
                  </a:lnTo>
                  <a:cubicBezTo>
                    <a:pt x="152373" y="512592"/>
                    <a:pt x="138684" y="500345"/>
                    <a:pt x="126437" y="486657"/>
                  </a:cubicBezTo>
                  <a:lnTo>
                    <a:pt x="74565" y="520517"/>
                  </a:lnTo>
                  <a:lnTo>
                    <a:pt x="31339" y="454957"/>
                  </a:lnTo>
                  <a:lnTo>
                    <a:pt x="83571" y="421097"/>
                  </a:lnTo>
                  <a:cubicBezTo>
                    <a:pt x="76006" y="404527"/>
                    <a:pt x="70243" y="387236"/>
                    <a:pt x="66640" y="369225"/>
                  </a:cubicBezTo>
                  <a:lnTo>
                    <a:pt x="4323" y="372827"/>
                  </a:lnTo>
                  <a:lnTo>
                    <a:pt x="0" y="294299"/>
                  </a:lnTo>
                  <a:lnTo>
                    <a:pt x="61958" y="290697"/>
                  </a:lnTo>
                  <a:cubicBezTo>
                    <a:pt x="63759" y="272326"/>
                    <a:pt x="67721" y="254675"/>
                    <a:pt x="73124" y="237385"/>
                  </a:cubicBezTo>
                  <a:lnTo>
                    <a:pt x="17651" y="209287"/>
                  </a:lnTo>
                  <a:lnTo>
                    <a:pt x="52952" y="139405"/>
                  </a:lnTo>
                  <a:lnTo>
                    <a:pt x="108426" y="167142"/>
                  </a:lnTo>
                  <a:cubicBezTo>
                    <a:pt x="118872" y="152373"/>
                    <a:pt x="131120" y="138684"/>
                    <a:pt x="144808" y="126437"/>
                  </a:cubicBezTo>
                  <a:lnTo>
                    <a:pt x="110587" y="74565"/>
                  </a:lnTo>
                  <a:lnTo>
                    <a:pt x="176147" y="31699"/>
                  </a:lnTo>
                  <a:lnTo>
                    <a:pt x="210368" y="83211"/>
                  </a:lnTo>
                  <a:cubicBezTo>
                    <a:pt x="226938" y="76006"/>
                    <a:pt x="244229" y="70243"/>
                    <a:pt x="262240" y="66640"/>
                  </a:cubicBezTo>
                  <a:lnTo>
                    <a:pt x="258638" y="4683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047C3D2D-2C59-F94E-B762-265F224963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3013" y="4162425"/>
              <a:ext cx="580665" cy="580665"/>
            </a:xfrm>
            <a:custGeom>
              <a:avLst/>
              <a:gdLst>
                <a:gd name="connsiteX0" fmla="*/ 284871 w 580665"/>
                <a:gd name="connsiteY0" fmla="*/ 208894 h 580665"/>
                <a:gd name="connsiteX1" fmla="*/ 371418 w 580665"/>
                <a:gd name="connsiteY1" fmla="*/ 286628 h 580665"/>
                <a:gd name="connsiteX2" fmla="*/ 294208 w 580665"/>
                <a:gd name="connsiteY2" fmla="*/ 373359 h 580665"/>
                <a:gd name="connsiteX3" fmla="*/ 207660 w 580665"/>
                <a:gd name="connsiteY3" fmla="*/ 295625 h 580665"/>
                <a:gd name="connsiteX4" fmla="*/ 284871 w 580665"/>
                <a:gd name="connsiteY4" fmla="*/ 208894 h 580665"/>
                <a:gd name="connsiteX5" fmla="*/ 281327 w 580665"/>
                <a:gd name="connsiteY5" fmla="*/ 128236 h 580665"/>
                <a:gd name="connsiteX6" fmla="*/ 128236 w 580665"/>
                <a:gd name="connsiteY6" fmla="*/ 299698 h 580665"/>
                <a:gd name="connsiteX7" fmla="*/ 299698 w 580665"/>
                <a:gd name="connsiteY7" fmla="*/ 452069 h 580665"/>
                <a:gd name="connsiteX8" fmla="*/ 452789 w 580665"/>
                <a:gd name="connsiteY8" fmla="*/ 280967 h 580665"/>
                <a:gd name="connsiteX9" fmla="*/ 281327 w 580665"/>
                <a:gd name="connsiteY9" fmla="*/ 128236 h 580665"/>
                <a:gd name="connsiteX10" fmla="*/ 310144 w 580665"/>
                <a:gd name="connsiteY10" fmla="*/ 0 h 580665"/>
                <a:gd name="connsiteX11" fmla="*/ 313386 w 580665"/>
                <a:gd name="connsiteY11" fmla="*/ 56914 h 580665"/>
                <a:gd name="connsiteX12" fmla="*/ 362375 w 580665"/>
                <a:gd name="connsiteY12" fmla="*/ 67360 h 580665"/>
                <a:gd name="connsiteX13" fmla="*/ 387951 w 580665"/>
                <a:gd name="connsiteY13" fmla="*/ 16209 h 580665"/>
                <a:gd name="connsiteX14" fmla="*/ 452789 w 580665"/>
                <a:gd name="connsiteY14" fmla="*/ 48989 h 580665"/>
                <a:gd name="connsiteX15" fmla="*/ 426854 w 580665"/>
                <a:gd name="connsiteY15" fmla="*/ 99779 h 580665"/>
                <a:gd name="connsiteX16" fmla="*/ 464316 w 580665"/>
                <a:gd name="connsiteY16" fmla="*/ 132919 h 580665"/>
                <a:gd name="connsiteX17" fmla="*/ 511864 w 580665"/>
                <a:gd name="connsiteY17" fmla="*/ 101580 h 580665"/>
                <a:gd name="connsiteX18" fmla="*/ 551488 w 580665"/>
                <a:gd name="connsiteY18" fmla="*/ 162096 h 580665"/>
                <a:gd name="connsiteX19" fmla="*/ 503939 w 580665"/>
                <a:gd name="connsiteY19" fmla="*/ 193435 h 580665"/>
                <a:gd name="connsiteX20" fmla="*/ 519429 w 580665"/>
                <a:gd name="connsiteY20" fmla="*/ 240983 h 580665"/>
                <a:gd name="connsiteX21" fmla="*/ 576703 w 580665"/>
                <a:gd name="connsiteY21" fmla="*/ 238102 h 580665"/>
                <a:gd name="connsiteX22" fmla="*/ 580665 w 580665"/>
                <a:gd name="connsiteY22" fmla="*/ 309784 h 580665"/>
                <a:gd name="connsiteX23" fmla="*/ 523391 w 580665"/>
                <a:gd name="connsiteY23" fmla="*/ 313026 h 580665"/>
                <a:gd name="connsiteX24" fmla="*/ 513665 w 580665"/>
                <a:gd name="connsiteY24" fmla="*/ 362375 h 580665"/>
                <a:gd name="connsiteX25" fmla="*/ 564455 w 580665"/>
                <a:gd name="connsiteY25" fmla="*/ 387951 h 580665"/>
                <a:gd name="connsiteX26" fmla="*/ 532036 w 580665"/>
                <a:gd name="connsiteY26" fmla="*/ 452429 h 580665"/>
                <a:gd name="connsiteX27" fmla="*/ 480886 w 580665"/>
                <a:gd name="connsiteY27" fmla="*/ 426493 h 580665"/>
                <a:gd name="connsiteX28" fmla="*/ 447386 w 580665"/>
                <a:gd name="connsiteY28" fmla="*/ 464316 h 580665"/>
                <a:gd name="connsiteX29" fmla="*/ 478724 w 580665"/>
                <a:gd name="connsiteY29" fmla="*/ 511864 h 580665"/>
                <a:gd name="connsiteX30" fmla="*/ 418569 w 580665"/>
                <a:gd name="connsiteY30" fmla="*/ 551488 h 580665"/>
                <a:gd name="connsiteX31" fmla="*/ 387230 w 580665"/>
                <a:gd name="connsiteY31" fmla="*/ 503579 h 580665"/>
                <a:gd name="connsiteX32" fmla="*/ 339322 w 580665"/>
                <a:gd name="connsiteY32" fmla="*/ 519429 h 580665"/>
                <a:gd name="connsiteX33" fmla="*/ 342924 w 580665"/>
                <a:gd name="connsiteY33" fmla="*/ 576342 h 580665"/>
                <a:gd name="connsiteX34" fmla="*/ 270521 w 580665"/>
                <a:gd name="connsiteY34" fmla="*/ 580665 h 580665"/>
                <a:gd name="connsiteX35" fmla="*/ 267639 w 580665"/>
                <a:gd name="connsiteY35" fmla="*/ 523391 h 580665"/>
                <a:gd name="connsiteX36" fmla="*/ 218290 w 580665"/>
                <a:gd name="connsiteY36" fmla="*/ 513305 h 580665"/>
                <a:gd name="connsiteX37" fmla="*/ 192714 w 580665"/>
                <a:gd name="connsiteY37" fmla="*/ 564095 h 580665"/>
                <a:gd name="connsiteX38" fmla="*/ 128236 w 580665"/>
                <a:gd name="connsiteY38" fmla="*/ 531676 h 580665"/>
                <a:gd name="connsiteX39" fmla="*/ 153811 w 580665"/>
                <a:gd name="connsiteY39" fmla="*/ 480886 h 580665"/>
                <a:gd name="connsiteX40" fmla="*/ 116349 w 580665"/>
                <a:gd name="connsiteY40" fmla="*/ 447386 h 580665"/>
                <a:gd name="connsiteX41" fmla="*/ 68801 w 580665"/>
                <a:gd name="connsiteY41" fmla="*/ 478724 h 580665"/>
                <a:gd name="connsiteX42" fmla="*/ 29177 w 580665"/>
                <a:gd name="connsiteY42" fmla="*/ 418209 h 580665"/>
                <a:gd name="connsiteX43" fmla="*/ 76725 w 580665"/>
                <a:gd name="connsiteY43" fmla="*/ 387230 h 580665"/>
                <a:gd name="connsiteX44" fmla="*/ 61596 w 580665"/>
                <a:gd name="connsiteY44" fmla="*/ 339322 h 580665"/>
                <a:gd name="connsiteX45" fmla="*/ 4322 w 580665"/>
                <a:gd name="connsiteY45" fmla="*/ 342564 h 580665"/>
                <a:gd name="connsiteX46" fmla="*/ 0 w 580665"/>
                <a:gd name="connsiteY46" fmla="*/ 270521 h 580665"/>
                <a:gd name="connsiteX47" fmla="*/ 57274 w 580665"/>
                <a:gd name="connsiteY47" fmla="*/ 267279 h 580665"/>
                <a:gd name="connsiteX48" fmla="*/ 67360 w 580665"/>
                <a:gd name="connsiteY48" fmla="*/ 218290 h 580665"/>
                <a:gd name="connsiteX49" fmla="*/ 16209 w 580665"/>
                <a:gd name="connsiteY49" fmla="*/ 192354 h 580665"/>
                <a:gd name="connsiteX50" fmla="*/ 48989 w 580665"/>
                <a:gd name="connsiteY50" fmla="*/ 127876 h 580665"/>
                <a:gd name="connsiteX51" fmla="*/ 99779 w 580665"/>
                <a:gd name="connsiteY51" fmla="*/ 153811 h 580665"/>
                <a:gd name="connsiteX52" fmla="*/ 133279 w 580665"/>
                <a:gd name="connsiteY52" fmla="*/ 116349 h 580665"/>
                <a:gd name="connsiteX53" fmla="*/ 101940 w 580665"/>
                <a:gd name="connsiteY53" fmla="*/ 68801 h 580665"/>
                <a:gd name="connsiteX54" fmla="*/ 162456 w 580665"/>
                <a:gd name="connsiteY54" fmla="*/ 28817 h 580665"/>
                <a:gd name="connsiteX55" fmla="*/ 193795 w 580665"/>
                <a:gd name="connsiteY55" fmla="*/ 76725 h 580665"/>
                <a:gd name="connsiteX56" fmla="*/ 241344 w 580665"/>
                <a:gd name="connsiteY56" fmla="*/ 60876 h 580665"/>
                <a:gd name="connsiteX57" fmla="*/ 238102 w 580665"/>
                <a:gd name="connsiteY57" fmla="*/ 3962 h 580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580665" h="580665">
                  <a:moveTo>
                    <a:pt x="284871" y="208894"/>
                  </a:moveTo>
                  <a:cubicBezTo>
                    <a:pt x="330120" y="206375"/>
                    <a:pt x="368904" y="240924"/>
                    <a:pt x="371418" y="286628"/>
                  </a:cubicBezTo>
                  <a:cubicBezTo>
                    <a:pt x="374291" y="331973"/>
                    <a:pt x="339457" y="370840"/>
                    <a:pt x="294208" y="373359"/>
                  </a:cubicBezTo>
                  <a:cubicBezTo>
                    <a:pt x="248959" y="375878"/>
                    <a:pt x="210174" y="341330"/>
                    <a:pt x="207660" y="295625"/>
                  </a:cubicBezTo>
                  <a:cubicBezTo>
                    <a:pt x="204787" y="250281"/>
                    <a:pt x="239622" y="211414"/>
                    <a:pt x="284871" y="208894"/>
                  </a:cubicBezTo>
                  <a:close/>
                  <a:moveTo>
                    <a:pt x="281327" y="128236"/>
                  </a:moveTo>
                  <a:cubicBezTo>
                    <a:pt x="191634" y="133279"/>
                    <a:pt x="123193" y="209645"/>
                    <a:pt x="128236" y="299698"/>
                  </a:cubicBezTo>
                  <a:cubicBezTo>
                    <a:pt x="133279" y="389031"/>
                    <a:pt x="210005" y="457472"/>
                    <a:pt x="299698" y="452069"/>
                  </a:cubicBezTo>
                  <a:cubicBezTo>
                    <a:pt x="389031" y="447026"/>
                    <a:pt x="457472" y="370660"/>
                    <a:pt x="452789" y="280967"/>
                  </a:cubicBezTo>
                  <a:cubicBezTo>
                    <a:pt x="447386" y="191273"/>
                    <a:pt x="370660" y="123193"/>
                    <a:pt x="281327" y="128236"/>
                  </a:cubicBezTo>
                  <a:close/>
                  <a:moveTo>
                    <a:pt x="310144" y="0"/>
                  </a:moveTo>
                  <a:lnTo>
                    <a:pt x="313386" y="56914"/>
                  </a:lnTo>
                  <a:cubicBezTo>
                    <a:pt x="330316" y="58715"/>
                    <a:pt x="346526" y="61957"/>
                    <a:pt x="362375" y="67360"/>
                  </a:cubicBezTo>
                  <a:lnTo>
                    <a:pt x="387951" y="16209"/>
                  </a:lnTo>
                  <a:lnTo>
                    <a:pt x="452789" y="48989"/>
                  </a:lnTo>
                  <a:lnTo>
                    <a:pt x="426854" y="99779"/>
                  </a:lnTo>
                  <a:cubicBezTo>
                    <a:pt x="440542" y="109145"/>
                    <a:pt x="453149" y="120671"/>
                    <a:pt x="464316" y="132919"/>
                  </a:cubicBezTo>
                  <a:lnTo>
                    <a:pt x="511864" y="101580"/>
                  </a:lnTo>
                  <a:lnTo>
                    <a:pt x="551488" y="162096"/>
                  </a:lnTo>
                  <a:lnTo>
                    <a:pt x="503939" y="193435"/>
                  </a:lnTo>
                  <a:cubicBezTo>
                    <a:pt x="510784" y="208564"/>
                    <a:pt x="515827" y="224413"/>
                    <a:pt x="519429" y="240983"/>
                  </a:cubicBezTo>
                  <a:lnTo>
                    <a:pt x="576703" y="238102"/>
                  </a:lnTo>
                  <a:lnTo>
                    <a:pt x="580665" y="309784"/>
                  </a:lnTo>
                  <a:lnTo>
                    <a:pt x="523391" y="313026"/>
                  </a:lnTo>
                  <a:cubicBezTo>
                    <a:pt x="521950" y="329956"/>
                    <a:pt x="518708" y="346526"/>
                    <a:pt x="513665" y="362375"/>
                  </a:cubicBezTo>
                  <a:lnTo>
                    <a:pt x="564455" y="387951"/>
                  </a:lnTo>
                  <a:lnTo>
                    <a:pt x="532036" y="452429"/>
                  </a:lnTo>
                  <a:lnTo>
                    <a:pt x="480886" y="426493"/>
                  </a:lnTo>
                  <a:cubicBezTo>
                    <a:pt x="471160" y="440542"/>
                    <a:pt x="459993" y="452789"/>
                    <a:pt x="447386" y="464316"/>
                  </a:cubicBezTo>
                  <a:lnTo>
                    <a:pt x="478724" y="511864"/>
                  </a:lnTo>
                  <a:lnTo>
                    <a:pt x="418569" y="551488"/>
                  </a:lnTo>
                  <a:lnTo>
                    <a:pt x="387230" y="503579"/>
                  </a:lnTo>
                  <a:cubicBezTo>
                    <a:pt x="372101" y="510423"/>
                    <a:pt x="356252" y="515827"/>
                    <a:pt x="339322" y="519429"/>
                  </a:cubicBezTo>
                  <a:lnTo>
                    <a:pt x="342924" y="576342"/>
                  </a:lnTo>
                  <a:lnTo>
                    <a:pt x="270521" y="580665"/>
                  </a:lnTo>
                  <a:lnTo>
                    <a:pt x="267639" y="523391"/>
                  </a:lnTo>
                  <a:cubicBezTo>
                    <a:pt x="250709" y="521590"/>
                    <a:pt x="234139" y="518348"/>
                    <a:pt x="218290" y="513305"/>
                  </a:cubicBezTo>
                  <a:lnTo>
                    <a:pt x="192714" y="564095"/>
                  </a:lnTo>
                  <a:lnTo>
                    <a:pt x="128236" y="531676"/>
                  </a:lnTo>
                  <a:lnTo>
                    <a:pt x="153811" y="480886"/>
                  </a:lnTo>
                  <a:cubicBezTo>
                    <a:pt x="140123" y="471160"/>
                    <a:pt x="127515" y="459993"/>
                    <a:pt x="116349" y="447386"/>
                  </a:cubicBezTo>
                  <a:lnTo>
                    <a:pt x="68801" y="478724"/>
                  </a:lnTo>
                  <a:lnTo>
                    <a:pt x="29177" y="418209"/>
                  </a:lnTo>
                  <a:lnTo>
                    <a:pt x="76725" y="387230"/>
                  </a:lnTo>
                  <a:cubicBezTo>
                    <a:pt x="70241" y="371741"/>
                    <a:pt x="64838" y="355892"/>
                    <a:pt x="61596" y="339322"/>
                  </a:cubicBezTo>
                  <a:lnTo>
                    <a:pt x="4322" y="342564"/>
                  </a:lnTo>
                  <a:lnTo>
                    <a:pt x="0" y="270521"/>
                  </a:lnTo>
                  <a:lnTo>
                    <a:pt x="57274" y="267279"/>
                  </a:lnTo>
                  <a:cubicBezTo>
                    <a:pt x="59075" y="250349"/>
                    <a:pt x="62317" y="233779"/>
                    <a:pt x="67360" y="218290"/>
                  </a:cubicBezTo>
                  <a:lnTo>
                    <a:pt x="16209" y="192354"/>
                  </a:lnTo>
                  <a:lnTo>
                    <a:pt x="48989" y="127876"/>
                  </a:lnTo>
                  <a:lnTo>
                    <a:pt x="99779" y="153811"/>
                  </a:lnTo>
                  <a:cubicBezTo>
                    <a:pt x="109865" y="140123"/>
                    <a:pt x="121032" y="127515"/>
                    <a:pt x="133279" y="116349"/>
                  </a:cubicBezTo>
                  <a:lnTo>
                    <a:pt x="101940" y="68801"/>
                  </a:lnTo>
                  <a:lnTo>
                    <a:pt x="162456" y="28817"/>
                  </a:lnTo>
                  <a:lnTo>
                    <a:pt x="193795" y="76725"/>
                  </a:lnTo>
                  <a:cubicBezTo>
                    <a:pt x="208564" y="69881"/>
                    <a:pt x="224774" y="64478"/>
                    <a:pt x="241344" y="60876"/>
                  </a:cubicBezTo>
                  <a:lnTo>
                    <a:pt x="238102" y="396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id="{71743222-7211-1848-91C0-5311FDBAA9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72125" y="4068763"/>
              <a:ext cx="239354" cy="239352"/>
            </a:xfrm>
            <a:custGeom>
              <a:avLst/>
              <a:gdLst>
                <a:gd name="connsiteX0" fmla="*/ 117093 w 239354"/>
                <a:gd name="connsiteY0" fmla="*/ 85206 h 239352"/>
                <a:gd name="connsiteX1" fmla="*/ 152555 w 239354"/>
                <a:gd name="connsiteY1" fmla="*/ 116924 h 239352"/>
                <a:gd name="connsiteX2" fmla="*/ 121033 w 239354"/>
                <a:gd name="connsiteY2" fmla="*/ 152562 h 239352"/>
                <a:gd name="connsiteX3" fmla="*/ 85213 w 239354"/>
                <a:gd name="connsiteY3" fmla="*/ 120844 h 239352"/>
                <a:gd name="connsiteX4" fmla="*/ 117093 w 239354"/>
                <a:gd name="connsiteY4" fmla="*/ 85206 h 239352"/>
                <a:gd name="connsiteX5" fmla="*/ 116083 w 239354"/>
                <a:gd name="connsiteY5" fmla="*/ 52909 h 239352"/>
                <a:gd name="connsiteX6" fmla="*/ 52830 w 239354"/>
                <a:gd name="connsiteY6" fmla="*/ 123455 h 239352"/>
                <a:gd name="connsiteX7" fmla="*/ 123271 w 239354"/>
                <a:gd name="connsiteY7" fmla="*/ 186443 h 239352"/>
                <a:gd name="connsiteX8" fmla="*/ 186524 w 239354"/>
                <a:gd name="connsiteY8" fmla="*/ 115897 h 239352"/>
                <a:gd name="connsiteX9" fmla="*/ 116083 w 239354"/>
                <a:gd name="connsiteY9" fmla="*/ 52909 h 239352"/>
                <a:gd name="connsiteX10" fmla="*/ 127943 w 239354"/>
                <a:gd name="connsiteY10" fmla="*/ 0 h 239352"/>
                <a:gd name="connsiteX11" fmla="*/ 129021 w 239354"/>
                <a:gd name="connsiteY11" fmla="*/ 23395 h 239352"/>
                <a:gd name="connsiteX12" fmla="*/ 149147 w 239354"/>
                <a:gd name="connsiteY12" fmla="*/ 27714 h 239352"/>
                <a:gd name="connsiteX13" fmla="*/ 159929 w 239354"/>
                <a:gd name="connsiteY13" fmla="*/ 6479 h 239352"/>
                <a:gd name="connsiteX14" fmla="*/ 186524 w 239354"/>
                <a:gd name="connsiteY14" fmla="*/ 20156 h 239352"/>
                <a:gd name="connsiteX15" fmla="*/ 176101 w 239354"/>
                <a:gd name="connsiteY15" fmla="*/ 41032 h 239352"/>
                <a:gd name="connsiteX16" fmla="*/ 191196 w 239354"/>
                <a:gd name="connsiteY16" fmla="*/ 54709 h 239352"/>
                <a:gd name="connsiteX17" fmla="*/ 210962 w 239354"/>
                <a:gd name="connsiteY17" fmla="*/ 41752 h 239352"/>
                <a:gd name="connsiteX18" fmla="*/ 227135 w 239354"/>
                <a:gd name="connsiteY18" fmla="*/ 66946 h 239352"/>
                <a:gd name="connsiteX19" fmla="*/ 207728 w 239354"/>
                <a:gd name="connsiteY19" fmla="*/ 79904 h 239352"/>
                <a:gd name="connsiteX20" fmla="*/ 214197 w 239354"/>
                <a:gd name="connsiteY20" fmla="*/ 99340 h 239352"/>
                <a:gd name="connsiteX21" fmla="*/ 237557 w 239354"/>
                <a:gd name="connsiteY21" fmla="*/ 98260 h 239352"/>
                <a:gd name="connsiteX22" fmla="*/ 239354 w 239354"/>
                <a:gd name="connsiteY22" fmla="*/ 127775 h 239352"/>
                <a:gd name="connsiteX23" fmla="*/ 215994 w 239354"/>
                <a:gd name="connsiteY23" fmla="*/ 129214 h 239352"/>
                <a:gd name="connsiteX24" fmla="*/ 211681 w 239354"/>
                <a:gd name="connsiteY24" fmla="*/ 149370 h 239352"/>
                <a:gd name="connsiteX25" fmla="*/ 232525 w 239354"/>
                <a:gd name="connsiteY25" fmla="*/ 160168 h 239352"/>
                <a:gd name="connsiteX26" fmla="*/ 219228 w 239354"/>
                <a:gd name="connsiteY26" fmla="*/ 186443 h 239352"/>
                <a:gd name="connsiteX27" fmla="*/ 198024 w 239354"/>
                <a:gd name="connsiteY27" fmla="*/ 176005 h 239352"/>
                <a:gd name="connsiteX28" fmla="*/ 184367 w 239354"/>
                <a:gd name="connsiteY28" fmla="*/ 191482 h 239352"/>
                <a:gd name="connsiteX29" fmla="*/ 197305 w 239354"/>
                <a:gd name="connsiteY29" fmla="*/ 210918 h 239352"/>
                <a:gd name="connsiteX30" fmla="*/ 172507 w 239354"/>
                <a:gd name="connsiteY30" fmla="*/ 227475 h 239352"/>
                <a:gd name="connsiteX31" fmla="*/ 159569 w 239354"/>
                <a:gd name="connsiteY31" fmla="*/ 207679 h 239352"/>
                <a:gd name="connsiteX32" fmla="*/ 139803 w 239354"/>
                <a:gd name="connsiteY32" fmla="*/ 214157 h 239352"/>
                <a:gd name="connsiteX33" fmla="*/ 141240 w 239354"/>
                <a:gd name="connsiteY33" fmla="*/ 237553 h 239352"/>
                <a:gd name="connsiteX34" fmla="*/ 111411 w 239354"/>
                <a:gd name="connsiteY34" fmla="*/ 239352 h 239352"/>
                <a:gd name="connsiteX35" fmla="*/ 110333 w 239354"/>
                <a:gd name="connsiteY35" fmla="*/ 215957 h 239352"/>
                <a:gd name="connsiteX36" fmla="*/ 89848 w 239354"/>
                <a:gd name="connsiteY36" fmla="*/ 211638 h 239352"/>
                <a:gd name="connsiteX37" fmla="*/ 79425 w 239354"/>
                <a:gd name="connsiteY37" fmla="*/ 232514 h 239352"/>
                <a:gd name="connsiteX38" fmla="*/ 52830 w 239354"/>
                <a:gd name="connsiteY38" fmla="*/ 219196 h 239352"/>
                <a:gd name="connsiteX39" fmla="*/ 63612 w 239354"/>
                <a:gd name="connsiteY39" fmla="*/ 198321 h 239352"/>
                <a:gd name="connsiteX40" fmla="*/ 48158 w 239354"/>
                <a:gd name="connsiteY40" fmla="*/ 184643 h 239352"/>
                <a:gd name="connsiteX41" fmla="*/ 28392 w 239354"/>
                <a:gd name="connsiteY41" fmla="*/ 197601 h 239352"/>
                <a:gd name="connsiteX42" fmla="*/ 12219 w 239354"/>
                <a:gd name="connsiteY42" fmla="*/ 172406 h 239352"/>
                <a:gd name="connsiteX43" fmla="*/ 31626 w 239354"/>
                <a:gd name="connsiteY43" fmla="*/ 159448 h 239352"/>
                <a:gd name="connsiteX44" fmla="*/ 25516 w 239354"/>
                <a:gd name="connsiteY44" fmla="*/ 140012 h 239352"/>
                <a:gd name="connsiteX45" fmla="*/ 1797 w 239354"/>
                <a:gd name="connsiteY45" fmla="*/ 141092 h 239352"/>
                <a:gd name="connsiteX46" fmla="*/ 0 w 239354"/>
                <a:gd name="connsiteY46" fmla="*/ 111578 h 239352"/>
                <a:gd name="connsiteX47" fmla="*/ 23719 w 239354"/>
                <a:gd name="connsiteY47" fmla="*/ 110138 h 239352"/>
                <a:gd name="connsiteX48" fmla="*/ 27673 w 239354"/>
                <a:gd name="connsiteY48" fmla="*/ 89982 h 239352"/>
                <a:gd name="connsiteX49" fmla="*/ 6828 w 239354"/>
                <a:gd name="connsiteY49" fmla="*/ 79184 h 239352"/>
                <a:gd name="connsiteX50" fmla="*/ 20126 w 239354"/>
                <a:gd name="connsiteY50" fmla="*/ 52909 h 239352"/>
                <a:gd name="connsiteX51" fmla="*/ 41330 w 239354"/>
                <a:gd name="connsiteY51" fmla="*/ 63347 h 239352"/>
                <a:gd name="connsiteX52" fmla="*/ 54986 w 239354"/>
                <a:gd name="connsiteY52" fmla="*/ 47870 h 239352"/>
                <a:gd name="connsiteX53" fmla="*/ 42048 w 239354"/>
                <a:gd name="connsiteY53" fmla="*/ 28434 h 239352"/>
                <a:gd name="connsiteX54" fmla="*/ 67206 w 239354"/>
                <a:gd name="connsiteY54" fmla="*/ 11877 h 239352"/>
                <a:gd name="connsiteX55" fmla="*/ 79784 w 239354"/>
                <a:gd name="connsiteY55" fmla="*/ 31674 h 239352"/>
                <a:gd name="connsiteX56" fmla="*/ 99551 w 239354"/>
                <a:gd name="connsiteY56" fmla="*/ 25195 h 239352"/>
                <a:gd name="connsiteX57" fmla="*/ 98114 w 239354"/>
                <a:gd name="connsiteY57" fmla="*/ 1800 h 239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39354" h="239352">
                  <a:moveTo>
                    <a:pt x="117093" y="85206"/>
                  </a:moveTo>
                  <a:cubicBezTo>
                    <a:pt x="135720" y="84137"/>
                    <a:pt x="151481" y="98392"/>
                    <a:pt x="152555" y="116924"/>
                  </a:cubicBezTo>
                  <a:cubicBezTo>
                    <a:pt x="153630" y="135456"/>
                    <a:pt x="139302" y="151493"/>
                    <a:pt x="121033" y="152562"/>
                  </a:cubicBezTo>
                  <a:cubicBezTo>
                    <a:pt x="102049" y="153631"/>
                    <a:pt x="86287" y="139376"/>
                    <a:pt x="85213" y="120844"/>
                  </a:cubicBezTo>
                  <a:cubicBezTo>
                    <a:pt x="84138" y="102312"/>
                    <a:pt x="98466" y="86275"/>
                    <a:pt x="117093" y="85206"/>
                  </a:cubicBezTo>
                  <a:close/>
                  <a:moveTo>
                    <a:pt x="116083" y="52909"/>
                  </a:moveTo>
                  <a:cubicBezTo>
                    <a:pt x="79066" y="55069"/>
                    <a:pt x="50674" y="86383"/>
                    <a:pt x="52830" y="123455"/>
                  </a:cubicBezTo>
                  <a:cubicBezTo>
                    <a:pt x="54986" y="160528"/>
                    <a:pt x="86613" y="188602"/>
                    <a:pt x="123271" y="186443"/>
                  </a:cubicBezTo>
                  <a:cubicBezTo>
                    <a:pt x="160288" y="184283"/>
                    <a:pt x="188680" y="152970"/>
                    <a:pt x="186524" y="115897"/>
                  </a:cubicBezTo>
                  <a:cubicBezTo>
                    <a:pt x="184367" y="78824"/>
                    <a:pt x="152741" y="50750"/>
                    <a:pt x="116083" y="52909"/>
                  </a:cubicBezTo>
                  <a:close/>
                  <a:moveTo>
                    <a:pt x="127943" y="0"/>
                  </a:moveTo>
                  <a:lnTo>
                    <a:pt x="129021" y="23395"/>
                  </a:lnTo>
                  <a:cubicBezTo>
                    <a:pt x="136209" y="24115"/>
                    <a:pt x="142678" y="25555"/>
                    <a:pt x="149147" y="27714"/>
                  </a:cubicBezTo>
                  <a:lnTo>
                    <a:pt x="159929" y="6479"/>
                  </a:lnTo>
                  <a:lnTo>
                    <a:pt x="186524" y="20156"/>
                  </a:lnTo>
                  <a:lnTo>
                    <a:pt x="176101" y="41032"/>
                  </a:lnTo>
                  <a:cubicBezTo>
                    <a:pt x="181492" y="44991"/>
                    <a:pt x="186883" y="49670"/>
                    <a:pt x="191196" y="54709"/>
                  </a:cubicBezTo>
                  <a:lnTo>
                    <a:pt x="210962" y="41752"/>
                  </a:lnTo>
                  <a:lnTo>
                    <a:pt x="227135" y="66946"/>
                  </a:lnTo>
                  <a:lnTo>
                    <a:pt x="207728" y="79904"/>
                  </a:lnTo>
                  <a:cubicBezTo>
                    <a:pt x="210243" y="86023"/>
                    <a:pt x="212759" y="92502"/>
                    <a:pt x="214197" y="99340"/>
                  </a:cubicBezTo>
                  <a:lnTo>
                    <a:pt x="237557" y="98260"/>
                  </a:lnTo>
                  <a:lnTo>
                    <a:pt x="239354" y="127775"/>
                  </a:lnTo>
                  <a:lnTo>
                    <a:pt x="215994" y="129214"/>
                  </a:lnTo>
                  <a:cubicBezTo>
                    <a:pt x="214915" y="136053"/>
                    <a:pt x="213837" y="142892"/>
                    <a:pt x="211681" y="149370"/>
                  </a:cubicBezTo>
                  <a:lnTo>
                    <a:pt x="232525" y="160168"/>
                  </a:lnTo>
                  <a:lnTo>
                    <a:pt x="219228" y="186443"/>
                  </a:lnTo>
                  <a:lnTo>
                    <a:pt x="198024" y="176005"/>
                  </a:lnTo>
                  <a:cubicBezTo>
                    <a:pt x="194071" y="181764"/>
                    <a:pt x="189758" y="186803"/>
                    <a:pt x="184367" y="191482"/>
                  </a:cubicBezTo>
                  <a:lnTo>
                    <a:pt x="197305" y="210918"/>
                  </a:lnTo>
                  <a:lnTo>
                    <a:pt x="172507" y="227475"/>
                  </a:lnTo>
                  <a:lnTo>
                    <a:pt x="159569" y="207679"/>
                  </a:lnTo>
                  <a:cubicBezTo>
                    <a:pt x="153460" y="210558"/>
                    <a:pt x="146991" y="212718"/>
                    <a:pt x="139803" y="214157"/>
                  </a:cubicBezTo>
                  <a:lnTo>
                    <a:pt x="141240" y="237553"/>
                  </a:lnTo>
                  <a:lnTo>
                    <a:pt x="111411" y="239352"/>
                  </a:lnTo>
                  <a:lnTo>
                    <a:pt x="110333" y="215957"/>
                  </a:lnTo>
                  <a:cubicBezTo>
                    <a:pt x="103505" y="215237"/>
                    <a:pt x="96676" y="213797"/>
                    <a:pt x="89848" y="211638"/>
                  </a:cubicBezTo>
                  <a:lnTo>
                    <a:pt x="79425" y="232514"/>
                  </a:lnTo>
                  <a:lnTo>
                    <a:pt x="52830" y="219196"/>
                  </a:lnTo>
                  <a:lnTo>
                    <a:pt x="63612" y="198321"/>
                  </a:lnTo>
                  <a:cubicBezTo>
                    <a:pt x="57862" y="194361"/>
                    <a:pt x="52830" y="189682"/>
                    <a:pt x="48158" y="184643"/>
                  </a:cubicBezTo>
                  <a:lnTo>
                    <a:pt x="28392" y="197601"/>
                  </a:lnTo>
                  <a:lnTo>
                    <a:pt x="12219" y="172406"/>
                  </a:lnTo>
                  <a:lnTo>
                    <a:pt x="31626" y="159448"/>
                  </a:lnTo>
                  <a:cubicBezTo>
                    <a:pt x="29110" y="153330"/>
                    <a:pt x="26954" y="146851"/>
                    <a:pt x="25516" y="140012"/>
                  </a:cubicBezTo>
                  <a:lnTo>
                    <a:pt x="1797" y="141092"/>
                  </a:lnTo>
                  <a:lnTo>
                    <a:pt x="0" y="111578"/>
                  </a:lnTo>
                  <a:lnTo>
                    <a:pt x="23719" y="110138"/>
                  </a:lnTo>
                  <a:cubicBezTo>
                    <a:pt x="24438" y="103299"/>
                    <a:pt x="25876" y="96461"/>
                    <a:pt x="27673" y="89982"/>
                  </a:cubicBezTo>
                  <a:lnTo>
                    <a:pt x="6828" y="79184"/>
                  </a:lnTo>
                  <a:lnTo>
                    <a:pt x="20126" y="52909"/>
                  </a:lnTo>
                  <a:lnTo>
                    <a:pt x="41330" y="63347"/>
                  </a:lnTo>
                  <a:cubicBezTo>
                    <a:pt x="45283" y="57588"/>
                    <a:pt x="49955" y="52549"/>
                    <a:pt x="54986" y="47870"/>
                  </a:cubicBezTo>
                  <a:lnTo>
                    <a:pt x="42048" y="28434"/>
                  </a:lnTo>
                  <a:lnTo>
                    <a:pt x="67206" y="11877"/>
                  </a:lnTo>
                  <a:lnTo>
                    <a:pt x="79784" y="31674"/>
                  </a:lnTo>
                  <a:cubicBezTo>
                    <a:pt x="85894" y="28794"/>
                    <a:pt x="92723" y="26635"/>
                    <a:pt x="99551" y="25195"/>
                  </a:cubicBezTo>
                  <a:lnTo>
                    <a:pt x="98114" y="180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id="{C44EC793-5FD6-8149-8E16-AE6EE14438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78425" y="5027612"/>
              <a:ext cx="267929" cy="267928"/>
            </a:xfrm>
            <a:custGeom>
              <a:avLst/>
              <a:gdLst>
                <a:gd name="connsiteX0" fmla="*/ 132582 w 267929"/>
                <a:gd name="connsiteY0" fmla="*/ 96700 h 267928"/>
                <a:gd name="connsiteX1" fmla="*/ 173175 w 267929"/>
                <a:gd name="connsiteY1" fmla="*/ 132582 h 267928"/>
                <a:gd name="connsiteX2" fmla="*/ 136931 w 267929"/>
                <a:gd name="connsiteY2" fmla="*/ 173175 h 267928"/>
                <a:gd name="connsiteX3" fmla="*/ 96700 w 267929"/>
                <a:gd name="connsiteY3" fmla="*/ 136931 h 267928"/>
                <a:gd name="connsiteX4" fmla="*/ 132582 w 267929"/>
                <a:gd name="connsiteY4" fmla="*/ 96700 h 267928"/>
                <a:gd name="connsiteX5" fmla="*/ 129655 w 267929"/>
                <a:gd name="connsiteY5" fmla="*/ 59260 h 267928"/>
                <a:gd name="connsiteX6" fmla="*/ 59260 w 267929"/>
                <a:gd name="connsiteY6" fmla="*/ 138274 h 267928"/>
                <a:gd name="connsiteX7" fmla="*/ 138275 w 267929"/>
                <a:gd name="connsiteY7" fmla="*/ 208668 h 267928"/>
                <a:gd name="connsiteX8" fmla="*/ 208669 w 267929"/>
                <a:gd name="connsiteY8" fmla="*/ 129654 h 267928"/>
                <a:gd name="connsiteX9" fmla="*/ 129655 w 267929"/>
                <a:gd name="connsiteY9" fmla="*/ 59260 h 267928"/>
                <a:gd name="connsiteX10" fmla="*/ 143303 w 267929"/>
                <a:gd name="connsiteY10" fmla="*/ 0 h 267928"/>
                <a:gd name="connsiteX11" fmla="*/ 144739 w 267929"/>
                <a:gd name="connsiteY11" fmla="*/ 26577 h 267928"/>
                <a:gd name="connsiteX12" fmla="*/ 167007 w 267929"/>
                <a:gd name="connsiteY12" fmla="*/ 31246 h 267928"/>
                <a:gd name="connsiteX13" fmla="*/ 179218 w 267929"/>
                <a:gd name="connsiteY13" fmla="*/ 7542 h 267928"/>
                <a:gd name="connsiteX14" fmla="*/ 209028 w 267929"/>
                <a:gd name="connsiteY14" fmla="*/ 22626 h 267928"/>
                <a:gd name="connsiteX15" fmla="*/ 196817 w 267929"/>
                <a:gd name="connsiteY15" fmla="*/ 45971 h 267928"/>
                <a:gd name="connsiteX16" fmla="*/ 214056 w 267929"/>
                <a:gd name="connsiteY16" fmla="*/ 61415 h 267928"/>
                <a:gd name="connsiteX17" fmla="*/ 236324 w 267929"/>
                <a:gd name="connsiteY17" fmla="*/ 47049 h 267928"/>
                <a:gd name="connsiteX18" fmla="*/ 254281 w 267929"/>
                <a:gd name="connsiteY18" fmla="*/ 75063 h 267928"/>
                <a:gd name="connsiteX19" fmla="*/ 232373 w 267929"/>
                <a:gd name="connsiteY19" fmla="*/ 89429 h 267928"/>
                <a:gd name="connsiteX20" fmla="*/ 239556 w 267929"/>
                <a:gd name="connsiteY20" fmla="*/ 111338 h 267928"/>
                <a:gd name="connsiteX21" fmla="*/ 266133 w 267929"/>
                <a:gd name="connsiteY21" fmla="*/ 109901 h 267928"/>
                <a:gd name="connsiteX22" fmla="*/ 267929 w 267929"/>
                <a:gd name="connsiteY22" fmla="*/ 143302 h 267928"/>
                <a:gd name="connsiteX23" fmla="*/ 241711 w 267929"/>
                <a:gd name="connsiteY23" fmla="*/ 144739 h 267928"/>
                <a:gd name="connsiteX24" fmla="*/ 237042 w 267929"/>
                <a:gd name="connsiteY24" fmla="*/ 167006 h 267928"/>
                <a:gd name="connsiteX25" fmla="*/ 260387 w 267929"/>
                <a:gd name="connsiteY25" fmla="*/ 179217 h 267928"/>
                <a:gd name="connsiteX26" fmla="*/ 245302 w 267929"/>
                <a:gd name="connsiteY26" fmla="*/ 208668 h 267928"/>
                <a:gd name="connsiteX27" fmla="*/ 221957 w 267929"/>
                <a:gd name="connsiteY27" fmla="*/ 196816 h 267928"/>
                <a:gd name="connsiteX28" fmla="*/ 206514 w 267929"/>
                <a:gd name="connsiteY28" fmla="*/ 214055 h 267928"/>
                <a:gd name="connsiteX29" fmla="*/ 220880 w 267929"/>
                <a:gd name="connsiteY29" fmla="*/ 235964 h 267928"/>
                <a:gd name="connsiteX30" fmla="*/ 193225 w 267929"/>
                <a:gd name="connsiteY30" fmla="*/ 254639 h 267928"/>
                <a:gd name="connsiteX31" fmla="*/ 178859 w 267929"/>
                <a:gd name="connsiteY31" fmla="*/ 232372 h 267928"/>
                <a:gd name="connsiteX32" fmla="*/ 156591 w 267929"/>
                <a:gd name="connsiteY32" fmla="*/ 239555 h 267928"/>
                <a:gd name="connsiteX33" fmla="*/ 158028 w 267929"/>
                <a:gd name="connsiteY33" fmla="*/ 266132 h 267928"/>
                <a:gd name="connsiteX34" fmla="*/ 124986 w 267929"/>
                <a:gd name="connsiteY34" fmla="*/ 267928 h 267928"/>
                <a:gd name="connsiteX35" fmla="*/ 123549 w 267929"/>
                <a:gd name="connsiteY35" fmla="*/ 241710 h 267928"/>
                <a:gd name="connsiteX36" fmla="*/ 100563 w 267929"/>
                <a:gd name="connsiteY36" fmla="*/ 237041 h 267928"/>
                <a:gd name="connsiteX37" fmla="*/ 89070 w 267929"/>
                <a:gd name="connsiteY37" fmla="*/ 260386 h 267928"/>
                <a:gd name="connsiteX38" fmla="*/ 59260 w 267929"/>
                <a:gd name="connsiteY38" fmla="*/ 245301 h 267928"/>
                <a:gd name="connsiteX39" fmla="*/ 71112 w 267929"/>
                <a:gd name="connsiteY39" fmla="*/ 221957 h 267928"/>
                <a:gd name="connsiteX40" fmla="*/ 53873 w 267929"/>
                <a:gd name="connsiteY40" fmla="*/ 206513 h 267928"/>
                <a:gd name="connsiteX41" fmla="*/ 31605 w 267929"/>
                <a:gd name="connsiteY41" fmla="*/ 220879 h 267928"/>
                <a:gd name="connsiteX42" fmla="*/ 13648 w 267929"/>
                <a:gd name="connsiteY42" fmla="*/ 193224 h 267928"/>
                <a:gd name="connsiteX43" fmla="*/ 35556 w 267929"/>
                <a:gd name="connsiteY43" fmla="*/ 178499 h 267928"/>
                <a:gd name="connsiteX44" fmla="*/ 28373 w 267929"/>
                <a:gd name="connsiteY44" fmla="*/ 156591 h 267928"/>
                <a:gd name="connsiteX45" fmla="*/ 2155 w 267929"/>
                <a:gd name="connsiteY45" fmla="*/ 158027 h 267928"/>
                <a:gd name="connsiteX46" fmla="*/ 0 w 267929"/>
                <a:gd name="connsiteY46" fmla="*/ 124985 h 267928"/>
                <a:gd name="connsiteX47" fmla="*/ 26577 w 267929"/>
                <a:gd name="connsiteY47" fmla="*/ 123549 h 267928"/>
                <a:gd name="connsiteX48" fmla="*/ 31246 w 267929"/>
                <a:gd name="connsiteY48" fmla="*/ 100563 h 267928"/>
                <a:gd name="connsiteX49" fmla="*/ 7542 w 267929"/>
                <a:gd name="connsiteY49" fmla="*/ 89070 h 267928"/>
                <a:gd name="connsiteX50" fmla="*/ 22626 w 267929"/>
                <a:gd name="connsiteY50" fmla="*/ 59260 h 267928"/>
                <a:gd name="connsiteX51" fmla="*/ 45971 w 267929"/>
                <a:gd name="connsiteY51" fmla="*/ 71112 h 267928"/>
                <a:gd name="connsiteX52" fmla="*/ 61415 w 267929"/>
                <a:gd name="connsiteY52" fmla="*/ 53513 h 267928"/>
                <a:gd name="connsiteX53" fmla="*/ 47049 w 267929"/>
                <a:gd name="connsiteY53" fmla="*/ 31605 h 267928"/>
                <a:gd name="connsiteX54" fmla="*/ 75063 w 267929"/>
                <a:gd name="connsiteY54" fmla="*/ 13648 h 267928"/>
                <a:gd name="connsiteX55" fmla="*/ 89429 w 267929"/>
                <a:gd name="connsiteY55" fmla="*/ 35556 h 267928"/>
                <a:gd name="connsiteX56" fmla="*/ 111338 w 267929"/>
                <a:gd name="connsiteY56" fmla="*/ 28373 h 267928"/>
                <a:gd name="connsiteX57" fmla="*/ 109901 w 267929"/>
                <a:gd name="connsiteY57" fmla="*/ 2155 h 26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67929" h="267928">
                  <a:moveTo>
                    <a:pt x="132582" y="96700"/>
                  </a:moveTo>
                  <a:cubicBezTo>
                    <a:pt x="153604" y="95250"/>
                    <a:pt x="171726" y="111560"/>
                    <a:pt x="173175" y="132582"/>
                  </a:cubicBezTo>
                  <a:cubicBezTo>
                    <a:pt x="174263" y="153604"/>
                    <a:pt x="157953" y="171726"/>
                    <a:pt x="136931" y="173175"/>
                  </a:cubicBezTo>
                  <a:cubicBezTo>
                    <a:pt x="115909" y="174263"/>
                    <a:pt x="97425" y="157953"/>
                    <a:pt x="96700" y="136931"/>
                  </a:cubicBezTo>
                  <a:cubicBezTo>
                    <a:pt x="95250" y="115909"/>
                    <a:pt x="111560" y="97425"/>
                    <a:pt x="132582" y="96700"/>
                  </a:cubicBezTo>
                  <a:close/>
                  <a:moveTo>
                    <a:pt x="129655" y="59260"/>
                  </a:moveTo>
                  <a:cubicBezTo>
                    <a:pt x="88352" y="61415"/>
                    <a:pt x="56746" y="96971"/>
                    <a:pt x="59260" y="138274"/>
                  </a:cubicBezTo>
                  <a:cubicBezTo>
                    <a:pt x="61415" y="179577"/>
                    <a:pt x="96972" y="211182"/>
                    <a:pt x="138275" y="208668"/>
                  </a:cubicBezTo>
                  <a:cubicBezTo>
                    <a:pt x="179577" y="206513"/>
                    <a:pt x="211183" y="170957"/>
                    <a:pt x="208669" y="129654"/>
                  </a:cubicBezTo>
                  <a:cubicBezTo>
                    <a:pt x="206514" y="88351"/>
                    <a:pt x="171317" y="56746"/>
                    <a:pt x="129655" y="59260"/>
                  </a:cubicBezTo>
                  <a:close/>
                  <a:moveTo>
                    <a:pt x="143303" y="0"/>
                  </a:moveTo>
                  <a:lnTo>
                    <a:pt x="144739" y="26577"/>
                  </a:lnTo>
                  <a:cubicBezTo>
                    <a:pt x="152282" y="27295"/>
                    <a:pt x="159824" y="28732"/>
                    <a:pt x="167007" y="31246"/>
                  </a:cubicBezTo>
                  <a:lnTo>
                    <a:pt x="179218" y="7542"/>
                  </a:lnTo>
                  <a:lnTo>
                    <a:pt x="209028" y="22626"/>
                  </a:lnTo>
                  <a:lnTo>
                    <a:pt x="196817" y="45971"/>
                  </a:lnTo>
                  <a:cubicBezTo>
                    <a:pt x="203281" y="50640"/>
                    <a:pt x="209028" y="55668"/>
                    <a:pt x="214056" y="61415"/>
                  </a:cubicBezTo>
                  <a:lnTo>
                    <a:pt x="236324" y="47049"/>
                  </a:lnTo>
                  <a:lnTo>
                    <a:pt x="254281" y="75063"/>
                  </a:lnTo>
                  <a:lnTo>
                    <a:pt x="232373" y="89429"/>
                  </a:lnTo>
                  <a:cubicBezTo>
                    <a:pt x="235605" y="96253"/>
                    <a:pt x="238119" y="103795"/>
                    <a:pt x="239556" y="111338"/>
                  </a:cubicBezTo>
                  <a:lnTo>
                    <a:pt x="266133" y="109901"/>
                  </a:lnTo>
                  <a:lnTo>
                    <a:pt x="267929" y="143302"/>
                  </a:lnTo>
                  <a:lnTo>
                    <a:pt x="241711" y="144739"/>
                  </a:lnTo>
                  <a:cubicBezTo>
                    <a:pt x="240633" y="152281"/>
                    <a:pt x="239197" y="159823"/>
                    <a:pt x="237042" y="167006"/>
                  </a:cubicBezTo>
                  <a:lnTo>
                    <a:pt x="260387" y="179217"/>
                  </a:lnTo>
                  <a:lnTo>
                    <a:pt x="245302" y="208668"/>
                  </a:lnTo>
                  <a:lnTo>
                    <a:pt x="221957" y="196816"/>
                  </a:lnTo>
                  <a:cubicBezTo>
                    <a:pt x="217288" y="203281"/>
                    <a:pt x="212260" y="209027"/>
                    <a:pt x="206514" y="214055"/>
                  </a:cubicBezTo>
                  <a:lnTo>
                    <a:pt x="220880" y="235964"/>
                  </a:lnTo>
                  <a:lnTo>
                    <a:pt x="193225" y="254639"/>
                  </a:lnTo>
                  <a:lnTo>
                    <a:pt x="178859" y="232372"/>
                  </a:lnTo>
                  <a:cubicBezTo>
                    <a:pt x="171676" y="235604"/>
                    <a:pt x="164493" y="238118"/>
                    <a:pt x="156591" y="239555"/>
                  </a:cubicBezTo>
                  <a:lnTo>
                    <a:pt x="158028" y="266132"/>
                  </a:lnTo>
                  <a:lnTo>
                    <a:pt x="124986" y="267928"/>
                  </a:lnTo>
                  <a:lnTo>
                    <a:pt x="123549" y="241710"/>
                  </a:lnTo>
                  <a:cubicBezTo>
                    <a:pt x="115648" y="240632"/>
                    <a:pt x="108106" y="239196"/>
                    <a:pt x="100563" y="237041"/>
                  </a:cubicBezTo>
                  <a:lnTo>
                    <a:pt x="89070" y="260386"/>
                  </a:lnTo>
                  <a:lnTo>
                    <a:pt x="59260" y="245301"/>
                  </a:lnTo>
                  <a:lnTo>
                    <a:pt x="71112" y="221957"/>
                  </a:lnTo>
                  <a:cubicBezTo>
                    <a:pt x="64647" y="217288"/>
                    <a:pt x="58901" y="212259"/>
                    <a:pt x="53873" y="206513"/>
                  </a:cubicBezTo>
                  <a:lnTo>
                    <a:pt x="31605" y="220879"/>
                  </a:lnTo>
                  <a:lnTo>
                    <a:pt x="13648" y="193224"/>
                  </a:lnTo>
                  <a:lnTo>
                    <a:pt x="35556" y="178499"/>
                  </a:lnTo>
                  <a:cubicBezTo>
                    <a:pt x="32324" y="171675"/>
                    <a:pt x="30169" y="164492"/>
                    <a:pt x="28373" y="156591"/>
                  </a:cubicBezTo>
                  <a:lnTo>
                    <a:pt x="2155" y="158027"/>
                  </a:lnTo>
                  <a:lnTo>
                    <a:pt x="0" y="124985"/>
                  </a:lnTo>
                  <a:lnTo>
                    <a:pt x="26577" y="123549"/>
                  </a:lnTo>
                  <a:cubicBezTo>
                    <a:pt x="27295" y="115647"/>
                    <a:pt x="28732" y="108105"/>
                    <a:pt x="31246" y="100563"/>
                  </a:cubicBezTo>
                  <a:lnTo>
                    <a:pt x="7542" y="89070"/>
                  </a:lnTo>
                  <a:lnTo>
                    <a:pt x="22626" y="59260"/>
                  </a:lnTo>
                  <a:lnTo>
                    <a:pt x="45971" y="71112"/>
                  </a:lnTo>
                  <a:cubicBezTo>
                    <a:pt x="50640" y="64647"/>
                    <a:pt x="55669" y="58901"/>
                    <a:pt x="61415" y="53513"/>
                  </a:cubicBezTo>
                  <a:lnTo>
                    <a:pt x="47049" y="31605"/>
                  </a:lnTo>
                  <a:lnTo>
                    <a:pt x="75063" y="13648"/>
                  </a:lnTo>
                  <a:lnTo>
                    <a:pt x="89429" y="35556"/>
                  </a:lnTo>
                  <a:cubicBezTo>
                    <a:pt x="96254" y="32323"/>
                    <a:pt x="103796" y="29809"/>
                    <a:pt x="111338" y="28373"/>
                  </a:cubicBezTo>
                  <a:lnTo>
                    <a:pt x="109901" y="215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70" name="Freeform 69">
              <a:extLst>
                <a:ext uri="{FF2B5EF4-FFF2-40B4-BE49-F238E27FC236}">
                  <a16:creationId xmlns:a16="http://schemas.microsoft.com/office/drawing/2014/main" id="{EA11FA02-8116-0843-A5F7-6B29002EE0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87825" y="4676776"/>
              <a:ext cx="221890" cy="221889"/>
            </a:xfrm>
            <a:custGeom>
              <a:avLst/>
              <a:gdLst>
                <a:gd name="connsiteX0" fmla="*/ 108354 w 221890"/>
                <a:gd name="connsiteY0" fmla="*/ 78511 h 221889"/>
                <a:gd name="connsiteX1" fmla="*/ 141437 w 221890"/>
                <a:gd name="connsiteY1" fmla="*/ 108162 h 221889"/>
                <a:gd name="connsiteX2" fmla="*/ 111950 w 221890"/>
                <a:gd name="connsiteY2" fmla="*/ 141790 h 221889"/>
                <a:gd name="connsiteX3" fmla="*/ 78507 w 221890"/>
                <a:gd name="connsiteY3" fmla="*/ 111778 h 221889"/>
                <a:gd name="connsiteX4" fmla="*/ 108354 w 221890"/>
                <a:gd name="connsiteY4" fmla="*/ 78511 h 221889"/>
                <a:gd name="connsiteX5" fmla="*/ 107343 w 221890"/>
                <a:gd name="connsiteY5" fmla="*/ 48708 h 221889"/>
                <a:gd name="connsiteX6" fmla="*/ 48989 w 221890"/>
                <a:gd name="connsiteY6" fmla="*/ 114372 h 221889"/>
                <a:gd name="connsiteX7" fmla="*/ 114187 w 221890"/>
                <a:gd name="connsiteY7" fmla="*/ 173182 h 221889"/>
                <a:gd name="connsiteX8" fmla="*/ 172541 w 221890"/>
                <a:gd name="connsiteY8" fmla="*/ 107156 h 221889"/>
                <a:gd name="connsiteX9" fmla="*/ 107343 w 221890"/>
                <a:gd name="connsiteY9" fmla="*/ 48708 h 221889"/>
                <a:gd name="connsiteX10" fmla="*/ 118510 w 221890"/>
                <a:gd name="connsiteY10" fmla="*/ 0 h 221889"/>
                <a:gd name="connsiteX11" fmla="*/ 119590 w 221890"/>
                <a:gd name="connsiteY11" fmla="*/ 21648 h 221889"/>
                <a:gd name="connsiteX12" fmla="*/ 138321 w 221890"/>
                <a:gd name="connsiteY12" fmla="*/ 25617 h 221889"/>
                <a:gd name="connsiteX13" fmla="*/ 148047 w 221890"/>
                <a:gd name="connsiteY13" fmla="*/ 6134 h 221889"/>
                <a:gd name="connsiteX14" fmla="*/ 172541 w 221890"/>
                <a:gd name="connsiteY14" fmla="*/ 18401 h 221889"/>
                <a:gd name="connsiteX15" fmla="*/ 162815 w 221890"/>
                <a:gd name="connsiteY15" fmla="*/ 37884 h 221889"/>
                <a:gd name="connsiteX16" fmla="*/ 177224 w 221890"/>
                <a:gd name="connsiteY16" fmla="*/ 50872 h 221889"/>
                <a:gd name="connsiteX17" fmla="*/ 195595 w 221890"/>
                <a:gd name="connsiteY17" fmla="*/ 38966 h 221889"/>
                <a:gd name="connsiteX18" fmla="*/ 210723 w 221890"/>
                <a:gd name="connsiteY18" fmla="*/ 62057 h 221889"/>
                <a:gd name="connsiteX19" fmla="*/ 192353 w 221890"/>
                <a:gd name="connsiteY19" fmla="*/ 73963 h 221889"/>
                <a:gd name="connsiteX20" fmla="*/ 198476 w 221890"/>
                <a:gd name="connsiteY20" fmla="*/ 92003 h 221889"/>
                <a:gd name="connsiteX21" fmla="*/ 220089 w 221890"/>
                <a:gd name="connsiteY21" fmla="*/ 90921 h 221889"/>
                <a:gd name="connsiteX22" fmla="*/ 221890 w 221890"/>
                <a:gd name="connsiteY22" fmla="*/ 118341 h 221889"/>
                <a:gd name="connsiteX23" fmla="*/ 199917 w 221890"/>
                <a:gd name="connsiteY23" fmla="*/ 119784 h 221889"/>
                <a:gd name="connsiteX24" fmla="*/ 195955 w 221890"/>
                <a:gd name="connsiteY24" fmla="*/ 138546 h 221889"/>
                <a:gd name="connsiteX25" fmla="*/ 215406 w 221890"/>
                <a:gd name="connsiteY25" fmla="*/ 148287 h 221889"/>
                <a:gd name="connsiteX26" fmla="*/ 203159 w 221890"/>
                <a:gd name="connsiteY26" fmla="*/ 173182 h 221889"/>
                <a:gd name="connsiteX27" fmla="*/ 183708 w 221890"/>
                <a:gd name="connsiteY27" fmla="*/ 163080 h 221889"/>
                <a:gd name="connsiteX28" fmla="*/ 170740 w 221890"/>
                <a:gd name="connsiteY28" fmla="*/ 177512 h 221889"/>
                <a:gd name="connsiteX29" fmla="*/ 182987 w 221890"/>
                <a:gd name="connsiteY29" fmla="*/ 195912 h 221889"/>
                <a:gd name="connsiteX30" fmla="*/ 159934 w 221890"/>
                <a:gd name="connsiteY30" fmla="*/ 210705 h 221889"/>
                <a:gd name="connsiteX31" fmla="*/ 147687 w 221890"/>
                <a:gd name="connsiteY31" fmla="*/ 192665 h 221889"/>
                <a:gd name="connsiteX32" fmla="*/ 129676 w 221890"/>
                <a:gd name="connsiteY32" fmla="*/ 198438 h 221889"/>
                <a:gd name="connsiteX33" fmla="*/ 130757 w 221890"/>
                <a:gd name="connsiteY33" fmla="*/ 220446 h 221889"/>
                <a:gd name="connsiteX34" fmla="*/ 103381 w 221890"/>
                <a:gd name="connsiteY34" fmla="*/ 221889 h 221889"/>
                <a:gd name="connsiteX35" fmla="*/ 101940 w 221890"/>
                <a:gd name="connsiteY35" fmla="*/ 200242 h 221889"/>
                <a:gd name="connsiteX36" fmla="*/ 83569 w 221890"/>
                <a:gd name="connsiteY36" fmla="*/ 196273 h 221889"/>
                <a:gd name="connsiteX37" fmla="*/ 73483 w 221890"/>
                <a:gd name="connsiteY37" fmla="*/ 215756 h 221889"/>
                <a:gd name="connsiteX38" fmla="*/ 48989 w 221890"/>
                <a:gd name="connsiteY38" fmla="*/ 203489 h 221889"/>
                <a:gd name="connsiteX39" fmla="*/ 58715 w 221890"/>
                <a:gd name="connsiteY39" fmla="*/ 183645 h 221889"/>
                <a:gd name="connsiteX40" fmla="*/ 44306 w 221890"/>
                <a:gd name="connsiteY40" fmla="*/ 171017 h 221889"/>
                <a:gd name="connsiteX41" fmla="*/ 26296 w 221890"/>
                <a:gd name="connsiteY41" fmla="*/ 182924 h 221889"/>
                <a:gd name="connsiteX42" fmla="*/ 11167 w 221890"/>
                <a:gd name="connsiteY42" fmla="*/ 159833 h 221889"/>
                <a:gd name="connsiteX43" fmla="*/ 29177 w 221890"/>
                <a:gd name="connsiteY43" fmla="*/ 147926 h 221889"/>
                <a:gd name="connsiteX44" fmla="*/ 23414 w 221890"/>
                <a:gd name="connsiteY44" fmla="*/ 129887 h 221889"/>
                <a:gd name="connsiteX45" fmla="*/ 1441 w 221890"/>
                <a:gd name="connsiteY45" fmla="*/ 130969 h 221889"/>
                <a:gd name="connsiteX46" fmla="*/ 0 w 221890"/>
                <a:gd name="connsiteY46" fmla="*/ 103188 h 221889"/>
                <a:gd name="connsiteX47" fmla="*/ 21973 w 221890"/>
                <a:gd name="connsiteY47" fmla="*/ 102105 h 221889"/>
                <a:gd name="connsiteX48" fmla="*/ 25575 w 221890"/>
                <a:gd name="connsiteY48" fmla="*/ 83344 h 221889"/>
                <a:gd name="connsiteX49" fmla="*/ 6124 w 221890"/>
                <a:gd name="connsiteY49" fmla="*/ 73242 h 221889"/>
                <a:gd name="connsiteX50" fmla="*/ 18731 w 221890"/>
                <a:gd name="connsiteY50" fmla="*/ 48708 h 221889"/>
                <a:gd name="connsiteX51" fmla="*/ 38183 w 221890"/>
                <a:gd name="connsiteY51" fmla="*/ 58449 h 221889"/>
                <a:gd name="connsiteX52" fmla="*/ 50790 w 221890"/>
                <a:gd name="connsiteY52" fmla="*/ 44378 h 221889"/>
                <a:gd name="connsiteX53" fmla="*/ 38903 w 221890"/>
                <a:gd name="connsiteY53" fmla="*/ 25978 h 221889"/>
                <a:gd name="connsiteX54" fmla="*/ 61956 w 221890"/>
                <a:gd name="connsiteY54" fmla="*/ 10824 h 221889"/>
                <a:gd name="connsiteX55" fmla="*/ 73843 w 221890"/>
                <a:gd name="connsiteY55" fmla="*/ 29225 h 221889"/>
                <a:gd name="connsiteX56" fmla="*/ 92214 w 221890"/>
                <a:gd name="connsiteY56" fmla="*/ 23091 h 221889"/>
                <a:gd name="connsiteX57" fmla="*/ 90773 w 221890"/>
                <a:gd name="connsiteY57" fmla="*/ 1443 h 221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21890" h="221889">
                  <a:moveTo>
                    <a:pt x="108354" y="78511"/>
                  </a:moveTo>
                  <a:cubicBezTo>
                    <a:pt x="125615" y="77788"/>
                    <a:pt x="140718" y="90806"/>
                    <a:pt x="141437" y="108162"/>
                  </a:cubicBezTo>
                  <a:cubicBezTo>
                    <a:pt x="142516" y="125880"/>
                    <a:pt x="129211" y="140706"/>
                    <a:pt x="111950" y="141790"/>
                  </a:cubicBezTo>
                  <a:cubicBezTo>
                    <a:pt x="94330" y="142514"/>
                    <a:pt x="79586" y="129135"/>
                    <a:pt x="78507" y="111778"/>
                  </a:cubicBezTo>
                  <a:cubicBezTo>
                    <a:pt x="77788" y="94422"/>
                    <a:pt x="90734" y="79596"/>
                    <a:pt x="108354" y="78511"/>
                  </a:cubicBezTo>
                  <a:close/>
                  <a:moveTo>
                    <a:pt x="107343" y="48708"/>
                  </a:moveTo>
                  <a:cubicBezTo>
                    <a:pt x="73123" y="50872"/>
                    <a:pt x="47188" y="80097"/>
                    <a:pt x="48989" y="114372"/>
                  </a:cubicBezTo>
                  <a:cubicBezTo>
                    <a:pt x="50790" y="148648"/>
                    <a:pt x="80327" y="174986"/>
                    <a:pt x="114187" y="173182"/>
                  </a:cubicBezTo>
                  <a:cubicBezTo>
                    <a:pt x="148407" y="171017"/>
                    <a:pt x="174702" y="141793"/>
                    <a:pt x="172541" y="107156"/>
                  </a:cubicBezTo>
                  <a:cubicBezTo>
                    <a:pt x="170740" y="73242"/>
                    <a:pt x="141563" y="46904"/>
                    <a:pt x="107343" y="48708"/>
                  </a:cubicBezTo>
                  <a:close/>
                  <a:moveTo>
                    <a:pt x="118510" y="0"/>
                  </a:moveTo>
                  <a:lnTo>
                    <a:pt x="119590" y="21648"/>
                  </a:lnTo>
                  <a:cubicBezTo>
                    <a:pt x="126074" y="22370"/>
                    <a:pt x="132198" y="23813"/>
                    <a:pt x="138321" y="25617"/>
                  </a:cubicBezTo>
                  <a:lnTo>
                    <a:pt x="148047" y="6134"/>
                  </a:lnTo>
                  <a:lnTo>
                    <a:pt x="172541" y="18401"/>
                  </a:lnTo>
                  <a:lnTo>
                    <a:pt x="162815" y="37884"/>
                  </a:lnTo>
                  <a:cubicBezTo>
                    <a:pt x="168219" y="41492"/>
                    <a:pt x="172901" y="46182"/>
                    <a:pt x="177224" y="50872"/>
                  </a:cubicBezTo>
                  <a:lnTo>
                    <a:pt x="195595" y="38966"/>
                  </a:lnTo>
                  <a:lnTo>
                    <a:pt x="210723" y="62057"/>
                  </a:lnTo>
                  <a:lnTo>
                    <a:pt x="192353" y="73963"/>
                  </a:lnTo>
                  <a:cubicBezTo>
                    <a:pt x="194874" y="79736"/>
                    <a:pt x="197035" y="85870"/>
                    <a:pt x="198476" y="92003"/>
                  </a:cubicBezTo>
                  <a:lnTo>
                    <a:pt x="220089" y="90921"/>
                  </a:lnTo>
                  <a:lnTo>
                    <a:pt x="221890" y="118341"/>
                  </a:lnTo>
                  <a:lnTo>
                    <a:pt x="199917" y="119784"/>
                  </a:lnTo>
                  <a:cubicBezTo>
                    <a:pt x="199197" y="126279"/>
                    <a:pt x="197756" y="132412"/>
                    <a:pt x="195955" y="138546"/>
                  </a:cubicBezTo>
                  <a:lnTo>
                    <a:pt x="215406" y="148287"/>
                  </a:lnTo>
                  <a:lnTo>
                    <a:pt x="203159" y="173182"/>
                  </a:lnTo>
                  <a:lnTo>
                    <a:pt x="183708" y="163080"/>
                  </a:lnTo>
                  <a:cubicBezTo>
                    <a:pt x="179745" y="168492"/>
                    <a:pt x="175783" y="173182"/>
                    <a:pt x="170740" y="177512"/>
                  </a:cubicBezTo>
                  <a:lnTo>
                    <a:pt x="182987" y="195912"/>
                  </a:lnTo>
                  <a:lnTo>
                    <a:pt x="159934" y="210705"/>
                  </a:lnTo>
                  <a:lnTo>
                    <a:pt x="147687" y="192665"/>
                  </a:lnTo>
                  <a:cubicBezTo>
                    <a:pt x="141923" y="195191"/>
                    <a:pt x="135800" y="196995"/>
                    <a:pt x="129676" y="198438"/>
                  </a:cubicBezTo>
                  <a:lnTo>
                    <a:pt x="130757" y="220446"/>
                  </a:lnTo>
                  <a:lnTo>
                    <a:pt x="103381" y="221889"/>
                  </a:lnTo>
                  <a:lnTo>
                    <a:pt x="101940" y="200242"/>
                  </a:lnTo>
                  <a:cubicBezTo>
                    <a:pt x="95816" y="199520"/>
                    <a:pt x="89332" y="198077"/>
                    <a:pt x="83569" y="196273"/>
                  </a:cubicBezTo>
                  <a:lnTo>
                    <a:pt x="73483" y="215756"/>
                  </a:lnTo>
                  <a:lnTo>
                    <a:pt x="48989" y="203489"/>
                  </a:lnTo>
                  <a:lnTo>
                    <a:pt x="58715" y="183645"/>
                  </a:lnTo>
                  <a:cubicBezTo>
                    <a:pt x="53672" y="180037"/>
                    <a:pt x="48629" y="175708"/>
                    <a:pt x="44306" y="171017"/>
                  </a:cubicBezTo>
                  <a:lnTo>
                    <a:pt x="26296" y="182924"/>
                  </a:lnTo>
                  <a:lnTo>
                    <a:pt x="11167" y="159833"/>
                  </a:lnTo>
                  <a:lnTo>
                    <a:pt x="29177" y="147926"/>
                  </a:lnTo>
                  <a:cubicBezTo>
                    <a:pt x="26656" y="142154"/>
                    <a:pt x="24495" y="136020"/>
                    <a:pt x="23414" y="129887"/>
                  </a:cubicBezTo>
                  <a:lnTo>
                    <a:pt x="1441" y="130969"/>
                  </a:lnTo>
                  <a:lnTo>
                    <a:pt x="0" y="103188"/>
                  </a:lnTo>
                  <a:lnTo>
                    <a:pt x="21973" y="102105"/>
                  </a:lnTo>
                  <a:cubicBezTo>
                    <a:pt x="22333" y="95611"/>
                    <a:pt x="23774" y="89478"/>
                    <a:pt x="25575" y="83344"/>
                  </a:cubicBezTo>
                  <a:lnTo>
                    <a:pt x="6124" y="73242"/>
                  </a:lnTo>
                  <a:lnTo>
                    <a:pt x="18731" y="48708"/>
                  </a:lnTo>
                  <a:lnTo>
                    <a:pt x="38183" y="58449"/>
                  </a:lnTo>
                  <a:cubicBezTo>
                    <a:pt x="41785" y="53398"/>
                    <a:pt x="46107" y="48708"/>
                    <a:pt x="50790" y="44378"/>
                  </a:cubicBezTo>
                  <a:lnTo>
                    <a:pt x="38903" y="25978"/>
                  </a:lnTo>
                  <a:lnTo>
                    <a:pt x="61956" y="10824"/>
                  </a:lnTo>
                  <a:lnTo>
                    <a:pt x="73843" y="29225"/>
                  </a:lnTo>
                  <a:cubicBezTo>
                    <a:pt x="79607" y="26699"/>
                    <a:pt x="85730" y="24534"/>
                    <a:pt x="92214" y="23091"/>
                  </a:cubicBezTo>
                  <a:lnTo>
                    <a:pt x="90773" y="1443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8D29FA8F-2D8C-694A-89A1-9E7986D392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4237" y="3892550"/>
              <a:ext cx="293328" cy="294915"/>
            </a:xfrm>
            <a:custGeom>
              <a:avLst/>
              <a:gdLst>
                <a:gd name="connsiteX0" fmla="*/ 143907 w 293328"/>
                <a:gd name="connsiteY0" fmla="*/ 106204 h 294915"/>
                <a:gd name="connsiteX1" fmla="*/ 187483 w 293328"/>
                <a:gd name="connsiteY1" fmla="*/ 145137 h 294915"/>
                <a:gd name="connsiteX2" fmla="*/ 148550 w 293328"/>
                <a:gd name="connsiteY2" fmla="*/ 189071 h 294915"/>
                <a:gd name="connsiteX3" fmla="*/ 104616 w 293328"/>
                <a:gd name="connsiteY3" fmla="*/ 150138 h 294915"/>
                <a:gd name="connsiteX4" fmla="*/ 143907 w 293328"/>
                <a:gd name="connsiteY4" fmla="*/ 106204 h 294915"/>
                <a:gd name="connsiteX5" fmla="*/ 141817 w 293328"/>
                <a:gd name="connsiteY5" fmla="*/ 65256 h 294915"/>
                <a:gd name="connsiteX6" fmla="*/ 64625 w 293328"/>
                <a:gd name="connsiteY6" fmla="*/ 152144 h 294915"/>
                <a:gd name="connsiteX7" fmla="*/ 151152 w 293328"/>
                <a:gd name="connsiteY7" fmla="*/ 229658 h 294915"/>
                <a:gd name="connsiteX8" fmla="*/ 228703 w 293328"/>
                <a:gd name="connsiteY8" fmla="*/ 142770 h 294915"/>
                <a:gd name="connsiteX9" fmla="*/ 141817 w 293328"/>
                <a:gd name="connsiteY9" fmla="*/ 65256 h 294915"/>
                <a:gd name="connsiteX10" fmla="*/ 156537 w 293328"/>
                <a:gd name="connsiteY10" fmla="*/ 0 h 294915"/>
                <a:gd name="connsiteX11" fmla="*/ 157974 w 293328"/>
                <a:gd name="connsiteY11" fmla="*/ 29203 h 294915"/>
                <a:gd name="connsiteX12" fmla="*/ 183106 w 293328"/>
                <a:gd name="connsiteY12" fmla="*/ 34250 h 294915"/>
                <a:gd name="connsiteX13" fmla="*/ 196031 w 293328"/>
                <a:gd name="connsiteY13" fmla="*/ 8292 h 294915"/>
                <a:gd name="connsiteX14" fmla="*/ 228703 w 293328"/>
                <a:gd name="connsiteY14" fmla="*/ 24877 h 294915"/>
                <a:gd name="connsiteX15" fmla="*/ 215418 w 293328"/>
                <a:gd name="connsiteY15" fmla="*/ 50835 h 294915"/>
                <a:gd name="connsiteX16" fmla="*/ 234447 w 293328"/>
                <a:gd name="connsiteY16" fmla="*/ 67780 h 294915"/>
                <a:gd name="connsiteX17" fmla="*/ 258502 w 293328"/>
                <a:gd name="connsiteY17" fmla="*/ 51916 h 294915"/>
                <a:gd name="connsiteX18" fmla="*/ 278608 w 293328"/>
                <a:gd name="connsiteY18" fmla="*/ 82562 h 294915"/>
                <a:gd name="connsiteX19" fmla="*/ 254553 w 293328"/>
                <a:gd name="connsiteY19" fmla="*/ 98425 h 294915"/>
                <a:gd name="connsiteX20" fmla="*/ 262451 w 293328"/>
                <a:gd name="connsiteY20" fmla="*/ 122581 h 294915"/>
                <a:gd name="connsiteX21" fmla="*/ 291174 w 293328"/>
                <a:gd name="connsiteY21" fmla="*/ 120778 h 294915"/>
                <a:gd name="connsiteX22" fmla="*/ 293328 w 293328"/>
                <a:gd name="connsiteY22" fmla="*/ 157552 h 294915"/>
                <a:gd name="connsiteX23" fmla="*/ 264247 w 293328"/>
                <a:gd name="connsiteY23" fmla="*/ 158994 h 294915"/>
                <a:gd name="connsiteX24" fmla="*/ 259220 w 293328"/>
                <a:gd name="connsiteY24" fmla="*/ 183871 h 294915"/>
                <a:gd name="connsiteX25" fmla="*/ 285070 w 293328"/>
                <a:gd name="connsiteY25" fmla="*/ 197211 h 294915"/>
                <a:gd name="connsiteX26" fmla="*/ 268555 w 293328"/>
                <a:gd name="connsiteY26" fmla="*/ 229658 h 294915"/>
                <a:gd name="connsiteX27" fmla="*/ 243064 w 293328"/>
                <a:gd name="connsiteY27" fmla="*/ 216679 h 294915"/>
                <a:gd name="connsiteX28" fmla="*/ 226189 w 293328"/>
                <a:gd name="connsiteY28" fmla="*/ 235787 h 294915"/>
                <a:gd name="connsiteX29" fmla="*/ 241987 w 293328"/>
                <a:gd name="connsiteY29" fmla="*/ 259943 h 294915"/>
                <a:gd name="connsiteX30" fmla="*/ 211469 w 293328"/>
                <a:gd name="connsiteY30" fmla="*/ 280133 h 294915"/>
                <a:gd name="connsiteX31" fmla="*/ 195313 w 293328"/>
                <a:gd name="connsiteY31" fmla="*/ 255617 h 294915"/>
                <a:gd name="connsiteX32" fmla="*/ 171258 w 293328"/>
                <a:gd name="connsiteY32" fmla="*/ 263909 h 294915"/>
                <a:gd name="connsiteX33" fmla="*/ 172694 w 293328"/>
                <a:gd name="connsiteY33" fmla="*/ 292751 h 294915"/>
                <a:gd name="connsiteX34" fmla="*/ 136432 w 293328"/>
                <a:gd name="connsiteY34" fmla="*/ 294915 h 294915"/>
                <a:gd name="connsiteX35" fmla="*/ 134996 w 293328"/>
                <a:gd name="connsiteY35" fmla="*/ 265712 h 294915"/>
                <a:gd name="connsiteX36" fmla="*/ 110223 w 293328"/>
                <a:gd name="connsiteY36" fmla="*/ 260664 h 294915"/>
                <a:gd name="connsiteX37" fmla="*/ 97297 w 293328"/>
                <a:gd name="connsiteY37" fmla="*/ 286622 h 294915"/>
                <a:gd name="connsiteX38" fmla="*/ 64625 w 293328"/>
                <a:gd name="connsiteY38" fmla="*/ 270038 h 294915"/>
                <a:gd name="connsiteX39" fmla="*/ 77191 w 293328"/>
                <a:gd name="connsiteY39" fmla="*/ 244080 h 294915"/>
                <a:gd name="connsiteX40" fmla="*/ 58522 w 293328"/>
                <a:gd name="connsiteY40" fmla="*/ 227135 h 294915"/>
                <a:gd name="connsiteX41" fmla="*/ 34467 w 293328"/>
                <a:gd name="connsiteY41" fmla="*/ 242998 h 294915"/>
                <a:gd name="connsiteX42" fmla="*/ 14720 w 293328"/>
                <a:gd name="connsiteY42" fmla="*/ 212714 h 294915"/>
                <a:gd name="connsiteX43" fmla="*/ 38416 w 293328"/>
                <a:gd name="connsiteY43" fmla="*/ 196490 h 294915"/>
                <a:gd name="connsiteX44" fmla="*/ 30877 w 293328"/>
                <a:gd name="connsiteY44" fmla="*/ 172334 h 294915"/>
                <a:gd name="connsiteX45" fmla="*/ 1795 w 293328"/>
                <a:gd name="connsiteY45" fmla="*/ 174137 h 294915"/>
                <a:gd name="connsiteX46" fmla="*/ 0 w 293328"/>
                <a:gd name="connsiteY46" fmla="*/ 137362 h 294915"/>
                <a:gd name="connsiteX47" fmla="*/ 28722 w 293328"/>
                <a:gd name="connsiteY47" fmla="*/ 135920 h 294915"/>
                <a:gd name="connsiteX48" fmla="*/ 33749 w 293328"/>
                <a:gd name="connsiteY48" fmla="*/ 111044 h 294915"/>
                <a:gd name="connsiteX49" fmla="*/ 7899 w 293328"/>
                <a:gd name="connsiteY49" fmla="*/ 97704 h 294915"/>
                <a:gd name="connsiteX50" fmla="*/ 24414 w 293328"/>
                <a:gd name="connsiteY50" fmla="*/ 65256 h 294915"/>
                <a:gd name="connsiteX51" fmla="*/ 50264 w 293328"/>
                <a:gd name="connsiteY51" fmla="*/ 78235 h 294915"/>
                <a:gd name="connsiteX52" fmla="*/ 67139 w 293328"/>
                <a:gd name="connsiteY52" fmla="*/ 59127 h 294915"/>
                <a:gd name="connsiteX53" fmla="*/ 51341 w 293328"/>
                <a:gd name="connsiteY53" fmla="*/ 34971 h 294915"/>
                <a:gd name="connsiteX54" fmla="*/ 81859 w 293328"/>
                <a:gd name="connsiteY54" fmla="*/ 14782 h 294915"/>
                <a:gd name="connsiteX55" fmla="*/ 97656 w 293328"/>
                <a:gd name="connsiteY55" fmla="*/ 38937 h 294915"/>
                <a:gd name="connsiteX56" fmla="*/ 121711 w 293328"/>
                <a:gd name="connsiteY56" fmla="*/ 31006 h 294915"/>
                <a:gd name="connsiteX57" fmla="*/ 119916 w 293328"/>
                <a:gd name="connsiteY57" fmla="*/ 2163 h 294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93328" h="294915">
                  <a:moveTo>
                    <a:pt x="143907" y="106204"/>
                  </a:moveTo>
                  <a:cubicBezTo>
                    <a:pt x="166767" y="104775"/>
                    <a:pt x="186055" y="122277"/>
                    <a:pt x="187483" y="145137"/>
                  </a:cubicBezTo>
                  <a:cubicBezTo>
                    <a:pt x="188555" y="167997"/>
                    <a:pt x="171410" y="187643"/>
                    <a:pt x="148550" y="189071"/>
                  </a:cubicBezTo>
                  <a:cubicBezTo>
                    <a:pt x="125690" y="190143"/>
                    <a:pt x="106045" y="172998"/>
                    <a:pt x="104616" y="150138"/>
                  </a:cubicBezTo>
                  <a:cubicBezTo>
                    <a:pt x="103187" y="127278"/>
                    <a:pt x="121047" y="107633"/>
                    <a:pt x="143907" y="106204"/>
                  </a:cubicBezTo>
                  <a:close/>
                  <a:moveTo>
                    <a:pt x="141817" y="65256"/>
                  </a:moveTo>
                  <a:cubicBezTo>
                    <a:pt x="96579" y="67780"/>
                    <a:pt x="62112" y="106717"/>
                    <a:pt x="64625" y="152144"/>
                  </a:cubicBezTo>
                  <a:cubicBezTo>
                    <a:pt x="67139" y="197571"/>
                    <a:pt x="105914" y="232543"/>
                    <a:pt x="151152" y="229658"/>
                  </a:cubicBezTo>
                  <a:cubicBezTo>
                    <a:pt x="196390" y="227135"/>
                    <a:pt x="231216" y="188197"/>
                    <a:pt x="228703" y="142770"/>
                  </a:cubicBezTo>
                  <a:cubicBezTo>
                    <a:pt x="225830" y="97343"/>
                    <a:pt x="187055" y="62732"/>
                    <a:pt x="141817" y="65256"/>
                  </a:cubicBezTo>
                  <a:close/>
                  <a:moveTo>
                    <a:pt x="156537" y="0"/>
                  </a:moveTo>
                  <a:lnTo>
                    <a:pt x="157974" y="29203"/>
                  </a:lnTo>
                  <a:cubicBezTo>
                    <a:pt x="166590" y="29924"/>
                    <a:pt x="174848" y="31727"/>
                    <a:pt x="183106" y="34250"/>
                  </a:cubicBezTo>
                  <a:lnTo>
                    <a:pt x="196031" y="8292"/>
                  </a:lnTo>
                  <a:lnTo>
                    <a:pt x="228703" y="24877"/>
                  </a:lnTo>
                  <a:lnTo>
                    <a:pt x="215418" y="50835"/>
                  </a:lnTo>
                  <a:cubicBezTo>
                    <a:pt x="222599" y="55522"/>
                    <a:pt x="228703" y="61290"/>
                    <a:pt x="234447" y="67780"/>
                  </a:cubicBezTo>
                  <a:lnTo>
                    <a:pt x="258502" y="51916"/>
                  </a:lnTo>
                  <a:lnTo>
                    <a:pt x="278608" y="82562"/>
                  </a:lnTo>
                  <a:lnTo>
                    <a:pt x="254553" y="98425"/>
                  </a:lnTo>
                  <a:cubicBezTo>
                    <a:pt x="257784" y="105996"/>
                    <a:pt x="260656" y="113928"/>
                    <a:pt x="262451" y="122581"/>
                  </a:cubicBezTo>
                  <a:lnTo>
                    <a:pt x="291174" y="120778"/>
                  </a:lnTo>
                  <a:lnTo>
                    <a:pt x="293328" y="157552"/>
                  </a:lnTo>
                  <a:lnTo>
                    <a:pt x="264247" y="158994"/>
                  </a:lnTo>
                  <a:cubicBezTo>
                    <a:pt x="263529" y="167647"/>
                    <a:pt x="262092" y="175939"/>
                    <a:pt x="259220" y="183871"/>
                  </a:cubicBezTo>
                  <a:lnTo>
                    <a:pt x="285070" y="197211"/>
                  </a:lnTo>
                  <a:lnTo>
                    <a:pt x="268555" y="229658"/>
                  </a:lnTo>
                  <a:lnTo>
                    <a:pt x="243064" y="216679"/>
                  </a:lnTo>
                  <a:cubicBezTo>
                    <a:pt x="237678" y="223890"/>
                    <a:pt x="232293" y="230019"/>
                    <a:pt x="226189" y="235787"/>
                  </a:cubicBezTo>
                  <a:lnTo>
                    <a:pt x="241987" y="259943"/>
                  </a:lnTo>
                  <a:lnTo>
                    <a:pt x="211469" y="280133"/>
                  </a:lnTo>
                  <a:lnTo>
                    <a:pt x="195313" y="255617"/>
                  </a:lnTo>
                  <a:cubicBezTo>
                    <a:pt x="187773" y="259222"/>
                    <a:pt x="179874" y="261746"/>
                    <a:pt x="171258" y="263909"/>
                  </a:cubicBezTo>
                  <a:lnTo>
                    <a:pt x="172694" y="292751"/>
                  </a:lnTo>
                  <a:lnTo>
                    <a:pt x="136432" y="294915"/>
                  </a:lnTo>
                  <a:lnTo>
                    <a:pt x="134996" y="265712"/>
                  </a:lnTo>
                  <a:cubicBezTo>
                    <a:pt x="126379" y="264991"/>
                    <a:pt x="118121" y="263188"/>
                    <a:pt x="110223" y="260664"/>
                  </a:cubicBezTo>
                  <a:lnTo>
                    <a:pt x="97297" y="286622"/>
                  </a:lnTo>
                  <a:lnTo>
                    <a:pt x="64625" y="270038"/>
                  </a:lnTo>
                  <a:lnTo>
                    <a:pt x="77191" y="244080"/>
                  </a:lnTo>
                  <a:cubicBezTo>
                    <a:pt x="70729" y="239393"/>
                    <a:pt x="64266" y="233624"/>
                    <a:pt x="58522" y="227135"/>
                  </a:cubicBezTo>
                  <a:lnTo>
                    <a:pt x="34467" y="242998"/>
                  </a:lnTo>
                  <a:lnTo>
                    <a:pt x="14720" y="212714"/>
                  </a:lnTo>
                  <a:lnTo>
                    <a:pt x="38416" y="196490"/>
                  </a:lnTo>
                  <a:cubicBezTo>
                    <a:pt x="35185" y="188918"/>
                    <a:pt x="32672" y="180626"/>
                    <a:pt x="30877" y="172334"/>
                  </a:cubicBezTo>
                  <a:lnTo>
                    <a:pt x="1795" y="174137"/>
                  </a:lnTo>
                  <a:lnTo>
                    <a:pt x="0" y="137362"/>
                  </a:lnTo>
                  <a:lnTo>
                    <a:pt x="28722" y="135920"/>
                  </a:lnTo>
                  <a:cubicBezTo>
                    <a:pt x="29440" y="127268"/>
                    <a:pt x="31236" y="118975"/>
                    <a:pt x="33749" y="111044"/>
                  </a:cubicBezTo>
                  <a:lnTo>
                    <a:pt x="7899" y="97704"/>
                  </a:lnTo>
                  <a:lnTo>
                    <a:pt x="24414" y="65256"/>
                  </a:lnTo>
                  <a:lnTo>
                    <a:pt x="50264" y="78235"/>
                  </a:lnTo>
                  <a:cubicBezTo>
                    <a:pt x="54932" y="71385"/>
                    <a:pt x="60676" y="64895"/>
                    <a:pt x="67139" y="59127"/>
                  </a:cubicBezTo>
                  <a:lnTo>
                    <a:pt x="51341" y="34971"/>
                  </a:lnTo>
                  <a:lnTo>
                    <a:pt x="81859" y="14782"/>
                  </a:lnTo>
                  <a:lnTo>
                    <a:pt x="97656" y="38937"/>
                  </a:lnTo>
                  <a:cubicBezTo>
                    <a:pt x="105196" y="35692"/>
                    <a:pt x="113095" y="32808"/>
                    <a:pt x="121711" y="31006"/>
                  </a:cubicBezTo>
                  <a:lnTo>
                    <a:pt x="119916" y="2163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2711311"/>
      </p:ext>
    </p:extLst>
  </p:cSld>
  <p:clrMapOvr>
    <a:masterClrMapping/>
  </p:clrMapOvr>
  <p:transition advClick="0"/>
  <p:extLst mod="1"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General Slide_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1D464DDD-C67A-7345-9779-A7691D2B00E3}"/>
              </a:ext>
            </a:extLst>
          </p:cNvPr>
          <p:cNvGrpSpPr/>
          <p:nvPr userDrawn="1"/>
        </p:nvGrpSpPr>
        <p:grpSpPr>
          <a:xfrm>
            <a:off x="9418091" y="-179439"/>
            <a:ext cx="2773910" cy="7043136"/>
            <a:chOff x="9418091" y="-179439"/>
            <a:chExt cx="2773910" cy="7043136"/>
          </a:xfrm>
        </p:grpSpPr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35266A26-9341-844C-87FE-5A830ADEF14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1405676" y="6505853"/>
              <a:ext cx="523008" cy="352147"/>
            </a:xfrm>
            <a:custGeom>
              <a:avLst/>
              <a:gdLst>
                <a:gd name="connsiteX0" fmla="*/ 203721 w 523008"/>
                <a:gd name="connsiteY0" fmla="*/ 0 h 352147"/>
                <a:gd name="connsiteX1" fmla="*/ 211784 w 523008"/>
                <a:gd name="connsiteY1" fmla="*/ 0 h 352147"/>
                <a:gd name="connsiteX2" fmla="*/ 308000 w 523008"/>
                <a:gd name="connsiteY2" fmla="*/ 0 h 352147"/>
                <a:gd name="connsiteX3" fmla="*/ 316600 w 523008"/>
                <a:gd name="connsiteY3" fmla="*/ 0 h 352147"/>
                <a:gd name="connsiteX4" fmla="*/ 316600 w 523008"/>
                <a:gd name="connsiteY4" fmla="*/ 8071 h 352147"/>
                <a:gd name="connsiteX5" fmla="*/ 316600 w 523008"/>
                <a:gd name="connsiteY5" fmla="*/ 73178 h 352147"/>
                <a:gd name="connsiteX6" fmla="*/ 352614 w 523008"/>
                <a:gd name="connsiteY6" fmla="*/ 88245 h 352147"/>
                <a:gd name="connsiteX7" fmla="*/ 399379 w 523008"/>
                <a:gd name="connsiteY7" fmla="*/ 41432 h 352147"/>
                <a:gd name="connsiteX8" fmla="*/ 405291 w 523008"/>
                <a:gd name="connsiteY8" fmla="*/ 35513 h 352147"/>
                <a:gd name="connsiteX9" fmla="*/ 411204 w 523008"/>
                <a:gd name="connsiteY9" fmla="*/ 41432 h 352147"/>
                <a:gd name="connsiteX10" fmla="*/ 479469 w 523008"/>
                <a:gd name="connsiteY10" fmla="*/ 109768 h 352147"/>
                <a:gd name="connsiteX11" fmla="*/ 485382 w 523008"/>
                <a:gd name="connsiteY11" fmla="*/ 115686 h 352147"/>
                <a:gd name="connsiteX12" fmla="*/ 479469 w 523008"/>
                <a:gd name="connsiteY12" fmla="*/ 121605 h 352147"/>
                <a:gd name="connsiteX13" fmla="*/ 433242 w 523008"/>
                <a:gd name="connsiteY13" fmla="*/ 167880 h 352147"/>
                <a:gd name="connsiteX14" fmla="*/ 448830 w 523008"/>
                <a:gd name="connsiteY14" fmla="*/ 206083 h 352147"/>
                <a:gd name="connsiteX15" fmla="*/ 514408 w 523008"/>
                <a:gd name="connsiteY15" fmla="*/ 206083 h 352147"/>
                <a:gd name="connsiteX16" fmla="*/ 523008 w 523008"/>
                <a:gd name="connsiteY16" fmla="*/ 206083 h 352147"/>
                <a:gd name="connsiteX17" fmla="*/ 523008 w 523008"/>
                <a:gd name="connsiteY17" fmla="*/ 214692 h 352147"/>
                <a:gd name="connsiteX18" fmla="*/ 523008 w 523008"/>
                <a:gd name="connsiteY18" fmla="*/ 311546 h 352147"/>
                <a:gd name="connsiteX19" fmla="*/ 523008 w 523008"/>
                <a:gd name="connsiteY19" fmla="*/ 319617 h 352147"/>
                <a:gd name="connsiteX20" fmla="*/ 514408 w 523008"/>
                <a:gd name="connsiteY20" fmla="*/ 319617 h 352147"/>
                <a:gd name="connsiteX21" fmla="*/ 447755 w 523008"/>
                <a:gd name="connsiteY21" fmla="*/ 319617 h 352147"/>
                <a:gd name="connsiteX22" fmla="*/ 434461 w 523008"/>
                <a:gd name="connsiteY22" fmla="*/ 352147 h 352147"/>
                <a:gd name="connsiteX23" fmla="*/ 332155 w 523008"/>
                <a:gd name="connsiteY23" fmla="*/ 352147 h 352147"/>
                <a:gd name="connsiteX24" fmla="*/ 342939 w 523008"/>
                <a:gd name="connsiteY24" fmla="*/ 344839 h 352147"/>
                <a:gd name="connsiteX25" fmla="*/ 377340 w 523008"/>
                <a:gd name="connsiteY25" fmla="*/ 261505 h 352147"/>
                <a:gd name="connsiteX26" fmla="*/ 260160 w 523008"/>
                <a:gd name="connsiteY26" fmla="*/ 144204 h 352147"/>
                <a:gd name="connsiteX27" fmla="*/ 142443 w 523008"/>
                <a:gd name="connsiteY27" fmla="*/ 261505 h 352147"/>
                <a:gd name="connsiteX28" fmla="*/ 176912 w 523008"/>
                <a:gd name="connsiteY28" fmla="*/ 344839 h 352147"/>
                <a:gd name="connsiteX29" fmla="*/ 187742 w 523008"/>
                <a:gd name="connsiteY29" fmla="*/ 352147 h 352147"/>
                <a:gd name="connsiteX30" fmla="*/ 86034 w 523008"/>
                <a:gd name="connsiteY30" fmla="*/ 352147 h 352147"/>
                <a:gd name="connsiteX31" fmla="*/ 71490 w 523008"/>
                <a:gd name="connsiteY31" fmla="*/ 316926 h 352147"/>
                <a:gd name="connsiteX32" fmla="*/ 8063 w 523008"/>
                <a:gd name="connsiteY32" fmla="*/ 316926 h 352147"/>
                <a:gd name="connsiteX33" fmla="*/ 0 w 523008"/>
                <a:gd name="connsiteY33" fmla="*/ 316926 h 352147"/>
                <a:gd name="connsiteX34" fmla="*/ 0 w 523008"/>
                <a:gd name="connsiteY34" fmla="*/ 308855 h 352147"/>
                <a:gd name="connsiteX35" fmla="*/ 0 w 523008"/>
                <a:gd name="connsiteY35" fmla="*/ 212002 h 352147"/>
                <a:gd name="connsiteX36" fmla="*/ 0 w 523008"/>
                <a:gd name="connsiteY36" fmla="*/ 203393 h 352147"/>
                <a:gd name="connsiteX37" fmla="*/ 8063 w 523008"/>
                <a:gd name="connsiteY37" fmla="*/ 203393 h 352147"/>
                <a:gd name="connsiteX38" fmla="*/ 72028 w 523008"/>
                <a:gd name="connsiteY38" fmla="*/ 203393 h 352147"/>
                <a:gd name="connsiteX39" fmla="*/ 88154 w 523008"/>
                <a:gd name="connsiteY39" fmla="*/ 166265 h 352147"/>
                <a:gd name="connsiteX40" fmla="*/ 43539 w 523008"/>
                <a:gd name="connsiteY40" fmla="*/ 121605 h 352147"/>
                <a:gd name="connsiteX41" fmla="*/ 37627 w 523008"/>
                <a:gd name="connsiteY41" fmla="*/ 115686 h 352147"/>
                <a:gd name="connsiteX42" fmla="*/ 43539 w 523008"/>
                <a:gd name="connsiteY42" fmla="*/ 109768 h 352147"/>
                <a:gd name="connsiteX43" fmla="*/ 111804 w 523008"/>
                <a:gd name="connsiteY43" fmla="*/ 41432 h 352147"/>
                <a:gd name="connsiteX44" fmla="*/ 117717 w 523008"/>
                <a:gd name="connsiteY44" fmla="*/ 35513 h 352147"/>
                <a:gd name="connsiteX45" fmla="*/ 123092 w 523008"/>
                <a:gd name="connsiteY45" fmla="*/ 41432 h 352147"/>
                <a:gd name="connsiteX46" fmla="*/ 169319 w 523008"/>
                <a:gd name="connsiteY46" fmla="*/ 87168 h 352147"/>
                <a:gd name="connsiteX47" fmla="*/ 203721 w 523008"/>
                <a:gd name="connsiteY47" fmla="*/ 73178 h 352147"/>
                <a:gd name="connsiteX48" fmla="*/ 203721 w 523008"/>
                <a:gd name="connsiteY48" fmla="*/ 8071 h 352147"/>
                <a:gd name="connsiteX49" fmla="*/ 203721 w 523008"/>
                <a:gd name="connsiteY49" fmla="*/ 0 h 352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523008" h="352147">
                  <a:moveTo>
                    <a:pt x="203721" y="0"/>
                  </a:moveTo>
                  <a:lnTo>
                    <a:pt x="211784" y="0"/>
                  </a:lnTo>
                  <a:lnTo>
                    <a:pt x="308000" y="0"/>
                  </a:lnTo>
                  <a:lnTo>
                    <a:pt x="316600" y="0"/>
                  </a:lnTo>
                  <a:lnTo>
                    <a:pt x="316600" y="8071"/>
                  </a:lnTo>
                  <a:lnTo>
                    <a:pt x="316600" y="73178"/>
                  </a:lnTo>
                  <a:cubicBezTo>
                    <a:pt x="328963" y="76945"/>
                    <a:pt x="341326" y="81788"/>
                    <a:pt x="352614" y="88245"/>
                  </a:cubicBezTo>
                  <a:lnTo>
                    <a:pt x="399379" y="41432"/>
                  </a:lnTo>
                  <a:lnTo>
                    <a:pt x="405291" y="35513"/>
                  </a:lnTo>
                  <a:lnTo>
                    <a:pt x="411204" y="41432"/>
                  </a:lnTo>
                  <a:lnTo>
                    <a:pt x="479469" y="109768"/>
                  </a:lnTo>
                  <a:lnTo>
                    <a:pt x="485382" y="115686"/>
                  </a:lnTo>
                  <a:lnTo>
                    <a:pt x="479469" y="121605"/>
                  </a:lnTo>
                  <a:lnTo>
                    <a:pt x="433242" y="167880"/>
                  </a:lnTo>
                  <a:cubicBezTo>
                    <a:pt x="439693" y="180255"/>
                    <a:pt x="445068" y="193169"/>
                    <a:pt x="448830" y="206083"/>
                  </a:cubicBezTo>
                  <a:lnTo>
                    <a:pt x="514408" y="206083"/>
                  </a:lnTo>
                  <a:lnTo>
                    <a:pt x="523008" y="206083"/>
                  </a:lnTo>
                  <a:lnTo>
                    <a:pt x="523008" y="214692"/>
                  </a:lnTo>
                  <a:lnTo>
                    <a:pt x="523008" y="311546"/>
                  </a:lnTo>
                  <a:lnTo>
                    <a:pt x="523008" y="319617"/>
                  </a:lnTo>
                  <a:lnTo>
                    <a:pt x="514408" y="319617"/>
                  </a:lnTo>
                  <a:lnTo>
                    <a:pt x="447755" y="319617"/>
                  </a:lnTo>
                  <a:lnTo>
                    <a:pt x="434461" y="352147"/>
                  </a:lnTo>
                  <a:lnTo>
                    <a:pt x="332155" y="352147"/>
                  </a:lnTo>
                  <a:lnTo>
                    <a:pt x="342939" y="344839"/>
                  </a:lnTo>
                  <a:cubicBezTo>
                    <a:pt x="364171" y="323518"/>
                    <a:pt x="377340" y="294059"/>
                    <a:pt x="377340" y="261505"/>
                  </a:cubicBezTo>
                  <a:cubicBezTo>
                    <a:pt x="377340" y="196936"/>
                    <a:pt x="324663" y="144204"/>
                    <a:pt x="260160" y="144204"/>
                  </a:cubicBezTo>
                  <a:cubicBezTo>
                    <a:pt x="195120" y="144204"/>
                    <a:pt x="142443" y="196936"/>
                    <a:pt x="142443" y="261505"/>
                  </a:cubicBezTo>
                  <a:cubicBezTo>
                    <a:pt x="142443" y="294059"/>
                    <a:pt x="155612" y="323518"/>
                    <a:pt x="176912" y="344839"/>
                  </a:cubicBezTo>
                  <a:lnTo>
                    <a:pt x="187742" y="352147"/>
                  </a:lnTo>
                  <a:lnTo>
                    <a:pt x="86034" y="352147"/>
                  </a:lnTo>
                  <a:lnTo>
                    <a:pt x="71490" y="316926"/>
                  </a:lnTo>
                  <a:lnTo>
                    <a:pt x="8063" y="316926"/>
                  </a:lnTo>
                  <a:lnTo>
                    <a:pt x="0" y="316926"/>
                  </a:lnTo>
                  <a:lnTo>
                    <a:pt x="0" y="308855"/>
                  </a:lnTo>
                  <a:lnTo>
                    <a:pt x="0" y="212002"/>
                  </a:lnTo>
                  <a:lnTo>
                    <a:pt x="0" y="203393"/>
                  </a:lnTo>
                  <a:lnTo>
                    <a:pt x="8063" y="203393"/>
                  </a:lnTo>
                  <a:lnTo>
                    <a:pt x="72028" y="203393"/>
                  </a:lnTo>
                  <a:cubicBezTo>
                    <a:pt x="75791" y="191017"/>
                    <a:pt x="81166" y="178103"/>
                    <a:pt x="88154" y="166265"/>
                  </a:cubicBezTo>
                  <a:lnTo>
                    <a:pt x="43539" y="121605"/>
                  </a:lnTo>
                  <a:lnTo>
                    <a:pt x="37627" y="115686"/>
                  </a:lnTo>
                  <a:lnTo>
                    <a:pt x="43539" y="109768"/>
                  </a:lnTo>
                  <a:lnTo>
                    <a:pt x="111804" y="41432"/>
                  </a:lnTo>
                  <a:lnTo>
                    <a:pt x="117717" y="35513"/>
                  </a:lnTo>
                  <a:lnTo>
                    <a:pt x="123092" y="41432"/>
                  </a:lnTo>
                  <a:lnTo>
                    <a:pt x="169319" y="87168"/>
                  </a:lnTo>
                  <a:cubicBezTo>
                    <a:pt x="180070" y="81250"/>
                    <a:pt x="191358" y="76945"/>
                    <a:pt x="203721" y="73178"/>
                  </a:cubicBezTo>
                  <a:lnTo>
                    <a:pt x="203721" y="8071"/>
                  </a:lnTo>
                  <a:lnTo>
                    <a:pt x="203721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17D67846-2EE1-074A-BE86-583D15CB18B7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1990816" y="6505900"/>
              <a:ext cx="201185" cy="352100"/>
            </a:xfrm>
            <a:custGeom>
              <a:avLst/>
              <a:gdLst>
                <a:gd name="connsiteX0" fmla="*/ 141617 w 201185"/>
                <a:gd name="connsiteY0" fmla="*/ 0 h 352100"/>
                <a:gd name="connsiteX1" fmla="*/ 164683 w 201185"/>
                <a:gd name="connsiteY1" fmla="*/ 40232 h 352100"/>
                <a:gd name="connsiteX2" fmla="*/ 201185 w 201185"/>
                <a:gd name="connsiteY2" fmla="*/ 30232 h 352100"/>
                <a:gd name="connsiteX3" fmla="*/ 201185 w 201185"/>
                <a:gd name="connsiteY3" fmla="*/ 91745 h 352100"/>
                <a:gd name="connsiteX4" fmla="*/ 182117 w 201185"/>
                <a:gd name="connsiteY4" fmla="*/ 95635 h 352100"/>
                <a:gd name="connsiteX5" fmla="*/ 102458 w 201185"/>
                <a:gd name="connsiteY5" fmla="*/ 216180 h 352100"/>
                <a:gd name="connsiteX6" fmla="*/ 182117 w 201185"/>
                <a:gd name="connsiteY6" fmla="*/ 336801 h 352100"/>
                <a:gd name="connsiteX7" fmla="*/ 201185 w 201185"/>
                <a:gd name="connsiteY7" fmla="*/ 340663 h 352100"/>
                <a:gd name="connsiteX8" fmla="*/ 201185 w 201185"/>
                <a:gd name="connsiteY8" fmla="*/ 352100 h 352100"/>
                <a:gd name="connsiteX9" fmla="*/ 102876 w 201185"/>
                <a:gd name="connsiteY9" fmla="*/ 352100 h 352100"/>
                <a:gd name="connsiteX10" fmla="*/ 85828 w 201185"/>
                <a:gd name="connsiteY10" fmla="*/ 334731 h 352100"/>
                <a:gd name="connsiteX11" fmla="*/ 55937 w 201185"/>
                <a:gd name="connsiteY11" fmla="*/ 352100 h 352100"/>
                <a:gd name="connsiteX12" fmla="*/ 42800 w 201185"/>
                <a:gd name="connsiteY12" fmla="*/ 352100 h 352100"/>
                <a:gd name="connsiteX13" fmla="*/ 16629 w 201185"/>
                <a:gd name="connsiteY13" fmla="*/ 307373 h 352100"/>
                <a:gd name="connsiteX14" fmla="*/ 56861 w 201185"/>
                <a:gd name="connsiteY14" fmla="*/ 284843 h 352100"/>
                <a:gd name="connsiteX15" fmla="*/ 46669 w 201185"/>
                <a:gd name="connsiteY15" fmla="*/ 245684 h 352100"/>
                <a:gd name="connsiteX16" fmla="*/ 0 w 201185"/>
                <a:gd name="connsiteY16" fmla="*/ 245684 h 352100"/>
                <a:gd name="connsiteX17" fmla="*/ 0 w 201185"/>
                <a:gd name="connsiteY17" fmla="*/ 187213 h 352100"/>
                <a:gd name="connsiteX18" fmla="*/ 46669 w 201185"/>
                <a:gd name="connsiteY18" fmla="*/ 187213 h 352100"/>
                <a:gd name="connsiteX19" fmla="*/ 56861 w 201185"/>
                <a:gd name="connsiteY19" fmla="*/ 148054 h 352100"/>
                <a:gd name="connsiteX20" fmla="*/ 16629 w 201185"/>
                <a:gd name="connsiteY20" fmla="*/ 124988 h 352100"/>
                <a:gd name="connsiteX21" fmla="*/ 46133 w 201185"/>
                <a:gd name="connsiteY21" fmla="*/ 74564 h 352100"/>
                <a:gd name="connsiteX22" fmla="*/ 85828 w 201185"/>
                <a:gd name="connsiteY22" fmla="*/ 97630 h 352100"/>
                <a:gd name="connsiteX23" fmla="*/ 114259 w 201185"/>
                <a:gd name="connsiteY23" fmla="*/ 69199 h 352100"/>
                <a:gd name="connsiteX24" fmla="*/ 91729 w 201185"/>
                <a:gd name="connsiteY24" fmla="*/ 29504 h 352100"/>
                <a:gd name="connsiteX25" fmla="*/ 141617 w 201185"/>
                <a:gd name="connsiteY25" fmla="*/ 0 h 35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01185" h="352100">
                  <a:moveTo>
                    <a:pt x="141617" y="0"/>
                  </a:moveTo>
                  <a:lnTo>
                    <a:pt x="164683" y="40232"/>
                  </a:lnTo>
                  <a:lnTo>
                    <a:pt x="201185" y="30232"/>
                  </a:lnTo>
                  <a:lnTo>
                    <a:pt x="201185" y="91745"/>
                  </a:lnTo>
                  <a:lnTo>
                    <a:pt x="182117" y="95635"/>
                  </a:lnTo>
                  <a:cubicBezTo>
                    <a:pt x="135347" y="115600"/>
                    <a:pt x="102458" y="162269"/>
                    <a:pt x="102458" y="216180"/>
                  </a:cubicBezTo>
                  <a:cubicBezTo>
                    <a:pt x="102458" y="270494"/>
                    <a:pt x="135347" y="316961"/>
                    <a:pt x="182117" y="336801"/>
                  </a:cubicBezTo>
                  <a:lnTo>
                    <a:pt x="201185" y="340663"/>
                  </a:lnTo>
                  <a:lnTo>
                    <a:pt x="201185" y="352100"/>
                  </a:lnTo>
                  <a:lnTo>
                    <a:pt x="102876" y="352100"/>
                  </a:lnTo>
                  <a:lnTo>
                    <a:pt x="85828" y="334731"/>
                  </a:lnTo>
                  <a:lnTo>
                    <a:pt x="55937" y="352100"/>
                  </a:lnTo>
                  <a:lnTo>
                    <a:pt x="42800" y="352100"/>
                  </a:lnTo>
                  <a:lnTo>
                    <a:pt x="16629" y="307373"/>
                  </a:lnTo>
                  <a:lnTo>
                    <a:pt x="56861" y="284843"/>
                  </a:lnTo>
                  <a:cubicBezTo>
                    <a:pt x="52033" y="272505"/>
                    <a:pt x="48278" y="259094"/>
                    <a:pt x="46669" y="245684"/>
                  </a:cubicBezTo>
                  <a:lnTo>
                    <a:pt x="0" y="245684"/>
                  </a:lnTo>
                  <a:lnTo>
                    <a:pt x="0" y="187213"/>
                  </a:lnTo>
                  <a:lnTo>
                    <a:pt x="46669" y="187213"/>
                  </a:lnTo>
                  <a:cubicBezTo>
                    <a:pt x="48278" y="173803"/>
                    <a:pt x="52033" y="160928"/>
                    <a:pt x="56861" y="148054"/>
                  </a:cubicBezTo>
                  <a:lnTo>
                    <a:pt x="16629" y="124988"/>
                  </a:lnTo>
                  <a:lnTo>
                    <a:pt x="46133" y="74564"/>
                  </a:lnTo>
                  <a:lnTo>
                    <a:pt x="85828" y="97630"/>
                  </a:lnTo>
                  <a:cubicBezTo>
                    <a:pt x="94411" y="87438"/>
                    <a:pt x="103531" y="77782"/>
                    <a:pt x="114259" y="69199"/>
                  </a:cubicBezTo>
                  <a:lnTo>
                    <a:pt x="91729" y="29504"/>
                  </a:lnTo>
                  <a:lnTo>
                    <a:pt x="141617" y="0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43C916C7-BB19-3147-A868-DB56FA7A747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2046753" y="6840631"/>
              <a:ext cx="46939" cy="17369"/>
            </a:xfrm>
            <a:custGeom>
              <a:avLst/>
              <a:gdLst>
                <a:gd name="connsiteX0" fmla="*/ 29891 w 46939"/>
                <a:gd name="connsiteY0" fmla="*/ 0 h 17369"/>
                <a:gd name="connsiteX1" fmla="*/ 46939 w 46939"/>
                <a:gd name="connsiteY1" fmla="*/ 17369 h 17369"/>
                <a:gd name="connsiteX2" fmla="*/ 0 w 46939"/>
                <a:gd name="connsiteY2" fmla="*/ 17369 h 17369"/>
                <a:gd name="connsiteX3" fmla="*/ 29891 w 46939"/>
                <a:gd name="connsiteY3" fmla="*/ 0 h 17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939" h="17369">
                  <a:moveTo>
                    <a:pt x="29891" y="0"/>
                  </a:moveTo>
                  <a:lnTo>
                    <a:pt x="46939" y="17369"/>
                  </a:lnTo>
                  <a:lnTo>
                    <a:pt x="0" y="17369"/>
                  </a:lnTo>
                  <a:lnTo>
                    <a:pt x="29891" y="0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86C70A1B-AA2F-FB44-BA01-8B7E0B443F7D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2033616" y="6858000"/>
              <a:ext cx="13137" cy="5697"/>
            </a:xfrm>
            <a:custGeom>
              <a:avLst/>
              <a:gdLst>
                <a:gd name="connsiteX0" fmla="*/ 0 w 13137"/>
                <a:gd name="connsiteY0" fmla="*/ 0 h 5697"/>
                <a:gd name="connsiteX1" fmla="*/ 13137 w 13137"/>
                <a:gd name="connsiteY1" fmla="*/ 0 h 5697"/>
                <a:gd name="connsiteX2" fmla="*/ 3333 w 13137"/>
                <a:gd name="connsiteY2" fmla="*/ 5697 h 5697"/>
                <a:gd name="connsiteX3" fmla="*/ 0 w 13137"/>
                <a:gd name="connsiteY3" fmla="*/ 0 h 5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37" h="5697">
                  <a:moveTo>
                    <a:pt x="0" y="0"/>
                  </a:moveTo>
                  <a:lnTo>
                    <a:pt x="13137" y="0"/>
                  </a:lnTo>
                  <a:lnTo>
                    <a:pt x="3333" y="56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F896C53D-A4B7-F441-9C56-366D39AF1A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18091" y="1315395"/>
              <a:ext cx="1902300" cy="1902299"/>
            </a:xfrm>
            <a:custGeom>
              <a:avLst/>
              <a:gdLst>
                <a:gd name="T0" fmla="*/ 1385 w 3543"/>
                <a:gd name="T1" fmla="*/ 1342 h 3542"/>
                <a:gd name="T2" fmla="*/ 2200 w 3543"/>
                <a:gd name="T3" fmla="*/ 1384 h 3542"/>
                <a:gd name="T4" fmla="*/ 2158 w 3543"/>
                <a:gd name="T5" fmla="*/ 2199 h 3542"/>
                <a:gd name="T6" fmla="*/ 1343 w 3543"/>
                <a:gd name="T7" fmla="*/ 2156 h 3542"/>
                <a:gd name="T8" fmla="*/ 630 w 3543"/>
                <a:gd name="T9" fmla="*/ 903 h 3542"/>
                <a:gd name="T10" fmla="*/ 513 w 3543"/>
                <a:gd name="T11" fmla="*/ 1081 h 3542"/>
                <a:gd name="T12" fmla="*/ 185 w 3543"/>
                <a:gd name="T13" fmla="*/ 976 h 3542"/>
                <a:gd name="T14" fmla="*/ 38 w 3543"/>
                <a:gd name="T15" fmla="*/ 1432 h 3542"/>
                <a:gd name="T16" fmla="*/ 73 w 3543"/>
                <a:gd name="T17" fmla="*/ 1500 h 3542"/>
                <a:gd name="T18" fmla="*/ 348 w 3543"/>
                <a:gd name="T19" fmla="*/ 1590 h 3542"/>
                <a:gd name="T20" fmla="*/ 54 w 3543"/>
                <a:gd name="T21" fmla="*/ 1863 h 3542"/>
                <a:gd name="T22" fmla="*/ 12 w 3543"/>
                <a:gd name="T23" fmla="*/ 1928 h 3542"/>
                <a:gd name="T24" fmla="*/ 112 w 3543"/>
                <a:gd name="T25" fmla="*/ 2396 h 3542"/>
                <a:gd name="T26" fmla="*/ 449 w 3543"/>
                <a:gd name="T27" fmla="*/ 2325 h 3542"/>
                <a:gd name="T28" fmla="*/ 547 w 3543"/>
                <a:gd name="T29" fmla="*/ 2515 h 3542"/>
                <a:gd name="T30" fmla="*/ 290 w 3543"/>
                <a:gd name="T31" fmla="*/ 2747 h 3542"/>
                <a:gd name="T32" fmla="*/ 611 w 3543"/>
                <a:gd name="T33" fmla="*/ 3103 h 3542"/>
                <a:gd name="T34" fmla="*/ 688 w 3543"/>
                <a:gd name="T35" fmla="*/ 3106 h 3542"/>
                <a:gd name="T36" fmla="*/ 904 w 3543"/>
                <a:gd name="T37" fmla="*/ 2912 h 3542"/>
                <a:gd name="T38" fmla="*/ 993 w 3543"/>
                <a:gd name="T39" fmla="*/ 3304 h 3542"/>
                <a:gd name="T40" fmla="*/ 1028 w 3543"/>
                <a:gd name="T41" fmla="*/ 3373 h 3542"/>
                <a:gd name="T42" fmla="*/ 1485 w 3543"/>
                <a:gd name="T43" fmla="*/ 3521 h 3542"/>
                <a:gd name="T44" fmla="*/ 1591 w 3543"/>
                <a:gd name="T45" fmla="*/ 3194 h 3542"/>
                <a:gd name="T46" fmla="*/ 1804 w 3543"/>
                <a:gd name="T47" fmla="*/ 3204 h 3542"/>
                <a:gd name="T48" fmla="*/ 1876 w 3543"/>
                <a:gd name="T49" fmla="*/ 3541 h 3542"/>
                <a:gd name="T50" fmla="*/ 2345 w 3543"/>
                <a:gd name="T51" fmla="*/ 3441 h 3542"/>
                <a:gd name="T52" fmla="*/ 2387 w 3543"/>
                <a:gd name="T53" fmla="*/ 3376 h 3542"/>
                <a:gd name="T54" fmla="*/ 2326 w 3543"/>
                <a:gd name="T55" fmla="*/ 3093 h 3542"/>
                <a:gd name="T56" fmla="*/ 2711 w 3543"/>
                <a:gd name="T57" fmla="*/ 3211 h 3542"/>
                <a:gd name="T58" fmla="*/ 2788 w 3543"/>
                <a:gd name="T59" fmla="*/ 3215 h 3542"/>
                <a:gd name="T60" fmla="*/ 3144 w 3543"/>
                <a:gd name="T61" fmla="*/ 2894 h 3542"/>
                <a:gd name="T62" fmla="*/ 2913 w 3543"/>
                <a:gd name="T63" fmla="*/ 2637 h 3542"/>
                <a:gd name="T64" fmla="*/ 3029 w 3543"/>
                <a:gd name="T65" fmla="*/ 2458 h 3542"/>
                <a:gd name="T66" fmla="*/ 3358 w 3543"/>
                <a:gd name="T67" fmla="*/ 2565 h 3542"/>
                <a:gd name="T68" fmla="*/ 3505 w 3543"/>
                <a:gd name="T69" fmla="*/ 2109 h 3542"/>
                <a:gd name="T70" fmla="*/ 3470 w 3543"/>
                <a:gd name="T71" fmla="*/ 2040 h 3542"/>
                <a:gd name="T72" fmla="*/ 3194 w 3543"/>
                <a:gd name="T73" fmla="*/ 1951 h 3542"/>
                <a:gd name="T74" fmla="*/ 3489 w 3543"/>
                <a:gd name="T75" fmla="*/ 1676 h 3542"/>
                <a:gd name="T76" fmla="*/ 3531 w 3543"/>
                <a:gd name="T77" fmla="*/ 1612 h 3542"/>
                <a:gd name="T78" fmla="*/ 3431 w 3543"/>
                <a:gd name="T79" fmla="*/ 1143 h 3542"/>
                <a:gd name="T80" fmla="*/ 3094 w 3543"/>
                <a:gd name="T81" fmla="*/ 1215 h 3542"/>
                <a:gd name="T82" fmla="*/ 2996 w 3543"/>
                <a:gd name="T83" fmla="*/ 1025 h 3542"/>
                <a:gd name="T84" fmla="*/ 3252 w 3543"/>
                <a:gd name="T85" fmla="*/ 794 h 3542"/>
                <a:gd name="T86" fmla="*/ 2932 w 3543"/>
                <a:gd name="T87" fmla="*/ 438 h 3542"/>
                <a:gd name="T88" fmla="*/ 2855 w 3543"/>
                <a:gd name="T89" fmla="*/ 434 h 3542"/>
                <a:gd name="T90" fmla="*/ 2639 w 3543"/>
                <a:gd name="T91" fmla="*/ 629 h 3542"/>
                <a:gd name="T92" fmla="*/ 2549 w 3543"/>
                <a:gd name="T93" fmla="*/ 236 h 3542"/>
                <a:gd name="T94" fmla="*/ 2514 w 3543"/>
                <a:gd name="T95" fmla="*/ 167 h 3542"/>
                <a:gd name="T96" fmla="*/ 2058 w 3543"/>
                <a:gd name="T97" fmla="*/ 20 h 3542"/>
                <a:gd name="T98" fmla="*/ 1952 w 3543"/>
                <a:gd name="T99" fmla="*/ 347 h 3542"/>
                <a:gd name="T100" fmla="*/ 1738 w 3543"/>
                <a:gd name="T101" fmla="*/ 336 h 3542"/>
                <a:gd name="T102" fmla="*/ 1667 w 3543"/>
                <a:gd name="T103" fmla="*/ 0 h 3542"/>
                <a:gd name="T104" fmla="*/ 1198 w 3543"/>
                <a:gd name="T105" fmla="*/ 99 h 3542"/>
                <a:gd name="T106" fmla="*/ 1156 w 3543"/>
                <a:gd name="T107" fmla="*/ 164 h 3542"/>
                <a:gd name="T108" fmla="*/ 1216 w 3543"/>
                <a:gd name="T109" fmla="*/ 448 h 3542"/>
                <a:gd name="T110" fmla="*/ 832 w 3543"/>
                <a:gd name="T111" fmla="*/ 330 h 3542"/>
                <a:gd name="T112" fmla="*/ 755 w 3543"/>
                <a:gd name="T113" fmla="*/ 326 h 3542"/>
                <a:gd name="T114" fmla="*/ 399 w 3543"/>
                <a:gd name="T115" fmla="*/ 646 h 3542"/>
                <a:gd name="T116" fmla="*/ 630 w 3543"/>
                <a:gd name="T117" fmla="*/ 903 h 35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543" h="3542">
                  <a:moveTo>
                    <a:pt x="1385" y="1342"/>
                  </a:moveTo>
                  <a:lnTo>
                    <a:pt x="1385" y="1342"/>
                  </a:lnTo>
                  <a:cubicBezTo>
                    <a:pt x="1621" y="1129"/>
                    <a:pt x="1987" y="1148"/>
                    <a:pt x="2200" y="1384"/>
                  </a:cubicBezTo>
                  <a:lnTo>
                    <a:pt x="2200" y="1384"/>
                  </a:lnTo>
                  <a:cubicBezTo>
                    <a:pt x="2412" y="1620"/>
                    <a:pt x="2394" y="1986"/>
                    <a:pt x="2158" y="2199"/>
                  </a:cubicBezTo>
                  <a:lnTo>
                    <a:pt x="2158" y="2199"/>
                  </a:lnTo>
                  <a:cubicBezTo>
                    <a:pt x="1922" y="2411"/>
                    <a:pt x="1556" y="2392"/>
                    <a:pt x="1343" y="2156"/>
                  </a:cubicBezTo>
                  <a:lnTo>
                    <a:pt x="1343" y="2156"/>
                  </a:lnTo>
                  <a:cubicBezTo>
                    <a:pt x="1131" y="1920"/>
                    <a:pt x="1149" y="1555"/>
                    <a:pt x="1385" y="1342"/>
                  </a:cubicBezTo>
                  <a:close/>
                  <a:moveTo>
                    <a:pt x="630" y="903"/>
                  </a:moveTo>
                  <a:lnTo>
                    <a:pt x="630" y="903"/>
                  </a:lnTo>
                  <a:cubicBezTo>
                    <a:pt x="586" y="960"/>
                    <a:pt x="547" y="1020"/>
                    <a:pt x="513" y="1081"/>
                  </a:cubicBezTo>
                  <a:lnTo>
                    <a:pt x="238" y="992"/>
                  </a:lnTo>
                  <a:lnTo>
                    <a:pt x="185" y="976"/>
                  </a:lnTo>
                  <a:lnTo>
                    <a:pt x="169" y="1027"/>
                  </a:lnTo>
                  <a:lnTo>
                    <a:pt x="38" y="1432"/>
                  </a:lnTo>
                  <a:lnTo>
                    <a:pt x="21" y="1483"/>
                  </a:lnTo>
                  <a:lnTo>
                    <a:pt x="73" y="1500"/>
                  </a:lnTo>
                  <a:lnTo>
                    <a:pt x="348" y="1590"/>
                  </a:lnTo>
                  <a:lnTo>
                    <a:pt x="348" y="1590"/>
                  </a:lnTo>
                  <a:cubicBezTo>
                    <a:pt x="339" y="1661"/>
                    <a:pt x="336" y="1732"/>
                    <a:pt x="338" y="1803"/>
                  </a:cubicBezTo>
                  <a:lnTo>
                    <a:pt x="54" y="1863"/>
                  </a:lnTo>
                  <a:lnTo>
                    <a:pt x="0" y="1875"/>
                  </a:lnTo>
                  <a:lnTo>
                    <a:pt x="12" y="1928"/>
                  </a:lnTo>
                  <a:lnTo>
                    <a:pt x="101" y="2344"/>
                  </a:lnTo>
                  <a:lnTo>
                    <a:pt x="112" y="2396"/>
                  </a:lnTo>
                  <a:lnTo>
                    <a:pt x="165" y="2385"/>
                  </a:lnTo>
                  <a:lnTo>
                    <a:pt x="449" y="2325"/>
                  </a:lnTo>
                  <a:lnTo>
                    <a:pt x="449" y="2325"/>
                  </a:lnTo>
                  <a:cubicBezTo>
                    <a:pt x="477" y="2390"/>
                    <a:pt x="509" y="2454"/>
                    <a:pt x="547" y="2515"/>
                  </a:cubicBezTo>
                  <a:lnTo>
                    <a:pt x="331" y="2709"/>
                  </a:lnTo>
                  <a:lnTo>
                    <a:pt x="290" y="2747"/>
                  </a:lnTo>
                  <a:lnTo>
                    <a:pt x="327" y="2787"/>
                  </a:lnTo>
                  <a:lnTo>
                    <a:pt x="611" y="3103"/>
                  </a:lnTo>
                  <a:lnTo>
                    <a:pt x="648" y="3143"/>
                  </a:lnTo>
                  <a:lnTo>
                    <a:pt x="688" y="3106"/>
                  </a:lnTo>
                  <a:lnTo>
                    <a:pt x="904" y="2912"/>
                  </a:lnTo>
                  <a:lnTo>
                    <a:pt x="904" y="2912"/>
                  </a:lnTo>
                  <a:cubicBezTo>
                    <a:pt x="961" y="2955"/>
                    <a:pt x="1021" y="2994"/>
                    <a:pt x="1083" y="3028"/>
                  </a:cubicBezTo>
                  <a:lnTo>
                    <a:pt x="993" y="3304"/>
                  </a:lnTo>
                  <a:lnTo>
                    <a:pt x="977" y="3356"/>
                  </a:lnTo>
                  <a:lnTo>
                    <a:pt x="1028" y="3373"/>
                  </a:lnTo>
                  <a:lnTo>
                    <a:pt x="1433" y="3504"/>
                  </a:lnTo>
                  <a:lnTo>
                    <a:pt x="1485" y="3521"/>
                  </a:lnTo>
                  <a:lnTo>
                    <a:pt x="1502" y="3469"/>
                  </a:lnTo>
                  <a:lnTo>
                    <a:pt x="1591" y="3194"/>
                  </a:lnTo>
                  <a:lnTo>
                    <a:pt x="1591" y="3194"/>
                  </a:lnTo>
                  <a:cubicBezTo>
                    <a:pt x="1661" y="3202"/>
                    <a:pt x="1733" y="3206"/>
                    <a:pt x="1804" y="3204"/>
                  </a:cubicBezTo>
                  <a:lnTo>
                    <a:pt x="1864" y="3488"/>
                  </a:lnTo>
                  <a:lnTo>
                    <a:pt x="1876" y="3541"/>
                  </a:lnTo>
                  <a:lnTo>
                    <a:pt x="1929" y="3529"/>
                  </a:lnTo>
                  <a:lnTo>
                    <a:pt x="2345" y="3441"/>
                  </a:lnTo>
                  <a:lnTo>
                    <a:pt x="2398" y="3430"/>
                  </a:lnTo>
                  <a:lnTo>
                    <a:pt x="2387" y="3376"/>
                  </a:lnTo>
                  <a:lnTo>
                    <a:pt x="2326" y="3093"/>
                  </a:lnTo>
                  <a:lnTo>
                    <a:pt x="2326" y="3093"/>
                  </a:lnTo>
                  <a:cubicBezTo>
                    <a:pt x="2391" y="3065"/>
                    <a:pt x="2456" y="3033"/>
                    <a:pt x="2517" y="2995"/>
                  </a:cubicBezTo>
                  <a:lnTo>
                    <a:pt x="2711" y="3211"/>
                  </a:lnTo>
                  <a:lnTo>
                    <a:pt x="2747" y="3252"/>
                  </a:lnTo>
                  <a:lnTo>
                    <a:pt x="2788" y="3215"/>
                  </a:lnTo>
                  <a:lnTo>
                    <a:pt x="3104" y="2930"/>
                  </a:lnTo>
                  <a:lnTo>
                    <a:pt x="3144" y="2894"/>
                  </a:lnTo>
                  <a:lnTo>
                    <a:pt x="3107" y="2853"/>
                  </a:lnTo>
                  <a:lnTo>
                    <a:pt x="2913" y="2637"/>
                  </a:lnTo>
                  <a:lnTo>
                    <a:pt x="2913" y="2637"/>
                  </a:lnTo>
                  <a:cubicBezTo>
                    <a:pt x="2956" y="2580"/>
                    <a:pt x="2995" y="2520"/>
                    <a:pt x="3029" y="2458"/>
                  </a:cubicBezTo>
                  <a:lnTo>
                    <a:pt x="3305" y="2548"/>
                  </a:lnTo>
                  <a:lnTo>
                    <a:pt x="3358" y="2565"/>
                  </a:lnTo>
                  <a:lnTo>
                    <a:pt x="3374" y="2513"/>
                  </a:lnTo>
                  <a:lnTo>
                    <a:pt x="3505" y="2109"/>
                  </a:lnTo>
                  <a:lnTo>
                    <a:pt x="3522" y="2057"/>
                  </a:lnTo>
                  <a:lnTo>
                    <a:pt x="3470" y="2040"/>
                  </a:lnTo>
                  <a:lnTo>
                    <a:pt x="3194" y="1951"/>
                  </a:lnTo>
                  <a:lnTo>
                    <a:pt x="3194" y="1951"/>
                  </a:lnTo>
                  <a:cubicBezTo>
                    <a:pt x="3204" y="1880"/>
                    <a:pt x="3207" y="1808"/>
                    <a:pt x="3206" y="1737"/>
                  </a:cubicBezTo>
                  <a:lnTo>
                    <a:pt x="3489" y="1676"/>
                  </a:lnTo>
                  <a:lnTo>
                    <a:pt x="3542" y="1665"/>
                  </a:lnTo>
                  <a:lnTo>
                    <a:pt x="3531" y="1612"/>
                  </a:lnTo>
                  <a:lnTo>
                    <a:pt x="3442" y="1197"/>
                  </a:lnTo>
                  <a:lnTo>
                    <a:pt x="3431" y="1143"/>
                  </a:lnTo>
                  <a:lnTo>
                    <a:pt x="3378" y="1154"/>
                  </a:lnTo>
                  <a:lnTo>
                    <a:pt x="3094" y="1215"/>
                  </a:lnTo>
                  <a:lnTo>
                    <a:pt x="3094" y="1215"/>
                  </a:lnTo>
                  <a:cubicBezTo>
                    <a:pt x="3066" y="1150"/>
                    <a:pt x="3034" y="1087"/>
                    <a:pt x="2996" y="1025"/>
                  </a:cubicBezTo>
                  <a:lnTo>
                    <a:pt x="3212" y="831"/>
                  </a:lnTo>
                  <a:lnTo>
                    <a:pt x="3252" y="794"/>
                  </a:lnTo>
                  <a:lnTo>
                    <a:pt x="3216" y="754"/>
                  </a:lnTo>
                  <a:lnTo>
                    <a:pt x="2932" y="438"/>
                  </a:lnTo>
                  <a:lnTo>
                    <a:pt x="2895" y="397"/>
                  </a:lnTo>
                  <a:lnTo>
                    <a:pt x="2855" y="434"/>
                  </a:lnTo>
                  <a:lnTo>
                    <a:pt x="2639" y="629"/>
                  </a:lnTo>
                  <a:lnTo>
                    <a:pt x="2639" y="629"/>
                  </a:lnTo>
                  <a:cubicBezTo>
                    <a:pt x="2582" y="585"/>
                    <a:pt x="2521" y="546"/>
                    <a:pt x="2459" y="512"/>
                  </a:cubicBezTo>
                  <a:lnTo>
                    <a:pt x="2549" y="236"/>
                  </a:lnTo>
                  <a:lnTo>
                    <a:pt x="2566" y="184"/>
                  </a:lnTo>
                  <a:lnTo>
                    <a:pt x="2514" y="167"/>
                  </a:lnTo>
                  <a:lnTo>
                    <a:pt x="2110" y="36"/>
                  </a:lnTo>
                  <a:lnTo>
                    <a:pt x="2058" y="20"/>
                  </a:lnTo>
                  <a:lnTo>
                    <a:pt x="2041" y="71"/>
                  </a:lnTo>
                  <a:lnTo>
                    <a:pt x="1952" y="347"/>
                  </a:lnTo>
                  <a:lnTo>
                    <a:pt x="1952" y="347"/>
                  </a:lnTo>
                  <a:cubicBezTo>
                    <a:pt x="1882" y="338"/>
                    <a:pt x="1811" y="335"/>
                    <a:pt x="1738" y="336"/>
                  </a:cubicBezTo>
                  <a:lnTo>
                    <a:pt x="1678" y="53"/>
                  </a:lnTo>
                  <a:lnTo>
                    <a:pt x="1667" y="0"/>
                  </a:lnTo>
                  <a:lnTo>
                    <a:pt x="1613" y="11"/>
                  </a:lnTo>
                  <a:lnTo>
                    <a:pt x="1198" y="99"/>
                  </a:lnTo>
                  <a:lnTo>
                    <a:pt x="1144" y="111"/>
                  </a:lnTo>
                  <a:lnTo>
                    <a:pt x="1156" y="164"/>
                  </a:lnTo>
                  <a:lnTo>
                    <a:pt x="1216" y="448"/>
                  </a:lnTo>
                  <a:lnTo>
                    <a:pt x="1216" y="448"/>
                  </a:lnTo>
                  <a:cubicBezTo>
                    <a:pt x="1152" y="475"/>
                    <a:pt x="1088" y="508"/>
                    <a:pt x="1026" y="545"/>
                  </a:cubicBezTo>
                  <a:lnTo>
                    <a:pt x="832" y="330"/>
                  </a:lnTo>
                  <a:lnTo>
                    <a:pt x="796" y="289"/>
                  </a:lnTo>
                  <a:lnTo>
                    <a:pt x="755" y="326"/>
                  </a:lnTo>
                  <a:lnTo>
                    <a:pt x="439" y="610"/>
                  </a:lnTo>
                  <a:lnTo>
                    <a:pt x="399" y="646"/>
                  </a:lnTo>
                  <a:lnTo>
                    <a:pt x="436" y="687"/>
                  </a:lnTo>
                  <a:lnTo>
                    <a:pt x="630" y="903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6" name="Freeform 13">
              <a:extLst>
                <a:ext uri="{FF2B5EF4-FFF2-40B4-BE49-F238E27FC236}">
                  <a16:creationId xmlns:a16="http://schemas.microsoft.com/office/drawing/2014/main" id="{EFC7C89E-2C4E-3B4B-A285-7224DB5FE2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11920" y="-179439"/>
              <a:ext cx="523546" cy="523547"/>
            </a:xfrm>
            <a:custGeom>
              <a:avLst/>
              <a:gdLst>
                <a:gd name="T0" fmla="*/ 382 w 975"/>
                <a:gd name="T1" fmla="*/ 370 h 975"/>
                <a:gd name="T2" fmla="*/ 605 w 975"/>
                <a:gd name="T3" fmla="*/ 381 h 975"/>
                <a:gd name="T4" fmla="*/ 594 w 975"/>
                <a:gd name="T5" fmla="*/ 605 h 975"/>
                <a:gd name="T6" fmla="*/ 370 w 975"/>
                <a:gd name="T7" fmla="*/ 594 h 975"/>
                <a:gd name="T8" fmla="*/ 174 w 975"/>
                <a:gd name="T9" fmla="*/ 249 h 975"/>
                <a:gd name="T10" fmla="*/ 141 w 975"/>
                <a:gd name="T11" fmla="*/ 298 h 975"/>
                <a:gd name="T12" fmla="*/ 51 w 975"/>
                <a:gd name="T13" fmla="*/ 269 h 975"/>
                <a:gd name="T14" fmla="*/ 11 w 975"/>
                <a:gd name="T15" fmla="*/ 395 h 975"/>
                <a:gd name="T16" fmla="*/ 20 w 975"/>
                <a:gd name="T17" fmla="*/ 413 h 975"/>
                <a:gd name="T18" fmla="*/ 96 w 975"/>
                <a:gd name="T19" fmla="*/ 437 h 975"/>
                <a:gd name="T20" fmla="*/ 15 w 975"/>
                <a:gd name="T21" fmla="*/ 513 h 975"/>
                <a:gd name="T22" fmla="*/ 4 w 975"/>
                <a:gd name="T23" fmla="*/ 531 h 975"/>
                <a:gd name="T24" fmla="*/ 31 w 975"/>
                <a:gd name="T25" fmla="*/ 659 h 975"/>
                <a:gd name="T26" fmla="*/ 124 w 975"/>
                <a:gd name="T27" fmla="*/ 640 h 975"/>
                <a:gd name="T28" fmla="*/ 151 w 975"/>
                <a:gd name="T29" fmla="*/ 692 h 975"/>
                <a:gd name="T30" fmla="*/ 80 w 975"/>
                <a:gd name="T31" fmla="*/ 756 h 975"/>
                <a:gd name="T32" fmla="*/ 168 w 975"/>
                <a:gd name="T33" fmla="*/ 854 h 975"/>
                <a:gd name="T34" fmla="*/ 189 w 975"/>
                <a:gd name="T35" fmla="*/ 855 h 975"/>
                <a:gd name="T36" fmla="*/ 249 w 975"/>
                <a:gd name="T37" fmla="*/ 802 h 975"/>
                <a:gd name="T38" fmla="*/ 273 w 975"/>
                <a:gd name="T39" fmla="*/ 909 h 975"/>
                <a:gd name="T40" fmla="*/ 283 w 975"/>
                <a:gd name="T41" fmla="*/ 928 h 975"/>
                <a:gd name="T42" fmla="*/ 409 w 975"/>
                <a:gd name="T43" fmla="*/ 969 h 975"/>
                <a:gd name="T44" fmla="*/ 438 w 975"/>
                <a:gd name="T45" fmla="*/ 879 h 975"/>
                <a:gd name="T46" fmla="*/ 497 w 975"/>
                <a:gd name="T47" fmla="*/ 881 h 975"/>
                <a:gd name="T48" fmla="*/ 516 w 975"/>
                <a:gd name="T49" fmla="*/ 974 h 975"/>
                <a:gd name="T50" fmla="*/ 645 w 975"/>
                <a:gd name="T51" fmla="*/ 947 h 975"/>
                <a:gd name="T52" fmla="*/ 657 w 975"/>
                <a:gd name="T53" fmla="*/ 929 h 975"/>
                <a:gd name="T54" fmla="*/ 640 w 975"/>
                <a:gd name="T55" fmla="*/ 851 h 975"/>
                <a:gd name="T56" fmla="*/ 746 w 975"/>
                <a:gd name="T57" fmla="*/ 884 h 975"/>
                <a:gd name="T58" fmla="*/ 767 w 975"/>
                <a:gd name="T59" fmla="*/ 884 h 975"/>
                <a:gd name="T60" fmla="*/ 865 w 975"/>
                <a:gd name="T61" fmla="*/ 796 h 975"/>
                <a:gd name="T62" fmla="*/ 802 w 975"/>
                <a:gd name="T63" fmla="*/ 726 h 975"/>
                <a:gd name="T64" fmla="*/ 833 w 975"/>
                <a:gd name="T65" fmla="*/ 677 h 975"/>
                <a:gd name="T66" fmla="*/ 924 w 975"/>
                <a:gd name="T67" fmla="*/ 706 h 975"/>
                <a:gd name="T68" fmla="*/ 964 w 975"/>
                <a:gd name="T69" fmla="*/ 581 h 975"/>
                <a:gd name="T70" fmla="*/ 955 w 975"/>
                <a:gd name="T71" fmla="*/ 561 h 975"/>
                <a:gd name="T72" fmla="*/ 879 w 975"/>
                <a:gd name="T73" fmla="*/ 537 h 975"/>
                <a:gd name="T74" fmla="*/ 959 w 975"/>
                <a:gd name="T75" fmla="*/ 461 h 975"/>
                <a:gd name="T76" fmla="*/ 971 w 975"/>
                <a:gd name="T77" fmla="*/ 444 h 975"/>
                <a:gd name="T78" fmla="*/ 944 w 975"/>
                <a:gd name="T79" fmla="*/ 315 h 975"/>
                <a:gd name="T80" fmla="*/ 851 w 975"/>
                <a:gd name="T81" fmla="*/ 335 h 975"/>
                <a:gd name="T82" fmla="*/ 824 w 975"/>
                <a:gd name="T83" fmla="*/ 282 h 975"/>
                <a:gd name="T84" fmla="*/ 895 w 975"/>
                <a:gd name="T85" fmla="*/ 219 h 975"/>
                <a:gd name="T86" fmla="*/ 807 w 975"/>
                <a:gd name="T87" fmla="*/ 121 h 975"/>
                <a:gd name="T88" fmla="*/ 786 w 975"/>
                <a:gd name="T89" fmla="*/ 120 h 975"/>
                <a:gd name="T90" fmla="*/ 726 w 975"/>
                <a:gd name="T91" fmla="*/ 174 h 975"/>
                <a:gd name="T92" fmla="*/ 702 w 975"/>
                <a:gd name="T93" fmla="*/ 66 h 975"/>
                <a:gd name="T94" fmla="*/ 692 w 975"/>
                <a:gd name="T95" fmla="*/ 47 h 975"/>
                <a:gd name="T96" fmla="*/ 566 w 975"/>
                <a:gd name="T97" fmla="*/ 6 h 975"/>
                <a:gd name="T98" fmla="*/ 537 w 975"/>
                <a:gd name="T99" fmla="*/ 96 h 975"/>
                <a:gd name="T100" fmla="*/ 479 w 975"/>
                <a:gd name="T101" fmla="*/ 93 h 975"/>
                <a:gd name="T102" fmla="*/ 459 w 975"/>
                <a:gd name="T103" fmla="*/ 0 h 975"/>
                <a:gd name="T104" fmla="*/ 330 w 975"/>
                <a:gd name="T105" fmla="*/ 28 h 975"/>
                <a:gd name="T106" fmla="*/ 318 w 975"/>
                <a:gd name="T107" fmla="*/ 46 h 975"/>
                <a:gd name="T108" fmla="*/ 335 w 975"/>
                <a:gd name="T109" fmla="*/ 124 h 975"/>
                <a:gd name="T110" fmla="*/ 229 w 975"/>
                <a:gd name="T111" fmla="*/ 91 h 975"/>
                <a:gd name="T112" fmla="*/ 208 w 975"/>
                <a:gd name="T113" fmla="*/ 90 h 975"/>
                <a:gd name="T114" fmla="*/ 110 w 975"/>
                <a:gd name="T115" fmla="*/ 178 h 975"/>
                <a:gd name="T116" fmla="*/ 174 w 975"/>
                <a:gd name="T117" fmla="*/ 249 h 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75" h="975">
                  <a:moveTo>
                    <a:pt x="382" y="370"/>
                  </a:moveTo>
                  <a:lnTo>
                    <a:pt x="382" y="370"/>
                  </a:lnTo>
                  <a:cubicBezTo>
                    <a:pt x="446" y="311"/>
                    <a:pt x="547" y="316"/>
                    <a:pt x="605" y="381"/>
                  </a:cubicBezTo>
                  <a:lnTo>
                    <a:pt x="605" y="381"/>
                  </a:lnTo>
                  <a:cubicBezTo>
                    <a:pt x="664" y="446"/>
                    <a:pt x="659" y="547"/>
                    <a:pt x="594" y="605"/>
                  </a:cubicBezTo>
                  <a:lnTo>
                    <a:pt x="594" y="605"/>
                  </a:lnTo>
                  <a:cubicBezTo>
                    <a:pt x="529" y="663"/>
                    <a:pt x="429" y="658"/>
                    <a:pt x="370" y="594"/>
                  </a:cubicBezTo>
                  <a:lnTo>
                    <a:pt x="370" y="594"/>
                  </a:lnTo>
                  <a:cubicBezTo>
                    <a:pt x="311" y="528"/>
                    <a:pt x="316" y="428"/>
                    <a:pt x="382" y="370"/>
                  </a:cubicBezTo>
                  <a:close/>
                  <a:moveTo>
                    <a:pt x="174" y="249"/>
                  </a:moveTo>
                  <a:lnTo>
                    <a:pt x="174" y="249"/>
                  </a:lnTo>
                  <a:cubicBezTo>
                    <a:pt x="162" y="265"/>
                    <a:pt x="151" y="281"/>
                    <a:pt x="141" y="298"/>
                  </a:cubicBezTo>
                  <a:lnTo>
                    <a:pt x="66" y="274"/>
                  </a:lnTo>
                  <a:lnTo>
                    <a:pt x="51" y="269"/>
                  </a:lnTo>
                  <a:lnTo>
                    <a:pt x="47" y="283"/>
                  </a:lnTo>
                  <a:lnTo>
                    <a:pt x="11" y="395"/>
                  </a:lnTo>
                  <a:lnTo>
                    <a:pt x="6" y="408"/>
                  </a:lnTo>
                  <a:lnTo>
                    <a:pt x="20" y="413"/>
                  </a:lnTo>
                  <a:lnTo>
                    <a:pt x="96" y="437"/>
                  </a:lnTo>
                  <a:lnTo>
                    <a:pt x="96" y="437"/>
                  </a:lnTo>
                  <a:cubicBezTo>
                    <a:pt x="94" y="457"/>
                    <a:pt x="93" y="477"/>
                    <a:pt x="93" y="496"/>
                  </a:cubicBezTo>
                  <a:lnTo>
                    <a:pt x="15" y="513"/>
                  </a:lnTo>
                  <a:lnTo>
                    <a:pt x="0" y="516"/>
                  </a:lnTo>
                  <a:lnTo>
                    <a:pt x="4" y="531"/>
                  </a:lnTo>
                  <a:lnTo>
                    <a:pt x="28" y="645"/>
                  </a:lnTo>
                  <a:lnTo>
                    <a:pt x="31" y="659"/>
                  </a:lnTo>
                  <a:lnTo>
                    <a:pt x="46" y="657"/>
                  </a:lnTo>
                  <a:lnTo>
                    <a:pt x="124" y="640"/>
                  </a:lnTo>
                  <a:lnTo>
                    <a:pt x="124" y="640"/>
                  </a:lnTo>
                  <a:cubicBezTo>
                    <a:pt x="131" y="658"/>
                    <a:pt x="140" y="675"/>
                    <a:pt x="151" y="692"/>
                  </a:cubicBezTo>
                  <a:lnTo>
                    <a:pt x="91" y="746"/>
                  </a:lnTo>
                  <a:lnTo>
                    <a:pt x="80" y="756"/>
                  </a:lnTo>
                  <a:lnTo>
                    <a:pt x="90" y="767"/>
                  </a:lnTo>
                  <a:lnTo>
                    <a:pt x="168" y="854"/>
                  </a:lnTo>
                  <a:lnTo>
                    <a:pt x="178" y="865"/>
                  </a:lnTo>
                  <a:lnTo>
                    <a:pt x="189" y="855"/>
                  </a:lnTo>
                  <a:lnTo>
                    <a:pt x="249" y="802"/>
                  </a:lnTo>
                  <a:lnTo>
                    <a:pt x="249" y="802"/>
                  </a:lnTo>
                  <a:cubicBezTo>
                    <a:pt x="265" y="813"/>
                    <a:pt x="281" y="824"/>
                    <a:pt x="298" y="833"/>
                  </a:cubicBezTo>
                  <a:lnTo>
                    <a:pt x="273" y="909"/>
                  </a:lnTo>
                  <a:lnTo>
                    <a:pt x="269" y="923"/>
                  </a:lnTo>
                  <a:lnTo>
                    <a:pt x="283" y="928"/>
                  </a:lnTo>
                  <a:lnTo>
                    <a:pt x="394" y="964"/>
                  </a:lnTo>
                  <a:lnTo>
                    <a:pt x="409" y="969"/>
                  </a:lnTo>
                  <a:lnTo>
                    <a:pt x="413" y="954"/>
                  </a:lnTo>
                  <a:lnTo>
                    <a:pt x="438" y="879"/>
                  </a:lnTo>
                  <a:lnTo>
                    <a:pt x="438" y="879"/>
                  </a:lnTo>
                  <a:cubicBezTo>
                    <a:pt x="457" y="881"/>
                    <a:pt x="477" y="882"/>
                    <a:pt x="497" y="881"/>
                  </a:cubicBezTo>
                  <a:lnTo>
                    <a:pt x="513" y="960"/>
                  </a:lnTo>
                  <a:lnTo>
                    <a:pt x="516" y="974"/>
                  </a:lnTo>
                  <a:lnTo>
                    <a:pt x="531" y="971"/>
                  </a:lnTo>
                  <a:lnTo>
                    <a:pt x="645" y="947"/>
                  </a:lnTo>
                  <a:lnTo>
                    <a:pt x="660" y="944"/>
                  </a:lnTo>
                  <a:lnTo>
                    <a:pt x="657" y="929"/>
                  </a:lnTo>
                  <a:lnTo>
                    <a:pt x="640" y="851"/>
                  </a:lnTo>
                  <a:lnTo>
                    <a:pt x="640" y="851"/>
                  </a:lnTo>
                  <a:cubicBezTo>
                    <a:pt x="658" y="843"/>
                    <a:pt x="676" y="834"/>
                    <a:pt x="692" y="824"/>
                  </a:cubicBezTo>
                  <a:lnTo>
                    <a:pt x="746" y="884"/>
                  </a:lnTo>
                  <a:lnTo>
                    <a:pt x="756" y="895"/>
                  </a:lnTo>
                  <a:lnTo>
                    <a:pt x="767" y="884"/>
                  </a:lnTo>
                  <a:lnTo>
                    <a:pt x="854" y="806"/>
                  </a:lnTo>
                  <a:lnTo>
                    <a:pt x="865" y="796"/>
                  </a:lnTo>
                  <a:lnTo>
                    <a:pt x="855" y="785"/>
                  </a:lnTo>
                  <a:lnTo>
                    <a:pt x="802" y="726"/>
                  </a:lnTo>
                  <a:lnTo>
                    <a:pt x="802" y="726"/>
                  </a:lnTo>
                  <a:cubicBezTo>
                    <a:pt x="813" y="710"/>
                    <a:pt x="824" y="693"/>
                    <a:pt x="833" y="677"/>
                  </a:cubicBezTo>
                  <a:lnTo>
                    <a:pt x="909" y="701"/>
                  </a:lnTo>
                  <a:lnTo>
                    <a:pt x="924" y="706"/>
                  </a:lnTo>
                  <a:lnTo>
                    <a:pt x="928" y="692"/>
                  </a:lnTo>
                  <a:lnTo>
                    <a:pt x="964" y="581"/>
                  </a:lnTo>
                  <a:lnTo>
                    <a:pt x="969" y="566"/>
                  </a:lnTo>
                  <a:lnTo>
                    <a:pt x="955" y="561"/>
                  </a:lnTo>
                  <a:lnTo>
                    <a:pt x="879" y="537"/>
                  </a:lnTo>
                  <a:lnTo>
                    <a:pt x="879" y="537"/>
                  </a:lnTo>
                  <a:cubicBezTo>
                    <a:pt x="881" y="518"/>
                    <a:pt x="883" y="498"/>
                    <a:pt x="882" y="478"/>
                  </a:cubicBezTo>
                  <a:lnTo>
                    <a:pt x="959" y="461"/>
                  </a:lnTo>
                  <a:lnTo>
                    <a:pt x="974" y="458"/>
                  </a:lnTo>
                  <a:lnTo>
                    <a:pt x="971" y="444"/>
                  </a:lnTo>
                  <a:lnTo>
                    <a:pt x="947" y="330"/>
                  </a:lnTo>
                  <a:lnTo>
                    <a:pt x="944" y="315"/>
                  </a:lnTo>
                  <a:lnTo>
                    <a:pt x="929" y="318"/>
                  </a:lnTo>
                  <a:lnTo>
                    <a:pt x="851" y="335"/>
                  </a:lnTo>
                  <a:lnTo>
                    <a:pt x="851" y="335"/>
                  </a:lnTo>
                  <a:cubicBezTo>
                    <a:pt x="844" y="317"/>
                    <a:pt x="834" y="299"/>
                    <a:pt x="824" y="282"/>
                  </a:cubicBezTo>
                  <a:lnTo>
                    <a:pt x="884" y="229"/>
                  </a:lnTo>
                  <a:lnTo>
                    <a:pt x="895" y="219"/>
                  </a:lnTo>
                  <a:lnTo>
                    <a:pt x="885" y="208"/>
                  </a:lnTo>
                  <a:lnTo>
                    <a:pt x="807" y="121"/>
                  </a:lnTo>
                  <a:lnTo>
                    <a:pt x="797" y="110"/>
                  </a:lnTo>
                  <a:lnTo>
                    <a:pt x="786" y="120"/>
                  </a:lnTo>
                  <a:lnTo>
                    <a:pt x="726" y="174"/>
                  </a:lnTo>
                  <a:lnTo>
                    <a:pt x="726" y="174"/>
                  </a:lnTo>
                  <a:cubicBezTo>
                    <a:pt x="710" y="161"/>
                    <a:pt x="694" y="151"/>
                    <a:pt x="677" y="141"/>
                  </a:cubicBezTo>
                  <a:lnTo>
                    <a:pt x="702" y="66"/>
                  </a:lnTo>
                  <a:lnTo>
                    <a:pt x="706" y="52"/>
                  </a:lnTo>
                  <a:lnTo>
                    <a:pt x="692" y="47"/>
                  </a:lnTo>
                  <a:lnTo>
                    <a:pt x="581" y="10"/>
                  </a:lnTo>
                  <a:lnTo>
                    <a:pt x="566" y="6"/>
                  </a:lnTo>
                  <a:lnTo>
                    <a:pt x="562" y="20"/>
                  </a:lnTo>
                  <a:lnTo>
                    <a:pt x="537" y="96"/>
                  </a:lnTo>
                  <a:lnTo>
                    <a:pt x="537" y="96"/>
                  </a:lnTo>
                  <a:cubicBezTo>
                    <a:pt x="518" y="94"/>
                    <a:pt x="498" y="93"/>
                    <a:pt x="479" y="93"/>
                  </a:cubicBezTo>
                  <a:lnTo>
                    <a:pt x="462" y="15"/>
                  </a:lnTo>
                  <a:lnTo>
                    <a:pt x="459" y="0"/>
                  </a:lnTo>
                  <a:lnTo>
                    <a:pt x="444" y="3"/>
                  </a:lnTo>
                  <a:lnTo>
                    <a:pt x="330" y="28"/>
                  </a:lnTo>
                  <a:lnTo>
                    <a:pt x="315" y="31"/>
                  </a:lnTo>
                  <a:lnTo>
                    <a:pt x="318" y="46"/>
                  </a:lnTo>
                  <a:lnTo>
                    <a:pt x="335" y="124"/>
                  </a:lnTo>
                  <a:lnTo>
                    <a:pt x="335" y="124"/>
                  </a:lnTo>
                  <a:cubicBezTo>
                    <a:pt x="317" y="131"/>
                    <a:pt x="299" y="140"/>
                    <a:pt x="283" y="151"/>
                  </a:cubicBezTo>
                  <a:lnTo>
                    <a:pt x="229" y="91"/>
                  </a:lnTo>
                  <a:lnTo>
                    <a:pt x="219" y="80"/>
                  </a:lnTo>
                  <a:lnTo>
                    <a:pt x="208" y="90"/>
                  </a:lnTo>
                  <a:lnTo>
                    <a:pt x="121" y="168"/>
                  </a:lnTo>
                  <a:lnTo>
                    <a:pt x="110" y="178"/>
                  </a:lnTo>
                  <a:lnTo>
                    <a:pt x="120" y="190"/>
                  </a:lnTo>
                  <a:lnTo>
                    <a:pt x="174" y="249"/>
                  </a:lnTo>
                  <a:close/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7" name="Freeform 14">
              <a:extLst>
                <a:ext uri="{FF2B5EF4-FFF2-40B4-BE49-F238E27FC236}">
                  <a16:creationId xmlns:a16="http://schemas.microsoft.com/office/drawing/2014/main" id="{DE52DA5C-404F-8043-8526-116111433D6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36252" y="5575161"/>
              <a:ext cx="767619" cy="769964"/>
            </a:xfrm>
            <a:custGeom>
              <a:avLst/>
              <a:gdLst>
                <a:gd name="T0" fmla="*/ 201064 w 1430"/>
                <a:gd name="T1" fmla="*/ 195414 h 1431"/>
                <a:gd name="T2" fmla="*/ 319401 w 1430"/>
                <a:gd name="T3" fmla="*/ 201544 h 1431"/>
                <a:gd name="T4" fmla="*/ 313286 w 1430"/>
                <a:gd name="T5" fmla="*/ 320162 h 1431"/>
                <a:gd name="T6" fmla="*/ 194949 w 1430"/>
                <a:gd name="T7" fmla="*/ 314033 h 1431"/>
                <a:gd name="T8" fmla="*/ 91360 w 1430"/>
                <a:gd name="T9" fmla="*/ 131238 h 1431"/>
                <a:gd name="T10" fmla="*/ 74095 w 1430"/>
                <a:gd name="T11" fmla="*/ 157557 h 1431"/>
                <a:gd name="T12" fmla="*/ 26617 w 1430"/>
                <a:gd name="T13" fmla="*/ 142054 h 1431"/>
                <a:gd name="T14" fmla="*/ 5036 w 1430"/>
                <a:gd name="T15" fmla="*/ 208394 h 1431"/>
                <a:gd name="T16" fmla="*/ 10431 w 1430"/>
                <a:gd name="T17" fmla="*/ 218489 h 1431"/>
                <a:gd name="T18" fmla="*/ 50356 w 1430"/>
                <a:gd name="T19" fmla="*/ 231469 h 1431"/>
                <a:gd name="T20" fmla="*/ 7553 w 1430"/>
                <a:gd name="T21" fmla="*/ 271489 h 1431"/>
                <a:gd name="T22" fmla="*/ 1439 w 1430"/>
                <a:gd name="T23" fmla="*/ 280502 h 1431"/>
                <a:gd name="T24" fmla="*/ 15826 w 1430"/>
                <a:gd name="T25" fmla="*/ 349006 h 1431"/>
                <a:gd name="T26" fmla="*/ 65103 w 1430"/>
                <a:gd name="T27" fmla="*/ 338550 h 1431"/>
                <a:gd name="T28" fmla="*/ 79131 w 1430"/>
                <a:gd name="T29" fmla="*/ 366312 h 1431"/>
                <a:gd name="T30" fmla="*/ 42083 w 1430"/>
                <a:gd name="T31" fmla="*/ 399842 h 1431"/>
                <a:gd name="T32" fmla="*/ 88483 w 1430"/>
                <a:gd name="T33" fmla="*/ 451760 h 1431"/>
                <a:gd name="T34" fmla="*/ 99633 w 1430"/>
                <a:gd name="T35" fmla="*/ 452121 h 1431"/>
                <a:gd name="T36" fmla="*/ 131285 w 1430"/>
                <a:gd name="T37" fmla="*/ 423638 h 1431"/>
                <a:gd name="T38" fmla="*/ 143874 w 1430"/>
                <a:gd name="T39" fmla="*/ 480964 h 1431"/>
                <a:gd name="T40" fmla="*/ 149269 w 1430"/>
                <a:gd name="T41" fmla="*/ 491060 h 1431"/>
                <a:gd name="T42" fmla="*/ 215452 w 1430"/>
                <a:gd name="T43" fmla="*/ 512692 h 1431"/>
                <a:gd name="T44" fmla="*/ 230918 w 1430"/>
                <a:gd name="T45" fmla="*/ 464740 h 1431"/>
                <a:gd name="T46" fmla="*/ 261851 w 1430"/>
                <a:gd name="T47" fmla="*/ 466543 h 1431"/>
                <a:gd name="T48" fmla="*/ 272282 w 1430"/>
                <a:gd name="T49" fmla="*/ 515576 h 1431"/>
                <a:gd name="T50" fmla="*/ 340262 w 1430"/>
                <a:gd name="T51" fmla="*/ 500794 h 1431"/>
                <a:gd name="T52" fmla="*/ 346377 w 1430"/>
                <a:gd name="T53" fmla="*/ 491781 h 1431"/>
                <a:gd name="T54" fmla="*/ 337745 w 1430"/>
                <a:gd name="T55" fmla="*/ 450318 h 1431"/>
                <a:gd name="T56" fmla="*/ 393496 w 1430"/>
                <a:gd name="T57" fmla="*/ 467264 h 1431"/>
                <a:gd name="T58" fmla="*/ 404646 w 1430"/>
                <a:gd name="T59" fmla="*/ 467985 h 1431"/>
                <a:gd name="T60" fmla="*/ 456441 w 1430"/>
                <a:gd name="T61" fmla="*/ 421475 h 1431"/>
                <a:gd name="T62" fmla="*/ 422990 w 1430"/>
                <a:gd name="T63" fmla="*/ 383978 h 1431"/>
                <a:gd name="T64" fmla="*/ 439895 w 1430"/>
                <a:gd name="T65" fmla="*/ 358019 h 1431"/>
                <a:gd name="T66" fmla="*/ 487374 w 1430"/>
                <a:gd name="T67" fmla="*/ 373523 h 1431"/>
                <a:gd name="T68" fmla="*/ 508955 w 1430"/>
                <a:gd name="T69" fmla="*/ 306822 h 1431"/>
                <a:gd name="T70" fmla="*/ 503559 w 1430"/>
                <a:gd name="T71" fmla="*/ 297087 h 1431"/>
                <a:gd name="T72" fmla="*/ 463634 w 1430"/>
                <a:gd name="T73" fmla="*/ 284108 h 1431"/>
                <a:gd name="T74" fmla="*/ 506437 w 1430"/>
                <a:gd name="T75" fmla="*/ 244088 h 1431"/>
                <a:gd name="T76" fmla="*/ 512552 w 1430"/>
                <a:gd name="T77" fmla="*/ 234713 h 1431"/>
                <a:gd name="T78" fmla="*/ 498164 w 1430"/>
                <a:gd name="T79" fmla="*/ 166210 h 1431"/>
                <a:gd name="T80" fmla="*/ 448887 w 1430"/>
                <a:gd name="T81" fmla="*/ 177027 h 1431"/>
                <a:gd name="T82" fmla="*/ 434860 w 1430"/>
                <a:gd name="T83" fmla="*/ 149265 h 1431"/>
                <a:gd name="T84" fmla="*/ 471907 w 1430"/>
                <a:gd name="T85" fmla="*/ 115374 h 1431"/>
                <a:gd name="T86" fmla="*/ 425508 w 1430"/>
                <a:gd name="T87" fmla="*/ 63816 h 1431"/>
                <a:gd name="T88" fmla="*/ 414357 w 1430"/>
                <a:gd name="T89" fmla="*/ 63095 h 1431"/>
                <a:gd name="T90" fmla="*/ 383065 w 1430"/>
                <a:gd name="T91" fmla="*/ 91578 h 1431"/>
                <a:gd name="T92" fmla="*/ 370116 w 1430"/>
                <a:gd name="T93" fmla="*/ 34612 h 1431"/>
                <a:gd name="T94" fmla="*/ 365081 w 1430"/>
                <a:gd name="T95" fmla="*/ 24517 h 1431"/>
                <a:gd name="T96" fmla="*/ 298539 w 1430"/>
                <a:gd name="T97" fmla="*/ 2884 h 1431"/>
                <a:gd name="T98" fmla="*/ 283072 w 1430"/>
                <a:gd name="T99" fmla="*/ 50476 h 1431"/>
                <a:gd name="T100" fmla="*/ 252139 w 1430"/>
                <a:gd name="T101" fmla="*/ 48673 h 1431"/>
                <a:gd name="T102" fmla="*/ 241709 w 1430"/>
                <a:gd name="T103" fmla="*/ 0 h 1431"/>
                <a:gd name="T104" fmla="*/ 173728 w 1430"/>
                <a:gd name="T105" fmla="*/ 14422 h 1431"/>
                <a:gd name="T106" fmla="*/ 167613 w 1430"/>
                <a:gd name="T107" fmla="*/ 23796 h 1431"/>
                <a:gd name="T108" fmla="*/ 176605 w 1430"/>
                <a:gd name="T109" fmla="*/ 65258 h 1431"/>
                <a:gd name="T110" fmla="*/ 120495 w 1430"/>
                <a:gd name="T111" fmla="*/ 47952 h 1431"/>
                <a:gd name="T112" fmla="*/ 109344 w 1430"/>
                <a:gd name="T113" fmla="*/ 47231 h 1431"/>
                <a:gd name="T114" fmla="*/ 57550 w 1430"/>
                <a:gd name="T115" fmla="*/ 94102 h 1431"/>
                <a:gd name="T116" fmla="*/ 91360 w 1430"/>
                <a:gd name="T117" fmla="*/ 131238 h 1431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430" h="1431">
                  <a:moveTo>
                    <a:pt x="559" y="542"/>
                  </a:moveTo>
                  <a:lnTo>
                    <a:pt x="559" y="542"/>
                  </a:lnTo>
                  <a:cubicBezTo>
                    <a:pt x="654" y="456"/>
                    <a:pt x="801" y="464"/>
                    <a:pt x="888" y="559"/>
                  </a:cubicBezTo>
                  <a:cubicBezTo>
                    <a:pt x="974" y="654"/>
                    <a:pt x="966" y="802"/>
                    <a:pt x="871" y="888"/>
                  </a:cubicBezTo>
                  <a:cubicBezTo>
                    <a:pt x="775" y="973"/>
                    <a:pt x="628" y="966"/>
                    <a:pt x="542" y="871"/>
                  </a:cubicBezTo>
                  <a:cubicBezTo>
                    <a:pt x="456" y="776"/>
                    <a:pt x="463" y="627"/>
                    <a:pt x="559" y="542"/>
                  </a:cubicBezTo>
                  <a:close/>
                  <a:moveTo>
                    <a:pt x="254" y="364"/>
                  </a:moveTo>
                  <a:lnTo>
                    <a:pt x="254" y="364"/>
                  </a:lnTo>
                  <a:cubicBezTo>
                    <a:pt x="236" y="387"/>
                    <a:pt x="220" y="412"/>
                    <a:pt x="206" y="437"/>
                  </a:cubicBezTo>
                  <a:lnTo>
                    <a:pt x="95" y="401"/>
                  </a:lnTo>
                  <a:lnTo>
                    <a:pt x="74" y="394"/>
                  </a:lnTo>
                  <a:lnTo>
                    <a:pt x="67" y="415"/>
                  </a:lnTo>
                  <a:lnTo>
                    <a:pt x="14" y="578"/>
                  </a:lnTo>
                  <a:lnTo>
                    <a:pt x="8" y="599"/>
                  </a:lnTo>
                  <a:lnTo>
                    <a:pt x="29" y="606"/>
                  </a:lnTo>
                  <a:lnTo>
                    <a:pt x="140" y="642"/>
                  </a:lnTo>
                  <a:cubicBezTo>
                    <a:pt x="136" y="670"/>
                    <a:pt x="135" y="700"/>
                    <a:pt x="135" y="728"/>
                  </a:cubicBezTo>
                  <a:lnTo>
                    <a:pt x="21" y="753"/>
                  </a:lnTo>
                  <a:lnTo>
                    <a:pt x="0" y="757"/>
                  </a:lnTo>
                  <a:lnTo>
                    <a:pt x="4" y="778"/>
                  </a:lnTo>
                  <a:lnTo>
                    <a:pt x="40" y="947"/>
                  </a:lnTo>
                  <a:lnTo>
                    <a:pt x="44" y="968"/>
                  </a:lnTo>
                  <a:lnTo>
                    <a:pt x="66" y="963"/>
                  </a:lnTo>
                  <a:lnTo>
                    <a:pt x="181" y="939"/>
                  </a:lnTo>
                  <a:cubicBezTo>
                    <a:pt x="192" y="965"/>
                    <a:pt x="205" y="991"/>
                    <a:pt x="220" y="1016"/>
                  </a:cubicBezTo>
                  <a:lnTo>
                    <a:pt x="133" y="1094"/>
                  </a:lnTo>
                  <a:lnTo>
                    <a:pt x="117" y="1109"/>
                  </a:lnTo>
                  <a:lnTo>
                    <a:pt x="131" y="1125"/>
                  </a:lnTo>
                  <a:lnTo>
                    <a:pt x="246" y="1253"/>
                  </a:lnTo>
                  <a:lnTo>
                    <a:pt x="261" y="1269"/>
                  </a:lnTo>
                  <a:lnTo>
                    <a:pt x="277" y="1254"/>
                  </a:lnTo>
                  <a:lnTo>
                    <a:pt x="365" y="1175"/>
                  </a:lnTo>
                  <a:cubicBezTo>
                    <a:pt x="387" y="1193"/>
                    <a:pt x="411" y="1209"/>
                    <a:pt x="437" y="1223"/>
                  </a:cubicBezTo>
                  <a:lnTo>
                    <a:pt x="400" y="1334"/>
                  </a:lnTo>
                  <a:lnTo>
                    <a:pt x="394" y="1355"/>
                  </a:lnTo>
                  <a:lnTo>
                    <a:pt x="415" y="1362"/>
                  </a:lnTo>
                  <a:lnTo>
                    <a:pt x="578" y="1415"/>
                  </a:lnTo>
                  <a:lnTo>
                    <a:pt x="599" y="1422"/>
                  </a:lnTo>
                  <a:lnTo>
                    <a:pt x="605" y="1400"/>
                  </a:lnTo>
                  <a:lnTo>
                    <a:pt x="642" y="1289"/>
                  </a:lnTo>
                  <a:cubicBezTo>
                    <a:pt x="670" y="1293"/>
                    <a:pt x="699" y="1294"/>
                    <a:pt x="728" y="1294"/>
                  </a:cubicBezTo>
                  <a:lnTo>
                    <a:pt x="752" y="1408"/>
                  </a:lnTo>
                  <a:lnTo>
                    <a:pt x="757" y="1430"/>
                  </a:lnTo>
                  <a:lnTo>
                    <a:pt x="779" y="1425"/>
                  </a:lnTo>
                  <a:lnTo>
                    <a:pt x="946" y="1389"/>
                  </a:lnTo>
                  <a:lnTo>
                    <a:pt x="968" y="1385"/>
                  </a:lnTo>
                  <a:lnTo>
                    <a:pt x="963" y="1364"/>
                  </a:lnTo>
                  <a:lnTo>
                    <a:pt x="939" y="1249"/>
                  </a:lnTo>
                  <a:cubicBezTo>
                    <a:pt x="965" y="1238"/>
                    <a:pt x="991" y="1224"/>
                    <a:pt x="1015" y="1209"/>
                  </a:cubicBezTo>
                  <a:lnTo>
                    <a:pt x="1094" y="1296"/>
                  </a:lnTo>
                  <a:lnTo>
                    <a:pt x="1108" y="1313"/>
                  </a:lnTo>
                  <a:lnTo>
                    <a:pt x="1125" y="1298"/>
                  </a:lnTo>
                  <a:lnTo>
                    <a:pt x="1252" y="1183"/>
                  </a:lnTo>
                  <a:lnTo>
                    <a:pt x="1269" y="1169"/>
                  </a:lnTo>
                  <a:lnTo>
                    <a:pt x="1254" y="1152"/>
                  </a:lnTo>
                  <a:lnTo>
                    <a:pt x="1176" y="1065"/>
                  </a:lnTo>
                  <a:cubicBezTo>
                    <a:pt x="1193" y="1042"/>
                    <a:pt x="1209" y="1018"/>
                    <a:pt x="1223" y="993"/>
                  </a:cubicBezTo>
                  <a:lnTo>
                    <a:pt x="1334" y="1029"/>
                  </a:lnTo>
                  <a:lnTo>
                    <a:pt x="1355" y="1036"/>
                  </a:lnTo>
                  <a:lnTo>
                    <a:pt x="1362" y="1015"/>
                  </a:lnTo>
                  <a:lnTo>
                    <a:pt x="1415" y="851"/>
                  </a:lnTo>
                  <a:lnTo>
                    <a:pt x="1422" y="831"/>
                  </a:lnTo>
                  <a:lnTo>
                    <a:pt x="1400" y="824"/>
                  </a:lnTo>
                  <a:lnTo>
                    <a:pt x="1289" y="788"/>
                  </a:lnTo>
                  <a:cubicBezTo>
                    <a:pt x="1293" y="759"/>
                    <a:pt x="1294" y="730"/>
                    <a:pt x="1294" y="702"/>
                  </a:cubicBezTo>
                  <a:lnTo>
                    <a:pt x="1408" y="677"/>
                  </a:lnTo>
                  <a:lnTo>
                    <a:pt x="1429" y="672"/>
                  </a:lnTo>
                  <a:lnTo>
                    <a:pt x="1425" y="651"/>
                  </a:lnTo>
                  <a:lnTo>
                    <a:pt x="1389" y="483"/>
                  </a:lnTo>
                  <a:lnTo>
                    <a:pt x="1385" y="461"/>
                  </a:lnTo>
                  <a:lnTo>
                    <a:pt x="1363" y="466"/>
                  </a:lnTo>
                  <a:lnTo>
                    <a:pt x="1248" y="491"/>
                  </a:lnTo>
                  <a:cubicBezTo>
                    <a:pt x="1237" y="464"/>
                    <a:pt x="1224" y="439"/>
                    <a:pt x="1209" y="414"/>
                  </a:cubicBezTo>
                  <a:lnTo>
                    <a:pt x="1297" y="335"/>
                  </a:lnTo>
                  <a:lnTo>
                    <a:pt x="1312" y="320"/>
                  </a:lnTo>
                  <a:lnTo>
                    <a:pt x="1298" y="304"/>
                  </a:lnTo>
                  <a:lnTo>
                    <a:pt x="1183" y="177"/>
                  </a:lnTo>
                  <a:lnTo>
                    <a:pt x="1168" y="161"/>
                  </a:lnTo>
                  <a:lnTo>
                    <a:pt x="1152" y="175"/>
                  </a:lnTo>
                  <a:lnTo>
                    <a:pt x="1065" y="254"/>
                  </a:lnTo>
                  <a:cubicBezTo>
                    <a:pt x="1042" y="236"/>
                    <a:pt x="1017" y="221"/>
                    <a:pt x="992" y="206"/>
                  </a:cubicBezTo>
                  <a:lnTo>
                    <a:pt x="1029" y="96"/>
                  </a:lnTo>
                  <a:lnTo>
                    <a:pt x="1035" y="74"/>
                  </a:lnTo>
                  <a:lnTo>
                    <a:pt x="1015" y="68"/>
                  </a:lnTo>
                  <a:lnTo>
                    <a:pt x="851" y="14"/>
                  </a:lnTo>
                  <a:lnTo>
                    <a:pt x="830" y="8"/>
                  </a:lnTo>
                  <a:lnTo>
                    <a:pt x="824" y="29"/>
                  </a:lnTo>
                  <a:lnTo>
                    <a:pt x="787" y="140"/>
                  </a:lnTo>
                  <a:cubicBezTo>
                    <a:pt x="759" y="137"/>
                    <a:pt x="730" y="135"/>
                    <a:pt x="701" y="135"/>
                  </a:cubicBezTo>
                  <a:lnTo>
                    <a:pt x="677" y="21"/>
                  </a:lnTo>
                  <a:lnTo>
                    <a:pt x="672" y="0"/>
                  </a:lnTo>
                  <a:lnTo>
                    <a:pt x="651" y="4"/>
                  </a:lnTo>
                  <a:lnTo>
                    <a:pt x="483" y="40"/>
                  </a:lnTo>
                  <a:lnTo>
                    <a:pt x="461" y="45"/>
                  </a:lnTo>
                  <a:lnTo>
                    <a:pt x="466" y="66"/>
                  </a:lnTo>
                  <a:lnTo>
                    <a:pt x="491" y="181"/>
                  </a:lnTo>
                  <a:cubicBezTo>
                    <a:pt x="464" y="192"/>
                    <a:pt x="438" y="205"/>
                    <a:pt x="414" y="220"/>
                  </a:cubicBezTo>
                  <a:lnTo>
                    <a:pt x="335" y="133"/>
                  </a:lnTo>
                  <a:lnTo>
                    <a:pt x="320" y="117"/>
                  </a:lnTo>
                  <a:lnTo>
                    <a:pt x="304" y="131"/>
                  </a:lnTo>
                  <a:lnTo>
                    <a:pt x="176" y="246"/>
                  </a:lnTo>
                  <a:lnTo>
                    <a:pt x="160" y="261"/>
                  </a:lnTo>
                  <a:lnTo>
                    <a:pt x="175" y="278"/>
                  </a:lnTo>
                  <a:lnTo>
                    <a:pt x="254" y="364"/>
                  </a:lnTo>
                  <a:close/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8" name="Freeform 15">
              <a:extLst>
                <a:ext uri="{FF2B5EF4-FFF2-40B4-BE49-F238E27FC236}">
                  <a16:creationId xmlns:a16="http://schemas.microsoft.com/office/drawing/2014/main" id="{0156116F-807C-0D4F-92EE-272A458BD4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93254" y="4224517"/>
              <a:ext cx="769922" cy="769921"/>
            </a:xfrm>
            <a:custGeom>
              <a:avLst/>
              <a:gdLst>
                <a:gd name="T0" fmla="*/ 559 w 1431"/>
                <a:gd name="T1" fmla="*/ 543 h 1431"/>
                <a:gd name="T2" fmla="*/ 888 w 1431"/>
                <a:gd name="T3" fmla="*/ 560 h 1431"/>
                <a:gd name="T4" fmla="*/ 871 w 1431"/>
                <a:gd name="T5" fmla="*/ 888 h 1431"/>
                <a:gd name="T6" fmla="*/ 543 w 1431"/>
                <a:gd name="T7" fmla="*/ 871 h 1431"/>
                <a:gd name="T8" fmla="*/ 254 w 1431"/>
                <a:gd name="T9" fmla="*/ 365 h 1431"/>
                <a:gd name="T10" fmla="*/ 207 w 1431"/>
                <a:gd name="T11" fmla="*/ 437 h 1431"/>
                <a:gd name="T12" fmla="*/ 75 w 1431"/>
                <a:gd name="T13" fmla="*/ 394 h 1431"/>
                <a:gd name="T14" fmla="*/ 15 w 1431"/>
                <a:gd name="T15" fmla="*/ 579 h 1431"/>
                <a:gd name="T16" fmla="*/ 29 w 1431"/>
                <a:gd name="T17" fmla="*/ 606 h 1431"/>
                <a:gd name="T18" fmla="*/ 141 w 1431"/>
                <a:gd name="T19" fmla="*/ 643 h 1431"/>
                <a:gd name="T20" fmla="*/ 22 w 1431"/>
                <a:gd name="T21" fmla="*/ 754 h 1431"/>
                <a:gd name="T22" fmla="*/ 5 w 1431"/>
                <a:gd name="T23" fmla="*/ 779 h 1431"/>
                <a:gd name="T24" fmla="*/ 45 w 1431"/>
                <a:gd name="T25" fmla="*/ 968 h 1431"/>
                <a:gd name="T26" fmla="*/ 181 w 1431"/>
                <a:gd name="T27" fmla="*/ 940 h 1431"/>
                <a:gd name="T28" fmla="*/ 221 w 1431"/>
                <a:gd name="T29" fmla="*/ 1017 h 1431"/>
                <a:gd name="T30" fmla="*/ 117 w 1431"/>
                <a:gd name="T31" fmla="*/ 1110 h 1431"/>
                <a:gd name="T32" fmla="*/ 247 w 1431"/>
                <a:gd name="T33" fmla="*/ 1252 h 1431"/>
                <a:gd name="T34" fmla="*/ 278 w 1431"/>
                <a:gd name="T35" fmla="*/ 1254 h 1431"/>
                <a:gd name="T36" fmla="*/ 365 w 1431"/>
                <a:gd name="T37" fmla="*/ 1176 h 1431"/>
                <a:gd name="T38" fmla="*/ 401 w 1431"/>
                <a:gd name="T39" fmla="*/ 1334 h 1431"/>
                <a:gd name="T40" fmla="*/ 415 w 1431"/>
                <a:gd name="T41" fmla="*/ 1362 h 1431"/>
                <a:gd name="T42" fmla="*/ 600 w 1431"/>
                <a:gd name="T43" fmla="*/ 1422 h 1431"/>
                <a:gd name="T44" fmla="*/ 643 w 1431"/>
                <a:gd name="T45" fmla="*/ 1289 h 1431"/>
                <a:gd name="T46" fmla="*/ 728 w 1431"/>
                <a:gd name="T47" fmla="*/ 1293 h 1431"/>
                <a:gd name="T48" fmla="*/ 758 w 1431"/>
                <a:gd name="T49" fmla="*/ 1430 h 1431"/>
                <a:gd name="T50" fmla="*/ 947 w 1431"/>
                <a:gd name="T51" fmla="*/ 1389 h 1431"/>
                <a:gd name="T52" fmla="*/ 964 w 1431"/>
                <a:gd name="T53" fmla="*/ 1363 h 1431"/>
                <a:gd name="T54" fmla="*/ 939 w 1431"/>
                <a:gd name="T55" fmla="*/ 1249 h 1431"/>
                <a:gd name="T56" fmla="*/ 1095 w 1431"/>
                <a:gd name="T57" fmla="*/ 1296 h 1431"/>
                <a:gd name="T58" fmla="*/ 1126 w 1431"/>
                <a:gd name="T59" fmla="*/ 1298 h 1431"/>
                <a:gd name="T60" fmla="*/ 1270 w 1431"/>
                <a:gd name="T61" fmla="*/ 1169 h 1431"/>
                <a:gd name="T62" fmla="*/ 1177 w 1431"/>
                <a:gd name="T63" fmla="*/ 1066 h 1431"/>
                <a:gd name="T64" fmla="*/ 1223 w 1431"/>
                <a:gd name="T65" fmla="*/ 994 h 1431"/>
                <a:gd name="T66" fmla="*/ 1356 w 1431"/>
                <a:gd name="T67" fmla="*/ 1037 h 1431"/>
                <a:gd name="T68" fmla="*/ 1415 w 1431"/>
                <a:gd name="T69" fmla="*/ 852 h 1431"/>
                <a:gd name="T70" fmla="*/ 1401 w 1431"/>
                <a:gd name="T71" fmla="*/ 825 h 1431"/>
                <a:gd name="T72" fmla="*/ 1290 w 1431"/>
                <a:gd name="T73" fmla="*/ 789 h 1431"/>
                <a:gd name="T74" fmla="*/ 1409 w 1431"/>
                <a:gd name="T75" fmla="*/ 678 h 1431"/>
                <a:gd name="T76" fmla="*/ 1425 w 1431"/>
                <a:gd name="T77" fmla="*/ 652 h 1431"/>
                <a:gd name="T78" fmla="*/ 1385 w 1431"/>
                <a:gd name="T79" fmla="*/ 462 h 1431"/>
                <a:gd name="T80" fmla="*/ 1249 w 1431"/>
                <a:gd name="T81" fmla="*/ 492 h 1431"/>
                <a:gd name="T82" fmla="*/ 1210 w 1431"/>
                <a:gd name="T83" fmla="*/ 414 h 1431"/>
                <a:gd name="T84" fmla="*/ 1313 w 1431"/>
                <a:gd name="T85" fmla="*/ 321 h 1431"/>
                <a:gd name="T86" fmla="*/ 1184 w 1431"/>
                <a:gd name="T87" fmla="*/ 178 h 1431"/>
                <a:gd name="T88" fmla="*/ 1153 w 1431"/>
                <a:gd name="T89" fmla="*/ 176 h 1431"/>
                <a:gd name="T90" fmla="*/ 1066 w 1431"/>
                <a:gd name="T91" fmla="*/ 255 h 1431"/>
                <a:gd name="T92" fmla="*/ 1030 w 1431"/>
                <a:gd name="T93" fmla="*/ 96 h 1431"/>
                <a:gd name="T94" fmla="*/ 1016 w 1431"/>
                <a:gd name="T95" fmla="*/ 69 h 1431"/>
                <a:gd name="T96" fmla="*/ 831 w 1431"/>
                <a:gd name="T97" fmla="*/ 9 h 1431"/>
                <a:gd name="T98" fmla="*/ 788 w 1431"/>
                <a:gd name="T99" fmla="*/ 141 h 1431"/>
                <a:gd name="T100" fmla="*/ 702 w 1431"/>
                <a:gd name="T101" fmla="*/ 136 h 1431"/>
                <a:gd name="T102" fmla="*/ 673 w 1431"/>
                <a:gd name="T103" fmla="*/ 0 h 1431"/>
                <a:gd name="T104" fmla="*/ 484 w 1431"/>
                <a:gd name="T105" fmla="*/ 41 h 1431"/>
                <a:gd name="T106" fmla="*/ 467 w 1431"/>
                <a:gd name="T107" fmla="*/ 67 h 1431"/>
                <a:gd name="T108" fmla="*/ 491 w 1431"/>
                <a:gd name="T109" fmla="*/ 181 h 1431"/>
                <a:gd name="T110" fmla="*/ 336 w 1431"/>
                <a:gd name="T111" fmla="*/ 134 h 1431"/>
                <a:gd name="T112" fmla="*/ 305 w 1431"/>
                <a:gd name="T113" fmla="*/ 132 h 1431"/>
                <a:gd name="T114" fmla="*/ 161 w 1431"/>
                <a:gd name="T115" fmla="*/ 262 h 1431"/>
                <a:gd name="T116" fmla="*/ 254 w 1431"/>
                <a:gd name="T117" fmla="*/ 365 h 1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31" h="1431">
                  <a:moveTo>
                    <a:pt x="559" y="543"/>
                  </a:moveTo>
                  <a:lnTo>
                    <a:pt x="559" y="543"/>
                  </a:lnTo>
                  <a:cubicBezTo>
                    <a:pt x="655" y="457"/>
                    <a:pt x="802" y="464"/>
                    <a:pt x="888" y="560"/>
                  </a:cubicBezTo>
                  <a:lnTo>
                    <a:pt x="888" y="560"/>
                  </a:lnTo>
                  <a:cubicBezTo>
                    <a:pt x="975" y="655"/>
                    <a:pt x="967" y="803"/>
                    <a:pt x="871" y="888"/>
                  </a:cubicBezTo>
                  <a:lnTo>
                    <a:pt x="871" y="888"/>
                  </a:lnTo>
                  <a:cubicBezTo>
                    <a:pt x="776" y="974"/>
                    <a:pt x="629" y="967"/>
                    <a:pt x="543" y="871"/>
                  </a:cubicBezTo>
                  <a:lnTo>
                    <a:pt x="543" y="871"/>
                  </a:lnTo>
                  <a:cubicBezTo>
                    <a:pt x="456" y="776"/>
                    <a:pt x="464" y="628"/>
                    <a:pt x="559" y="543"/>
                  </a:cubicBezTo>
                  <a:close/>
                  <a:moveTo>
                    <a:pt x="254" y="365"/>
                  </a:moveTo>
                  <a:lnTo>
                    <a:pt x="254" y="365"/>
                  </a:lnTo>
                  <a:cubicBezTo>
                    <a:pt x="237" y="388"/>
                    <a:pt x="221" y="413"/>
                    <a:pt x="207" y="437"/>
                  </a:cubicBezTo>
                  <a:lnTo>
                    <a:pt x="96" y="402"/>
                  </a:lnTo>
                  <a:lnTo>
                    <a:pt x="75" y="394"/>
                  </a:lnTo>
                  <a:lnTo>
                    <a:pt x="68" y="416"/>
                  </a:lnTo>
                  <a:lnTo>
                    <a:pt x="15" y="579"/>
                  </a:lnTo>
                  <a:lnTo>
                    <a:pt x="8" y="599"/>
                  </a:lnTo>
                  <a:lnTo>
                    <a:pt x="29" y="606"/>
                  </a:lnTo>
                  <a:lnTo>
                    <a:pt x="141" y="643"/>
                  </a:lnTo>
                  <a:lnTo>
                    <a:pt x="141" y="643"/>
                  </a:lnTo>
                  <a:cubicBezTo>
                    <a:pt x="137" y="671"/>
                    <a:pt x="136" y="701"/>
                    <a:pt x="136" y="729"/>
                  </a:cubicBezTo>
                  <a:lnTo>
                    <a:pt x="22" y="754"/>
                  </a:lnTo>
                  <a:lnTo>
                    <a:pt x="0" y="757"/>
                  </a:lnTo>
                  <a:lnTo>
                    <a:pt x="5" y="779"/>
                  </a:lnTo>
                  <a:lnTo>
                    <a:pt x="41" y="947"/>
                  </a:lnTo>
                  <a:lnTo>
                    <a:pt x="45" y="968"/>
                  </a:lnTo>
                  <a:lnTo>
                    <a:pt x="67" y="964"/>
                  </a:lnTo>
                  <a:lnTo>
                    <a:pt x="181" y="940"/>
                  </a:lnTo>
                  <a:lnTo>
                    <a:pt x="181" y="940"/>
                  </a:lnTo>
                  <a:cubicBezTo>
                    <a:pt x="193" y="966"/>
                    <a:pt x="206" y="992"/>
                    <a:pt x="221" y="1017"/>
                  </a:cubicBezTo>
                  <a:lnTo>
                    <a:pt x="133" y="1095"/>
                  </a:lnTo>
                  <a:lnTo>
                    <a:pt x="117" y="1110"/>
                  </a:lnTo>
                  <a:lnTo>
                    <a:pt x="132" y="1126"/>
                  </a:lnTo>
                  <a:lnTo>
                    <a:pt x="247" y="1252"/>
                  </a:lnTo>
                  <a:lnTo>
                    <a:pt x="261" y="1269"/>
                  </a:lnTo>
                  <a:lnTo>
                    <a:pt x="278" y="1254"/>
                  </a:lnTo>
                  <a:lnTo>
                    <a:pt x="365" y="1176"/>
                  </a:lnTo>
                  <a:lnTo>
                    <a:pt x="365" y="1176"/>
                  </a:lnTo>
                  <a:cubicBezTo>
                    <a:pt x="388" y="1194"/>
                    <a:pt x="412" y="1210"/>
                    <a:pt x="438" y="1222"/>
                  </a:cubicBezTo>
                  <a:lnTo>
                    <a:pt x="401" y="1334"/>
                  </a:lnTo>
                  <a:lnTo>
                    <a:pt x="395" y="1355"/>
                  </a:lnTo>
                  <a:lnTo>
                    <a:pt x="415" y="1362"/>
                  </a:lnTo>
                  <a:lnTo>
                    <a:pt x="579" y="1414"/>
                  </a:lnTo>
                  <a:lnTo>
                    <a:pt x="600" y="1422"/>
                  </a:lnTo>
                  <a:lnTo>
                    <a:pt x="606" y="1400"/>
                  </a:lnTo>
                  <a:lnTo>
                    <a:pt x="643" y="1289"/>
                  </a:lnTo>
                  <a:lnTo>
                    <a:pt x="643" y="1289"/>
                  </a:lnTo>
                  <a:cubicBezTo>
                    <a:pt x="671" y="1293"/>
                    <a:pt x="700" y="1294"/>
                    <a:pt x="728" y="1293"/>
                  </a:cubicBezTo>
                  <a:lnTo>
                    <a:pt x="753" y="1408"/>
                  </a:lnTo>
                  <a:lnTo>
                    <a:pt x="758" y="1430"/>
                  </a:lnTo>
                  <a:lnTo>
                    <a:pt x="779" y="1425"/>
                  </a:lnTo>
                  <a:lnTo>
                    <a:pt x="947" y="1389"/>
                  </a:lnTo>
                  <a:lnTo>
                    <a:pt x="968" y="1384"/>
                  </a:lnTo>
                  <a:lnTo>
                    <a:pt x="964" y="1363"/>
                  </a:lnTo>
                  <a:lnTo>
                    <a:pt x="939" y="1249"/>
                  </a:lnTo>
                  <a:lnTo>
                    <a:pt x="939" y="1249"/>
                  </a:lnTo>
                  <a:cubicBezTo>
                    <a:pt x="966" y="1238"/>
                    <a:pt x="991" y="1224"/>
                    <a:pt x="1016" y="1210"/>
                  </a:cubicBezTo>
                  <a:lnTo>
                    <a:pt x="1095" y="1296"/>
                  </a:lnTo>
                  <a:lnTo>
                    <a:pt x="1109" y="1313"/>
                  </a:lnTo>
                  <a:lnTo>
                    <a:pt x="1126" y="1298"/>
                  </a:lnTo>
                  <a:lnTo>
                    <a:pt x="1253" y="1184"/>
                  </a:lnTo>
                  <a:lnTo>
                    <a:pt x="1270" y="1169"/>
                  </a:lnTo>
                  <a:lnTo>
                    <a:pt x="1255" y="1153"/>
                  </a:lnTo>
                  <a:lnTo>
                    <a:pt x="1177" y="1066"/>
                  </a:lnTo>
                  <a:lnTo>
                    <a:pt x="1177" y="1066"/>
                  </a:lnTo>
                  <a:cubicBezTo>
                    <a:pt x="1194" y="1043"/>
                    <a:pt x="1209" y="1018"/>
                    <a:pt x="1223" y="994"/>
                  </a:cubicBezTo>
                  <a:lnTo>
                    <a:pt x="1335" y="1029"/>
                  </a:lnTo>
                  <a:lnTo>
                    <a:pt x="1356" y="1037"/>
                  </a:lnTo>
                  <a:lnTo>
                    <a:pt x="1363" y="1015"/>
                  </a:lnTo>
                  <a:lnTo>
                    <a:pt x="1415" y="852"/>
                  </a:lnTo>
                  <a:lnTo>
                    <a:pt x="1423" y="831"/>
                  </a:lnTo>
                  <a:lnTo>
                    <a:pt x="1401" y="825"/>
                  </a:lnTo>
                  <a:lnTo>
                    <a:pt x="1290" y="789"/>
                  </a:lnTo>
                  <a:lnTo>
                    <a:pt x="1290" y="789"/>
                  </a:lnTo>
                  <a:cubicBezTo>
                    <a:pt x="1293" y="760"/>
                    <a:pt x="1295" y="731"/>
                    <a:pt x="1294" y="702"/>
                  </a:cubicBezTo>
                  <a:lnTo>
                    <a:pt x="1409" y="678"/>
                  </a:lnTo>
                  <a:lnTo>
                    <a:pt x="1430" y="673"/>
                  </a:lnTo>
                  <a:lnTo>
                    <a:pt x="1425" y="652"/>
                  </a:lnTo>
                  <a:lnTo>
                    <a:pt x="1390" y="484"/>
                  </a:lnTo>
                  <a:lnTo>
                    <a:pt x="1385" y="462"/>
                  </a:lnTo>
                  <a:lnTo>
                    <a:pt x="1364" y="467"/>
                  </a:lnTo>
                  <a:lnTo>
                    <a:pt x="1249" y="492"/>
                  </a:lnTo>
                  <a:lnTo>
                    <a:pt x="1249" y="492"/>
                  </a:lnTo>
                  <a:cubicBezTo>
                    <a:pt x="1238" y="465"/>
                    <a:pt x="1225" y="440"/>
                    <a:pt x="1210" y="414"/>
                  </a:cubicBezTo>
                  <a:lnTo>
                    <a:pt x="1297" y="336"/>
                  </a:lnTo>
                  <a:lnTo>
                    <a:pt x="1313" y="321"/>
                  </a:lnTo>
                  <a:lnTo>
                    <a:pt x="1299" y="305"/>
                  </a:lnTo>
                  <a:lnTo>
                    <a:pt x="1184" y="178"/>
                  </a:lnTo>
                  <a:lnTo>
                    <a:pt x="1169" y="161"/>
                  </a:lnTo>
                  <a:lnTo>
                    <a:pt x="1153" y="176"/>
                  </a:lnTo>
                  <a:lnTo>
                    <a:pt x="1066" y="255"/>
                  </a:lnTo>
                  <a:lnTo>
                    <a:pt x="1066" y="255"/>
                  </a:lnTo>
                  <a:cubicBezTo>
                    <a:pt x="1043" y="237"/>
                    <a:pt x="1018" y="221"/>
                    <a:pt x="993" y="207"/>
                  </a:cubicBezTo>
                  <a:lnTo>
                    <a:pt x="1030" y="96"/>
                  </a:lnTo>
                  <a:lnTo>
                    <a:pt x="1036" y="75"/>
                  </a:lnTo>
                  <a:lnTo>
                    <a:pt x="1016" y="69"/>
                  </a:lnTo>
                  <a:lnTo>
                    <a:pt x="852" y="15"/>
                  </a:lnTo>
                  <a:lnTo>
                    <a:pt x="831" y="9"/>
                  </a:lnTo>
                  <a:lnTo>
                    <a:pt x="824" y="30"/>
                  </a:lnTo>
                  <a:lnTo>
                    <a:pt x="788" y="141"/>
                  </a:lnTo>
                  <a:lnTo>
                    <a:pt x="788" y="141"/>
                  </a:lnTo>
                  <a:cubicBezTo>
                    <a:pt x="760" y="137"/>
                    <a:pt x="731" y="136"/>
                    <a:pt x="702" y="136"/>
                  </a:cubicBezTo>
                  <a:lnTo>
                    <a:pt x="678" y="22"/>
                  </a:lnTo>
                  <a:lnTo>
                    <a:pt x="673" y="0"/>
                  </a:lnTo>
                  <a:lnTo>
                    <a:pt x="651" y="5"/>
                  </a:lnTo>
                  <a:lnTo>
                    <a:pt x="484" y="41"/>
                  </a:lnTo>
                  <a:lnTo>
                    <a:pt x="462" y="46"/>
                  </a:lnTo>
                  <a:lnTo>
                    <a:pt x="467" y="67"/>
                  </a:lnTo>
                  <a:lnTo>
                    <a:pt x="491" y="181"/>
                  </a:lnTo>
                  <a:lnTo>
                    <a:pt x="491" y="181"/>
                  </a:lnTo>
                  <a:cubicBezTo>
                    <a:pt x="465" y="192"/>
                    <a:pt x="439" y="205"/>
                    <a:pt x="415" y="221"/>
                  </a:cubicBezTo>
                  <a:lnTo>
                    <a:pt x="336" y="134"/>
                  </a:lnTo>
                  <a:lnTo>
                    <a:pt x="321" y="117"/>
                  </a:lnTo>
                  <a:lnTo>
                    <a:pt x="305" y="132"/>
                  </a:lnTo>
                  <a:lnTo>
                    <a:pt x="177" y="247"/>
                  </a:lnTo>
                  <a:lnTo>
                    <a:pt x="161" y="262"/>
                  </a:lnTo>
                  <a:lnTo>
                    <a:pt x="176" y="278"/>
                  </a:lnTo>
                  <a:lnTo>
                    <a:pt x="254" y="365"/>
                  </a:lnTo>
                  <a:close/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9" name="Freeform 16">
              <a:extLst>
                <a:ext uri="{FF2B5EF4-FFF2-40B4-BE49-F238E27FC236}">
                  <a16:creationId xmlns:a16="http://schemas.microsoft.com/office/drawing/2014/main" id="{2769AB99-12AC-594E-BE43-28AFB87229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97848" y="3217694"/>
              <a:ext cx="769923" cy="769922"/>
            </a:xfrm>
            <a:custGeom>
              <a:avLst/>
              <a:gdLst>
                <a:gd name="T0" fmla="*/ 559 w 1431"/>
                <a:gd name="T1" fmla="*/ 542 h 1431"/>
                <a:gd name="T2" fmla="*/ 888 w 1431"/>
                <a:gd name="T3" fmla="*/ 559 h 1431"/>
                <a:gd name="T4" fmla="*/ 871 w 1431"/>
                <a:gd name="T5" fmla="*/ 888 h 1431"/>
                <a:gd name="T6" fmla="*/ 542 w 1431"/>
                <a:gd name="T7" fmla="*/ 871 h 1431"/>
                <a:gd name="T8" fmla="*/ 254 w 1431"/>
                <a:gd name="T9" fmla="*/ 365 h 1431"/>
                <a:gd name="T10" fmla="*/ 208 w 1431"/>
                <a:gd name="T11" fmla="*/ 437 h 1431"/>
                <a:gd name="T12" fmla="*/ 75 w 1431"/>
                <a:gd name="T13" fmla="*/ 394 h 1431"/>
                <a:gd name="T14" fmla="*/ 16 w 1431"/>
                <a:gd name="T15" fmla="*/ 578 h 1431"/>
                <a:gd name="T16" fmla="*/ 29 w 1431"/>
                <a:gd name="T17" fmla="*/ 606 h 1431"/>
                <a:gd name="T18" fmla="*/ 140 w 1431"/>
                <a:gd name="T19" fmla="*/ 642 h 1431"/>
                <a:gd name="T20" fmla="*/ 22 w 1431"/>
                <a:gd name="T21" fmla="*/ 753 h 1431"/>
                <a:gd name="T22" fmla="*/ 5 w 1431"/>
                <a:gd name="T23" fmla="*/ 778 h 1431"/>
                <a:gd name="T24" fmla="*/ 46 w 1431"/>
                <a:gd name="T25" fmla="*/ 968 h 1431"/>
                <a:gd name="T26" fmla="*/ 182 w 1431"/>
                <a:gd name="T27" fmla="*/ 939 h 1431"/>
                <a:gd name="T28" fmla="*/ 221 w 1431"/>
                <a:gd name="T29" fmla="*/ 1016 h 1431"/>
                <a:gd name="T30" fmla="*/ 117 w 1431"/>
                <a:gd name="T31" fmla="*/ 1109 h 1431"/>
                <a:gd name="T32" fmla="*/ 247 w 1431"/>
                <a:gd name="T33" fmla="*/ 1253 h 1431"/>
                <a:gd name="T34" fmla="*/ 278 w 1431"/>
                <a:gd name="T35" fmla="*/ 1255 h 1431"/>
                <a:gd name="T36" fmla="*/ 365 w 1431"/>
                <a:gd name="T37" fmla="*/ 1176 h 1431"/>
                <a:gd name="T38" fmla="*/ 401 w 1431"/>
                <a:gd name="T39" fmla="*/ 1335 h 1431"/>
                <a:gd name="T40" fmla="*/ 415 w 1431"/>
                <a:gd name="T41" fmla="*/ 1362 h 1431"/>
                <a:gd name="T42" fmla="*/ 599 w 1431"/>
                <a:gd name="T43" fmla="*/ 1422 h 1431"/>
                <a:gd name="T44" fmla="*/ 643 w 1431"/>
                <a:gd name="T45" fmla="*/ 1289 h 1431"/>
                <a:gd name="T46" fmla="*/ 728 w 1431"/>
                <a:gd name="T47" fmla="*/ 1294 h 1431"/>
                <a:gd name="T48" fmla="*/ 758 w 1431"/>
                <a:gd name="T49" fmla="*/ 1430 h 1431"/>
                <a:gd name="T50" fmla="*/ 947 w 1431"/>
                <a:gd name="T51" fmla="*/ 1390 h 1431"/>
                <a:gd name="T52" fmla="*/ 964 w 1431"/>
                <a:gd name="T53" fmla="*/ 1364 h 1431"/>
                <a:gd name="T54" fmla="*/ 939 w 1431"/>
                <a:gd name="T55" fmla="*/ 1249 h 1431"/>
                <a:gd name="T56" fmla="*/ 1095 w 1431"/>
                <a:gd name="T57" fmla="*/ 1296 h 1431"/>
                <a:gd name="T58" fmla="*/ 1126 w 1431"/>
                <a:gd name="T59" fmla="*/ 1298 h 1431"/>
                <a:gd name="T60" fmla="*/ 1269 w 1431"/>
                <a:gd name="T61" fmla="*/ 1169 h 1431"/>
                <a:gd name="T62" fmla="*/ 1176 w 1431"/>
                <a:gd name="T63" fmla="*/ 1065 h 1431"/>
                <a:gd name="T64" fmla="*/ 1223 w 1431"/>
                <a:gd name="T65" fmla="*/ 993 h 1431"/>
                <a:gd name="T66" fmla="*/ 1356 w 1431"/>
                <a:gd name="T67" fmla="*/ 1036 h 1431"/>
                <a:gd name="T68" fmla="*/ 1416 w 1431"/>
                <a:gd name="T69" fmla="*/ 852 h 1431"/>
                <a:gd name="T70" fmla="*/ 1402 w 1431"/>
                <a:gd name="T71" fmla="*/ 824 h 1431"/>
                <a:gd name="T72" fmla="*/ 1290 w 1431"/>
                <a:gd name="T73" fmla="*/ 788 h 1431"/>
                <a:gd name="T74" fmla="*/ 1408 w 1431"/>
                <a:gd name="T75" fmla="*/ 677 h 1431"/>
                <a:gd name="T76" fmla="*/ 1426 w 1431"/>
                <a:gd name="T77" fmla="*/ 651 h 1431"/>
                <a:gd name="T78" fmla="*/ 1385 w 1431"/>
                <a:gd name="T79" fmla="*/ 462 h 1431"/>
                <a:gd name="T80" fmla="*/ 1249 w 1431"/>
                <a:gd name="T81" fmla="*/ 491 h 1431"/>
                <a:gd name="T82" fmla="*/ 1210 w 1431"/>
                <a:gd name="T83" fmla="*/ 414 h 1431"/>
                <a:gd name="T84" fmla="*/ 1313 w 1431"/>
                <a:gd name="T85" fmla="*/ 321 h 1431"/>
                <a:gd name="T86" fmla="*/ 1184 w 1431"/>
                <a:gd name="T87" fmla="*/ 177 h 1431"/>
                <a:gd name="T88" fmla="*/ 1152 w 1431"/>
                <a:gd name="T89" fmla="*/ 175 h 1431"/>
                <a:gd name="T90" fmla="*/ 1066 w 1431"/>
                <a:gd name="T91" fmla="*/ 254 h 1431"/>
                <a:gd name="T92" fmla="*/ 1029 w 1431"/>
                <a:gd name="T93" fmla="*/ 96 h 1431"/>
                <a:gd name="T94" fmla="*/ 1015 w 1431"/>
                <a:gd name="T95" fmla="*/ 68 h 1431"/>
                <a:gd name="T96" fmla="*/ 831 w 1431"/>
                <a:gd name="T97" fmla="*/ 8 h 1431"/>
                <a:gd name="T98" fmla="*/ 788 w 1431"/>
                <a:gd name="T99" fmla="*/ 140 h 1431"/>
                <a:gd name="T100" fmla="*/ 702 w 1431"/>
                <a:gd name="T101" fmla="*/ 136 h 1431"/>
                <a:gd name="T102" fmla="*/ 673 w 1431"/>
                <a:gd name="T103" fmla="*/ 0 h 1431"/>
                <a:gd name="T104" fmla="*/ 484 w 1431"/>
                <a:gd name="T105" fmla="*/ 40 h 1431"/>
                <a:gd name="T106" fmla="*/ 467 w 1431"/>
                <a:gd name="T107" fmla="*/ 67 h 1431"/>
                <a:gd name="T108" fmla="*/ 491 w 1431"/>
                <a:gd name="T109" fmla="*/ 181 h 1431"/>
                <a:gd name="T110" fmla="*/ 336 w 1431"/>
                <a:gd name="T111" fmla="*/ 133 h 1431"/>
                <a:gd name="T112" fmla="*/ 305 w 1431"/>
                <a:gd name="T113" fmla="*/ 132 h 1431"/>
                <a:gd name="T114" fmla="*/ 161 w 1431"/>
                <a:gd name="T115" fmla="*/ 261 h 1431"/>
                <a:gd name="T116" fmla="*/ 254 w 1431"/>
                <a:gd name="T117" fmla="*/ 365 h 1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31" h="1431">
                  <a:moveTo>
                    <a:pt x="559" y="542"/>
                  </a:moveTo>
                  <a:lnTo>
                    <a:pt x="559" y="542"/>
                  </a:lnTo>
                  <a:cubicBezTo>
                    <a:pt x="655" y="456"/>
                    <a:pt x="802" y="464"/>
                    <a:pt x="888" y="559"/>
                  </a:cubicBezTo>
                  <a:lnTo>
                    <a:pt x="888" y="559"/>
                  </a:lnTo>
                  <a:cubicBezTo>
                    <a:pt x="974" y="655"/>
                    <a:pt x="967" y="802"/>
                    <a:pt x="871" y="888"/>
                  </a:cubicBezTo>
                  <a:lnTo>
                    <a:pt x="871" y="888"/>
                  </a:lnTo>
                  <a:cubicBezTo>
                    <a:pt x="776" y="974"/>
                    <a:pt x="628" y="967"/>
                    <a:pt x="542" y="871"/>
                  </a:cubicBezTo>
                  <a:lnTo>
                    <a:pt x="542" y="871"/>
                  </a:lnTo>
                  <a:cubicBezTo>
                    <a:pt x="456" y="776"/>
                    <a:pt x="464" y="628"/>
                    <a:pt x="559" y="542"/>
                  </a:cubicBezTo>
                  <a:close/>
                  <a:moveTo>
                    <a:pt x="254" y="365"/>
                  </a:moveTo>
                  <a:lnTo>
                    <a:pt x="254" y="365"/>
                  </a:lnTo>
                  <a:cubicBezTo>
                    <a:pt x="237" y="388"/>
                    <a:pt x="221" y="412"/>
                    <a:pt x="208" y="437"/>
                  </a:cubicBezTo>
                  <a:lnTo>
                    <a:pt x="96" y="401"/>
                  </a:lnTo>
                  <a:lnTo>
                    <a:pt x="75" y="394"/>
                  </a:lnTo>
                  <a:lnTo>
                    <a:pt x="68" y="415"/>
                  </a:lnTo>
                  <a:lnTo>
                    <a:pt x="16" y="578"/>
                  </a:lnTo>
                  <a:lnTo>
                    <a:pt x="8" y="599"/>
                  </a:lnTo>
                  <a:lnTo>
                    <a:pt x="29" y="606"/>
                  </a:lnTo>
                  <a:lnTo>
                    <a:pt x="140" y="642"/>
                  </a:lnTo>
                  <a:lnTo>
                    <a:pt x="140" y="642"/>
                  </a:lnTo>
                  <a:cubicBezTo>
                    <a:pt x="137" y="671"/>
                    <a:pt x="136" y="700"/>
                    <a:pt x="137" y="728"/>
                  </a:cubicBezTo>
                  <a:lnTo>
                    <a:pt x="22" y="753"/>
                  </a:lnTo>
                  <a:lnTo>
                    <a:pt x="0" y="757"/>
                  </a:lnTo>
                  <a:lnTo>
                    <a:pt x="5" y="778"/>
                  </a:lnTo>
                  <a:lnTo>
                    <a:pt x="41" y="947"/>
                  </a:lnTo>
                  <a:lnTo>
                    <a:pt x="46" y="968"/>
                  </a:lnTo>
                  <a:lnTo>
                    <a:pt x="67" y="963"/>
                  </a:lnTo>
                  <a:lnTo>
                    <a:pt x="182" y="939"/>
                  </a:lnTo>
                  <a:lnTo>
                    <a:pt x="182" y="939"/>
                  </a:lnTo>
                  <a:cubicBezTo>
                    <a:pt x="192" y="965"/>
                    <a:pt x="206" y="991"/>
                    <a:pt x="221" y="1016"/>
                  </a:cubicBezTo>
                  <a:lnTo>
                    <a:pt x="133" y="1094"/>
                  </a:lnTo>
                  <a:lnTo>
                    <a:pt x="117" y="1109"/>
                  </a:lnTo>
                  <a:lnTo>
                    <a:pt x="132" y="1126"/>
                  </a:lnTo>
                  <a:lnTo>
                    <a:pt x="247" y="1253"/>
                  </a:lnTo>
                  <a:lnTo>
                    <a:pt x="261" y="1270"/>
                  </a:lnTo>
                  <a:lnTo>
                    <a:pt x="278" y="1255"/>
                  </a:lnTo>
                  <a:lnTo>
                    <a:pt x="365" y="1176"/>
                  </a:lnTo>
                  <a:lnTo>
                    <a:pt x="365" y="1176"/>
                  </a:lnTo>
                  <a:cubicBezTo>
                    <a:pt x="388" y="1193"/>
                    <a:pt x="412" y="1209"/>
                    <a:pt x="437" y="1223"/>
                  </a:cubicBezTo>
                  <a:lnTo>
                    <a:pt x="401" y="1335"/>
                  </a:lnTo>
                  <a:lnTo>
                    <a:pt x="394" y="1355"/>
                  </a:lnTo>
                  <a:lnTo>
                    <a:pt x="415" y="1362"/>
                  </a:lnTo>
                  <a:lnTo>
                    <a:pt x="579" y="1415"/>
                  </a:lnTo>
                  <a:lnTo>
                    <a:pt x="599" y="1422"/>
                  </a:lnTo>
                  <a:lnTo>
                    <a:pt x="606" y="1401"/>
                  </a:lnTo>
                  <a:lnTo>
                    <a:pt x="643" y="1289"/>
                  </a:lnTo>
                  <a:lnTo>
                    <a:pt x="643" y="1289"/>
                  </a:lnTo>
                  <a:cubicBezTo>
                    <a:pt x="671" y="1294"/>
                    <a:pt x="700" y="1295"/>
                    <a:pt x="728" y="1294"/>
                  </a:cubicBezTo>
                  <a:lnTo>
                    <a:pt x="753" y="1409"/>
                  </a:lnTo>
                  <a:lnTo>
                    <a:pt x="758" y="1430"/>
                  </a:lnTo>
                  <a:lnTo>
                    <a:pt x="779" y="1426"/>
                  </a:lnTo>
                  <a:lnTo>
                    <a:pt x="947" y="1390"/>
                  </a:lnTo>
                  <a:lnTo>
                    <a:pt x="969" y="1385"/>
                  </a:lnTo>
                  <a:lnTo>
                    <a:pt x="964" y="1364"/>
                  </a:lnTo>
                  <a:lnTo>
                    <a:pt x="939" y="1249"/>
                  </a:lnTo>
                  <a:lnTo>
                    <a:pt x="939" y="1249"/>
                  </a:lnTo>
                  <a:cubicBezTo>
                    <a:pt x="966" y="1238"/>
                    <a:pt x="991" y="1225"/>
                    <a:pt x="1016" y="1210"/>
                  </a:cubicBezTo>
                  <a:lnTo>
                    <a:pt x="1095" y="1296"/>
                  </a:lnTo>
                  <a:lnTo>
                    <a:pt x="1110" y="1313"/>
                  </a:lnTo>
                  <a:lnTo>
                    <a:pt x="1126" y="1298"/>
                  </a:lnTo>
                  <a:lnTo>
                    <a:pt x="1253" y="1184"/>
                  </a:lnTo>
                  <a:lnTo>
                    <a:pt x="1269" y="1169"/>
                  </a:lnTo>
                  <a:lnTo>
                    <a:pt x="1255" y="1153"/>
                  </a:lnTo>
                  <a:lnTo>
                    <a:pt x="1176" y="1065"/>
                  </a:lnTo>
                  <a:lnTo>
                    <a:pt x="1176" y="1065"/>
                  </a:lnTo>
                  <a:cubicBezTo>
                    <a:pt x="1194" y="1042"/>
                    <a:pt x="1210" y="1018"/>
                    <a:pt x="1223" y="993"/>
                  </a:cubicBezTo>
                  <a:lnTo>
                    <a:pt x="1335" y="1029"/>
                  </a:lnTo>
                  <a:lnTo>
                    <a:pt x="1356" y="1036"/>
                  </a:lnTo>
                  <a:lnTo>
                    <a:pt x="1363" y="1015"/>
                  </a:lnTo>
                  <a:lnTo>
                    <a:pt x="1416" y="852"/>
                  </a:lnTo>
                  <a:lnTo>
                    <a:pt x="1422" y="831"/>
                  </a:lnTo>
                  <a:lnTo>
                    <a:pt x="1402" y="824"/>
                  </a:lnTo>
                  <a:lnTo>
                    <a:pt x="1290" y="788"/>
                  </a:lnTo>
                  <a:lnTo>
                    <a:pt x="1290" y="788"/>
                  </a:lnTo>
                  <a:cubicBezTo>
                    <a:pt x="1293" y="760"/>
                    <a:pt x="1295" y="730"/>
                    <a:pt x="1295" y="702"/>
                  </a:cubicBezTo>
                  <a:lnTo>
                    <a:pt x="1408" y="677"/>
                  </a:lnTo>
                  <a:lnTo>
                    <a:pt x="1430" y="673"/>
                  </a:lnTo>
                  <a:lnTo>
                    <a:pt x="1426" y="651"/>
                  </a:lnTo>
                  <a:lnTo>
                    <a:pt x="1390" y="484"/>
                  </a:lnTo>
                  <a:lnTo>
                    <a:pt x="1385" y="462"/>
                  </a:lnTo>
                  <a:lnTo>
                    <a:pt x="1364" y="466"/>
                  </a:lnTo>
                  <a:lnTo>
                    <a:pt x="1249" y="491"/>
                  </a:lnTo>
                  <a:lnTo>
                    <a:pt x="1249" y="491"/>
                  </a:lnTo>
                  <a:cubicBezTo>
                    <a:pt x="1238" y="465"/>
                    <a:pt x="1225" y="439"/>
                    <a:pt x="1210" y="414"/>
                  </a:cubicBezTo>
                  <a:lnTo>
                    <a:pt x="1297" y="336"/>
                  </a:lnTo>
                  <a:lnTo>
                    <a:pt x="1313" y="321"/>
                  </a:lnTo>
                  <a:lnTo>
                    <a:pt x="1299" y="304"/>
                  </a:lnTo>
                  <a:lnTo>
                    <a:pt x="1184" y="177"/>
                  </a:lnTo>
                  <a:lnTo>
                    <a:pt x="1169" y="161"/>
                  </a:lnTo>
                  <a:lnTo>
                    <a:pt x="1152" y="175"/>
                  </a:lnTo>
                  <a:lnTo>
                    <a:pt x="1066" y="254"/>
                  </a:lnTo>
                  <a:lnTo>
                    <a:pt x="1066" y="254"/>
                  </a:lnTo>
                  <a:cubicBezTo>
                    <a:pt x="1043" y="236"/>
                    <a:pt x="1018" y="220"/>
                    <a:pt x="993" y="207"/>
                  </a:cubicBezTo>
                  <a:lnTo>
                    <a:pt x="1029" y="96"/>
                  </a:lnTo>
                  <a:lnTo>
                    <a:pt x="1036" y="75"/>
                  </a:lnTo>
                  <a:lnTo>
                    <a:pt x="1015" y="68"/>
                  </a:lnTo>
                  <a:lnTo>
                    <a:pt x="852" y="15"/>
                  </a:lnTo>
                  <a:lnTo>
                    <a:pt x="831" y="8"/>
                  </a:lnTo>
                  <a:lnTo>
                    <a:pt x="824" y="29"/>
                  </a:lnTo>
                  <a:lnTo>
                    <a:pt x="788" y="140"/>
                  </a:lnTo>
                  <a:lnTo>
                    <a:pt x="788" y="140"/>
                  </a:lnTo>
                  <a:cubicBezTo>
                    <a:pt x="760" y="137"/>
                    <a:pt x="731" y="135"/>
                    <a:pt x="702" y="136"/>
                  </a:cubicBezTo>
                  <a:lnTo>
                    <a:pt x="677" y="21"/>
                  </a:lnTo>
                  <a:lnTo>
                    <a:pt x="673" y="0"/>
                  </a:lnTo>
                  <a:lnTo>
                    <a:pt x="652" y="4"/>
                  </a:lnTo>
                  <a:lnTo>
                    <a:pt x="484" y="40"/>
                  </a:lnTo>
                  <a:lnTo>
                    <a:pt x="462" y="45"/>
                  </a:lnTo>
                  <a:lnTo>
                    <a:pt x="467" y="67"/>
                  </a:lnTo>
                  <a:lnTo>
                    <a:pt x="491" y="181"/>
                  </a:lnTo>
                  <a:lnTo>
                    <a:pt x="491" y="181"/>
                  </a:lnTo>
                  <a:cubicBezTo>
                    <a:pt x="465" y="192"/>
                    <a:pt x="440" y="205"/>
                    <a:pt x="414" y="220"/>
                  </a:cubicBezTo>
                  <a:lnTo>
                    <a:pt x="336" y="133"/>
                  </a:lnTo>
                  <a:lnTo>
                    <a:pt x="321" y="117"/>
                  </a:lnTo>
                  <a:lnTo>
                    <a:pt x="305" y="132"/>
                  </a:lnTo>
                  <a:lnTo>
                    <a:pt x="178" y="246"/>
                  </a:lnTo>
                  <a:lnTo>
                    <a:pt x="161" y="261"/>
                  </a:lnTo>
                  <a:lnTo>
                    <a:pt x="176" y="278"/>
                  </a:lnTo>
                  <a:lnTo>
                    <a:pt x="254" y="365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30" name="Freeform 21">
              <a:extLst>
                <a:ext uri="{FF2B5EF4-FFF2-40B4-BE49-F238E27FC236}">
                  <a16:creationId xmlns:a16="http://schemas.microsoft.com/office/drawing/2014/main" id="{6234223E-12B7-2A49-897F-56DD4D9909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89955" y="232788"/>
              <a:ext cx="1030600" cy="1030569"/>
            </a:xfrm>
            <a:custGeom>
              <a:avLst/>
              <a:gdLst>
                <a:gd name="T0" fmla="*/ 498300 w 1918"/>
                <a:gd name="T1" fmla="*/ 345282 h 1918"/>
                <a:gd name="T2" fmla="*/ 343481 w 1918"/>
                <a:gd name="T3" fmla="*/ 500100 h 1918"/>
                <a:gd name="T4" fmla="*/ 188303 w 1918"/>
                <a:gd name="T5" fmla="*/ 345282 h 1918"/>
                <a:gd name="T6" fmla="*/ 343481 w 1918"/>
                <a:gd name="T7" fmla="*/ 190103 h 1918"/>
                <a:gd name="T8" fmla="*/ 679402 w 1918"/>
                <a:gd name="T9" fmla="*/ 421611 h 1918"/>
                <a:gd name="T10" fmla="*/ 690203 w 1918"/>
                <a:gd name="T11" fmla="*/ 410809 h 1918"/>
                <a:gd name="T12" fmla="*/ 690203 w 1918"/>
                <a:gd name="T13" fmla="*/ 272193 h 1918"/>
                <a:gd name="T14" fmla="*/ 592631 w 1918"/>
                <a:gd name="T15" fmla="*/ 272193 h 1918"/>
                <a:gd name="T16" fmla="*/ 571749 w 1918"/>
                <a:gd name="T17" fmla="*/ 221787 h 1918"/>
                <a:gd name="T18" fmla="*/ 640517 w 1918"/>
                <a:gd name="T19" fmla="*/ 152658 h 1918"/>
                <a:gd name="T20" fmla="*/ 542945 w 1918"/>
                <a:gd name="T21" fmla="*/ 54727 h 1918"/>
                <a:gd name="T22" fmla="*/ 527463 w 1918"/>
                <a:gd name="T23" fmla="*/ 54727 h 1918"/>
                <a:gd name="T24" fmla="*/ 465896 w 1918"/>
                <a:gd name="T25" fmla="*/ 116294 h 1918"/>
                <a:gd name="T26" fmla="*/ 418010 w 1918"/>
                <a:gd name="T27" fmla="*/ 10801 h 1918"/>
                <a:gd name="T28" fmla="*/ 406849 w 1918"/>
                <a:gd name="T29" fmla="*/ 0 h 1918"/>
                <a:gd name="T30" fmla="*/ 268592 w 1918"/>
                <a:gd name="T31" fmla="*/ 0 h 1918"/>
                <a:gd name="T32" fmla="*/ 268592 w 1918"/>
                <a:gd name="T33" fmla="*/ 96492 h 1918"/>
                <a:gd name="T34" fmla="*/ 223227 w 1918"/>
                <a:gd name="T35" fmla="*/ 114854 h 1918"/>
                <a:gd name="T36" fmla="*/ 155179 w 1918"/>
                <a:gd name="T37" fmla="*/ 46806 h 1918"/>
                <a:gd name="T38" fmla="*/ 57247 w 1918"/>
                <a:gd name="T39" fmla="*/ 144737 h 1918"/>
                <a:gd name="T40" fmla="*/ 57247 w 1918"/>
                <a:gd name="T41" fmla="*/ 160219 h 1918"/>
                <a:gd name="T42" fmla="*/ 116294 w 1918"/>
                <a:gd name="T43" fmla="*/ 219266 h 1918"/>
                <a:gd name="T44" fmla="*/ 11161 w 1918"/>
                <a:gd name="T45" fmla="*/ 268232 h 1918"/>
                <a:gd name="T46" fmla="*/ 0 w 1918"/>
                <a:gd name="T47" fmla="*/ 279394 h 1918"/>
                <a:gd name="T48" fmla="*/ 0 w 1918"/>
                <a:gd name="T49" fmla="*/ 418010 h 1918"/>
                <a:gd name="T50" fmla="*/ 94331 w 1918"/>
                <a:gd name="T51" fmla="*/ 418010 h 1918"/>
                <a:gd name="T52" fmla="*/ 116294 w 1918"/>
                <a:gd name="T53" fmla="*/ 470937 h 1918"/>
                <a:gd name="T54" fmla="*/ 49326 w 1918"/>
                <a:gd name="T55" fmla="*/ 537545 h 1918"/>
                <a:gd name="T56" fmla="*/ 147618 w 1918"/>
                <a:gd name="T57" fmla="*/ 635476 h 1918"/>
                <a:gd name="T58" fmla="*/ 163100 w 1918"/>
                <a:gd name="T59" fmla="*/ 635476 h 1918"/>
                <a:gd name="T60" fmla="*/ 223227 w 1918"/>
                <a:gd name="T61" fmla="*/ 575349 h 1918"/>
                <a:gd name="T62" fmla="*/ 272193 w 1918"/>
                <a:gd name="T63" fmla="*/ 679402 h 1918"/>
                <a:gd name="T64" fmla="*/ 282994 w 1918"/>
                <a:gd name="T65" fmla="*/ 690203 h 1918"/>
                <a:gd name="T66" fmla="*/ 421611 w 1918"/>
                <a:gd name="T67" fmla="*/ 690203 h 1918"/>
                <a:gd name="T68" fmla="*/ 421611 w 1918"/>
                <a:gd name="T69" fmla="*/ 592631 h 1918"/>
                <a:gd name="T70" fmla="*/ 465896 w 1918"/>
                <a:gd name="T71" fmla="*/ 573909 h 1918"/>
                <a:gd name="T72" fmla="*/ 535024 w 1918"/>
                <a:gd name="T73" fmla="*/ 643397 h 1918"/>
                <a:gd name="T74" fmla="*/ 632956 w 1918"/>
                <a:gd name="T75" fmla="*/ 545106 h 1918"/>
                <a:gd name="T76" fmla="*/ 632956 w 1918"/>
                <a:gd name="T77" fmla="*/ 529624 h 1918"/>
                <a:gd name="T78" fmla="*/ 571749 w 1918"/>
                <a:gd name="T79" fmla="*/ 468416 h 1918"/>
                <a:gd name="T80" fmla="*/ 679402 w 1918"/>
                <a:gd name="T81" fmla="*/ 421611 h 1918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1918" h="1918">
                  <a:moveTo>
                    <a:pt x="1384" y="959"/>
                  </a:moveTo>
                  <a:lnTo>
                    <a:pt x="1384" y="959"/>
                  </a:lnTo>
                  <a:cubicBezTo>
                    <a:pt x="1384" y="1196"/>
                    <a:pt x="1191" y="1389"/>
                    <a:pt x="954" y="1389"/>
                  </a:cubicBezTo>
                  <a:cubicBezTo>
                    <a:pt x="716" y="1389"/>
                    <a:pt x="523" y="1196"/>
                    <a:pt x="523" y="959"/>
                  </a:cubicBezTo>
                  <a:cubicBezTo>
                    <a:pt x="523" y="721"/>
                    <a:pt x="716" y="528"/>
                    <a:pt x="954" y="528"/>
                  </a:cubicBezTo>
                  <a:cubicBezTo>
                    <a:pt x="1191" y="528"/>
                    <a:pt x="1384" y="721"/>
                    <a:pt x="1384" y="959"/>
                  </a:cubicBezTo>
                  <a:close/>
                  <a:moveTo>
                    <a:pt x="1887" y="1171"/>
                  </a:moveTo>
                  <a:lnTo>
                    <a:pt x="1917" y="1171"/>
                  </a:lnTo>
                  <a:lnTo>
                    <a:pt x="1917" y="1141"/>
                  </a:lnTo>
                  <a:lnTo>
                    <a:pt x="1917" y="786"/>
                  </a:lnTo>
                  <a:lnTo>
                    <a:pt x="1917" y="756"/>
                  </a:lnTo>
                  <a:lnTo>
                    <a:pt x="1887" y="756"/>
                  </a:lnTo>
                  <a:lnTo>
                    <a:pt x="1646" y="756"/>
                  </a:lnTo>
                  <a:cubicBezTo>
                    <a:pt x="1632" y="707"/>
                    <a:pt x="1612" y="660"/>
                    <a:pt x="1588" y="616"/>
                  </a:cubicBezTo>
                  <a:lnTo>
                    <a:pt x="1758" y="445"/>
                  </a:lnTo>
                  <a:lnTo>
                    <a:pt x="1779" y="424"/>
                  </a:lnTo>
                  <a:lnTo>
                    <a:pt x="1758" y="402"/>
                  </a:lnTo>
                  <a:lnTo>
                    <a:pt x="1508" y="152"/>
                  </a:lnTo>
                  <a:lnTo>
                    <a:pt x="1486" y="130"/>
                  </a:lnTo>
                  <a:lnTo>
                    <a:pt x="1465" y="152"/>
                  </a:lnTo>
                  <a:lnTo>
                    <a:pt x="1294" y="323"/>
                  </a:lnTo>
                  <a:cubicBezTo>
                    <a:pt x="1251" y="300"/>
                    <a:pt x="1207" y="281"/>
                    <a:pt x="1161" y="268"/>
                  </a:cubicBezTo>
                  <a:lnTo>
                    <a:pt x="1161" y="30"/>
                  </a:lnTo>
                  <a:lnTo>
                    <a:pt x="1161" y="0"/>
                  </a:lnTo>
                  <a:lnTo>
                    <a:pt x="1130" y="0"/>
                  </a:lnTo>
                  <a:lnTo>
                    <a:pt x="776" y="0"/>
                  </a:lnTo>
                  <a:lnTo>
                    <a:pt x="746" y="0"/>
                  </a:lnTo>
                  <a:lnTo>
                    <a:pt x="746" y="30"/>
                  </a:lnTo>
                  <a:lnTo>
                    <a:pt x="746" y="268"/>
                  </a:lnTo>
                  <a:cubicBezTo>
                    <a:pt x="702" y="281"/>
                    <a:pt x="661" y="298"/>
                    <a:pt x="620" y="319"/>
                  </a:cubicBezTo>
                  <a:lnTo>
                    <a:pt x="453" y="152"/>
                  </a:lnTo>
                  <a:lnTo>
                    <a:pt x="431" y="130"/>
                  </a:lnTo>
                  <a:lnTo>
                    <a:pt x="410" y="152"/>
                  </a:lnTo>
                  <a:lnTo>
                    <a:pt x="159" y="402"/>
                  </a:lnTo>
                  <a:lnTo>
                    <a:pt x="137" y="424"/>
                  </a:lnTo>
                  <a:lnTo>
                    <a:pt x="159" y="445"/>
                  </a:lnTo>
                  <a:lnTo>
                    <a:pt x="323" y="609"/>
                  </a:lnTo>
                  <a:cubicBezTo>
                    <a:pt x="299" y="653"/>
                    <a:pt x="279" y="699"/>
                    <a:pt x="265" y="745"/>
                  </a:cubicBezTo>
                  <a:lnTo>
                    <a:pt x="31" y="745"/>
                  </a:lnTo>
                  <a:lnTo>
                    <a:pt x="0" y="745"/>
                  </a:lnTo>
                  <a:lnTo>
                    <a:pt x="0" y="776"/>
                  </a:lnTo>
                  <a:lnTo>
                    <a:pt x="0" y="1131"/>
                  </a:lnTo>
                  <a:lnTo>
                    <a:pt x="0" y="1161"/>
                  </a:lnTo>
                  <a:lnTo>
                    <a:pt x="31" y="1161"/>
                  </a:lnTo>
                  <a:lnTo>
                    <a:pt x="262" y="1161"/>
                  </a:lnTo>
                  <a:cubicBezTo>
                    <a:pt x="277" y="1212"/>
                    <a:pt x="297" y="1261"/>
                    <a:pt x="323" y="1308"/>
                  </a:cubicBezTo>
                  <a:lnTo>
                    <a:pt x="159" y="1471"/>
                  </a:lnTo>
                  <a:lnTo>
                    <a:pt x="137" y="1493"/>
                  </a:lnTo>
                  <a:lnTo>
                    <a:pt x="159" y="1514"/>
                  </a:lnTo>
                  <a:lnTo>
                    <a:pt x="410" y="1765"/>
                  </a:lnTo>
                  <a:lnTo>
                    <a:pt x="431" y="1787"/>
                  </a:lnTo>
                  <a:lnTo>
                    <a:pt x="453" y="1765"/>
                  </a:lnTo>
                  <a:lnTo>
                    <a:pt x="620" y="1598"/>
                  </a:lnTo>
                  <a:cubicBezTo>
                    <a:pt x="664" y="1620"/>
                    <a:pt x="709" y="1638"/>
                    <a:pt x="756" y="1652"/>
                  </a:cubicBezTo>
                  <a:lnTo>
                    <a:pt x="756" y="1887"/>
                  </a:lnTo>
                  <a:lnTo>
                    <a:pt x="756" y="1917"/>
                  </a:lnTo>
                  <a:lnTo>
                    <a:pt x="786" y="1917"/>
                  </a:lnTo>
                  <a:lnTo>
                    <a:pt x="1141" y="1917"/>
                  </a:lnTo>
                  <a:lnTo>
                    <a:pt x="1171" y="1917"/>
                  </a:lnTo>
                  <a:lnTo>
                    <a:pt x="1171" y="1887"/>
                  </a:lnTo>
                  <a:lnTo>
                    <a:pt x="1171" y="1646"/>
                  </a:lnTo>
                  <a:cubicBezTo>
                    <a:pt x="1213" y="1632"/>
                    <a:pt x="1254" y="1615"/>
                    <a:pt x="1294" y="1594"/>
                  </a:cubicBezTo>
                  <a:lnTo>
                    <a:pt x="1465" y="1765"/>
                  </a:lnTo>
                  <a:lnTo>
                    <a:pt x="1486" y="1787"/>
                  </a:lnTo>
                  <a:lnTo>
                    <a:pt x="1508" y="1765"/>
                  </a:lnTo>
                  <a:lnTo>
                    <a:pt x="1758" y="1514"/>
                  </a:lnTo>
                  <a:lnTo>
                    <a:pt x="1779" y="1493"/>
                  </a:lnTo>
                  <a:lnTo>
                    <a:pt x="1758" y="1471"/>
                  </a:lnTo>
                  <a:lnTo>
                    <a:pt x="1588" y="1301"/>
                  </a:lnTo>
                  <a:cubicBezTo>
                    <a:pt x="1610" y="1259"/>
                    <a:pt x="1629" y="1216"/>
                    <a:pt x="1643" y="1171"/>
                  </a:cubicBezTo>
                  <a:lnTo>
                    <a:pt x="1887" y="1171"/>
                  </a:lnTo>
                  <a:close/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C133A8C6-BA63-674E-BC51-82922466CE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46518" y="3118197"/>
              <a:ext cx="352981" cy="352981"/>
            </a:xfrm>
            <a:custGeom>
              <a:avLst/>
              <a:gdLst>
                <a:gd name="T0" fmla="*/ 473 w 656"/>
                <a:gd name="T1" fmla="*/ 328 h 657"/>
                <a:gd name="T2" fmla="*/ 326 w 656"/>
                <a:gd name="T3" fmla="*/ 475 h 657"/>
                <a:gd name="T4" fmla="*/ 179 w 656"/>
                <a:gd name="T5" fmla="*/ 328 h 657"/>
                <a:gd name="T6" fmla="*/ 326 w 656"/>
                <a:gd name="T7" fmla="*/ 181 h 657"/>
                <a:gd name="T8" fmla="*/ 645 w 656"/>
                <a:gd name="T9" fmla="*/ 401 h 657"/>
                <a:gd name="T10" fmla="*/ 655 w 656"/>
                <a:gd name="T11" fmla="*/ 391 h 657"/>
                <a:gd name="T12" fmla="*/ 655 w 656"/>
                <a:gd name="T13" fmla="*/ 259 h 657"/>
                <a:gd name="T14" fmla="*/ 563 w 656"/>
                <a:gd name="T15" fmla="*/ 259 h 657"/>
                <a:gd name="T16" fmla="*/ 543 w 656"/>
                <a:gd name="T17" fmla="*/ 211 h 657"/>
                <a:gd name="T18" fmla="*/ 609 w 656"/>
                <a:gd name="T19" fmla="*/ 145 h 657"/>
                <a:gd name="T20" fmla="*/ 516 w 656"/>
                <a:gd name="T21" fmla="*/ 53 h 657"/>
                <a:gd name="T22" fmla="*/ 501 w 656"/>
                <a:gd name="T23" fmla="*/ 53 h 657"/>
                <a:gd name="T24" fmla="*/ 442 w 656"/>
                <a:gd name="T25" fmla="*/ 111 h 657"/>
                <a:gd name="T26" fmla="*/ 397 w 656"/>
                <a:gd name="T27" fmla="*/ 11 h 657"/>
                <a:gd name="T28" fmla="*/ 387 w 656"/>
                <a:gd name="T29" fmla="*/ 0 h 657"/>
                <a:gd name="T30" fmla="*/ 255 w 656"/>
                <a:gd name="T31" fmla="*/ 0 h 657"/>
                <a:gd name="T32" fmla="*/ 255 w 656"/>
                <a:gd name="T33" fmla="*/ 92 h 657"/>
                <a:gd name="T34" fmla="*/ 212 w 656"/>
                <a:gd name="T35" fmla="*/ 109 h 657"/>
                <a:gd name="T36" fmla="*/ 147 w 656"/>
                <a:gd name="T37" fmla="*/ 45 h 657"/>
                <a:gd name="T38" fmla="*/ 54 w 656"/>
                <a:gd name="T39" fmla="*/ 138 h 657"/>
                <a:gd name="T40" fmla="*/ 54 w 656"/>
                <a:gd name="T41" fmla="*/ 153 h 657"/>
                <a:gd name="T42" fmla="*/ 110 w 656"/>
                <a:gd name="T43" fmla="*/ 209 h 657"/>
                <a:gd name="T44" fmla="*/ 10 w 656"/>
                <a:gd name="T45" fmla="*/ 256 h 657"/>
                <a:gd name="T46" fmla="*/ 0 w 656"/>
                <a:gd name="T47" fmla="*/ 266 h 657"/>
                <a:gd name="T48" fmla="*/ 0 w 656"/>
                <a:gd name="T49" fmla="*/ 398 h 657"/>
                <a:gd name="T50" fmla="*/ 89 w 656"/>
                <a:gd name="T51" fmla="*/ 398 h 657"/>
                <a:gd name="T52" fmla="*/ 110 w 656"/>
                <a:gd name="T53" fmla="*/ 448 h 657"/>
                <a:gd name="T54" fmla="*/ 47 w 656"/>
                <a:gd name="T55" fmla="*/ 511 h 657"/>
                <a:gd name="T56" fmla="*/ 140 w 656"/>
                <a:gd name="T57" fmla="*/ 604 h 657"/>
                <a:gd name="T58" fmla="*/ 155 w 656"/>
                <a:gd name="T59" fmla="*/ 604 h 657"/>
                <a:gd name="T60" fmla="*/ 212 w 656"/>
                <a:gd name="T61" fmla="*/ 547 h 657"/>
                <a:gd name="T62" fmla="*/ 258 w 656"/>
                <a:gd name="T63" fmla="*/ 646 h 657"/>
                <a:gd name="T64" fmla="*/ 269 w 656"/>
                <a:gd name="T65" fmla="*/ 656 h 657"/>
                <a:gd name="T66" fmla="*/ 401 w 656"/>
                <a:gd name="T67" fmla="*/ 656 h 657"/>
                <a:gd name="T68" fmla="*/ 401 w 656"/>
                <a:gd name="T69" fmla="*/ 563 h 657"/>
                <a:gd name="T70" fmla="*/ 442 w 656"/>
                <a:gd name="T71" fmla="*/ 546 h 657"/>
                <a:gd name="T72" fmla="*/ 508 w 656"/>
                <a:gd name="T73" fmla="*/ 612 h 657"/>
                <a:gd name="T74" fmla="*/ 601 w 656"/>
                <a:gd name="T75" fmla="*/ 519 h 657"/>
                <a:gd name="T76" fmla="*/ 601 w 656"/>
                <a:gd name="T77" fmla="*/ 504 h 657"/>
                <a:gd name="T78" fmla="*/ 543 w 656"/>
                <a:gd name="T79" fmla="*/ 445 h 657"/>
                <a:gd name="T80" fmla="*/ 645 w 656"/>
                <a:gd name="T81" fmla="*/ 401 h 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656" h="657">
                  <a:moveTo>
                    <a:pt x="473" y="328"/>
                  </a:moveTo>
                  <a:lnTo>
                    <a:pt x="473" y="328"/>
                  </a:lnTo>
                  <a:cubicBezTo>
                    <a:pt x="473" y="409"/>
                    <a:pt x="407" y="475"/>
                    <a:pt x="326" y="475"/>
                  </a:cubicBezTo>
                  <a:lnTo>
                    <a:pt x="326" y="475"/>
                  </a:lnTo>
                  <a:cubicBezTo>
                    <a:pt x="245" y="475"/>
                    <a:pt x="179" y="409"/>
                    <a:pt x="179" y="328"/>
                  </a:cubicBezTo>
                  <a:lnTo>
                    <a:pt x="179" y="328"/>
                  </a:lnTo>
                  <a:cubicBezTo>
                    <a:pt x="179" y="247"/>
                    <a:pt x="245" y="181"/>
                    <a:pt x="326" y="181"/>
                  </a:cubicBezTo>
                  <a:lnTo>
                    <a:pt x="326" y="181"/>
                  </a:lnTo>
                  <a:cubicBezTo>
                    <a:pt x="407" y="181"/>
                    <a:pt x="473" y="247"/>
                    <a:pt x="473" y="328"/>
                  </a:cubicBezTo>
                  <a:close/>
                  <a:moveTo>
                    <a:pt x="645" y="401"/>
                  </a:moveTo>
                  <a:lnTo>
                    <a:pt x="655" y="401"/>
                  </a:lnTo>
                  <a:lnTo>
                    <a:pt x="655" y="391"/>
                  </a:lnTo>
                  <a:lnTo>
                    <a:pt x="655" y="269"/>
                  </a:lnTo>
                  <a:lnTo>
                    <a:pt x="655" y="259"/>
                  </a:lnTo>
                  <a:lnTo>
                    <a:pt x="645" y="259"/>
                  </a:lnTo>
                  <a:lnTo>
                    <a:pt x="563" y="259"/>
                  </a:lnTo>
                  <a:lnTo>
                    <a:pt x="563" y="259"/>
                  </a:lnTo>
                  <a:cubicBezTo>
                    <a:pt x="558" y="242"/>
                    <a:pt x="551" y="226"/>
                    <a:pt x="543" y="211"/>
                  </a:cubicBezTo>
                  <a:lnTo>
                    <a:pt x="601" y="153"/>
                  </a:lnTo>
                  <a:lnTo>
                    <a:pt x="609" y="145"/>
                  </a:lnTo>
                  <a:lnTo>
                    <a:pt x="601" y="138"/>
                  </a:lnTo>
                  <a:lnTo>
                    <a:pt x="516" y="53"/>
                  </a:lnTo>
                  <a:lnTo>
                    <a:pt x="508" y="45"/>
                  </a:lnTo>
                  <a:lnTo>
                    <a:pt x="501" y="53"/>
                  </a:lnTo>
                  <a:lnTo>
                    <a:pt x="442" y="111"/>
                  </a:lnTo>
                  <a:lnTo>
                    <a:pt x="442" y="111"/>
                  </a:lnTo>
                  <a:cubicBezTo>
                    <a:pt x="428" y="103"/>
                    <a:pt x="412" y="97"/>
                    <a:pt x="397" y="92"/>
                  </a:cubicBezTo>
                  <a:lnTo>
                    <a:pt x="397" y="11"/>
                  </a:lnTo>
                  <a:lnTo>
                    <a:pt x="397" y="0"/>
                  </a:lnTo>
                  <a:lnTo>
                    <a:pt x="387" y="0"/>
                  </a:lnTo>
                  <a:lnTo>
                    <a:pt x="266" y="0"/>
                  </a:lnTo>
                  <a:lnTo>
                    <a:pt x="255" y="0"/>
                  </a:lnTo>
                  <a:lnTo>
                    <a:pt x="255" y="11"/>
                  </a:lnTo>
                  <a:lnTo>
                    <a:pt x="255" y="92"/>
                  </a:lnTo>
                  <a:lnTo>
                    <a:pt x="255" y="92"/>
                  </a:lnTo>
                  <a:cubicBezTo>
                    <a:pt x="240" y="96"/>
                    <a:pt x="226" y="102"/>
                    <a:pt x="212" y="109"/>
                  </a:cubicBezTo>
                  <a:lnTo>
                    <a:pt x="155" y="53"/>
                  </a:lnTo>
                  <a:lnTo>
                    <a:pt x="147" y="45"/>
                  </a:lnTo>
                  <a:lnTo>
                    <a:pt x="140" y="53"/>
                  </a:lnTo>
                  <a:lnTo>
                    <a:pt x="54" y="138"/>
                  </a:lnTo>
                  <a:lnTo>
                    <a:pt x="47" y="145"/>
                  </a:lnTo>
                  <a:lnTo>
                    <a:pt x="54" y="153"/>
                  </a:lnTo>
                  <a:lnTo>
                    <a:pt x="110" y="209"/>
                  </a:lnTo>
                  <a:lnTo>
                    <a:pt x="110" y="209"/>
                  </a:lnTo>
                  <a:cubicBezTo>
                    <a:pt x="102" y="224"/>
                    <a:pt x="95" y="239"/>
                    <a:pt x="90" y="256"/>
                  </a:cubicBezTo>
                  <a:lnTo>
                    <a:pt x="10" y="256"/>
                  </a:lnTo>
                  <a:lnTo>
                    <a:pt x="0" y="256"/>
                  </a:lnTo>
                  <a:lnTo>
                    <a:pt x="0" y="266"/>
                  </a:lnTo>
                  <a:lnTo>
                    <a:pt x="0" y="387"/>
                  </a:lnTo>
                  <a:lnTo>
                    <a:pt x="0" y="398"/>
                  </a:lnTo>
                  <a:lnTo>
                    <a:pt x="10" y="398"/>
                  </a:lnTo>
                  <a:lnTo>
                    <a:pt x="89" y="398"/>
                  </a:lnTo>
                  <a:lnTo>
                    <a:pt x="89" y="398"/>
                  </a:lnTo>
                  <a:cubicBezTo>
                    <a:pt x="95" y="415"/>
                    <a:pt x="102" y="432"/>
                    <a:pt x="110" y="448"/>
                  </a:cubicBezTo>
                  <a:lnTo>
                    <a:pt x="54" y="504"/>
                  </a:lnTo>
                  <a:lnTo>
                    <a:pt x="47" y="511"/>
                  </a:lnTo>
                  <a:lnTo>
                    <a:pt x="54" y="519"/>
                  </a:lnTo>
                  <a:lnTo>
                    <a:pt x="140" y="604"/>
                  </a:lnTo>
                  <a:lnTo>
                    <a:pt x="147" y="612"/>
                  </a:lnTo>
                  <a:lnTo>
                    <a:pt x="155" y="604"/>
                  </a:lnTo>
                  <a:lnTo>
                    <a:pt x="212" y="547"/>
                  </a:lnTo>
                  <a:lnTo>
                    <a:pt x="212" y="547"/>
                  </a:lnTo>
                  <a:cubicBezTo>
                    <a:pt x="227" y="554"/>
                    <a:pt x="242" y="561"/>
                    <a:pt x="258" y="566"/>
                  </a:cubicBezTo>
                  <a:lnTo>
                    <a:pt x="258" y="646"/>
                  </a:lnTo>
                  <a:lnTo>
                    <a:pt x="258" y="656"/>
                  </a:lnTo>
                  <a:lnTo>
                    <a:pt x="269" y="656"/>
                  </a:lnTo>
                  <a:lnTo>
                    <a:pt x="390" y="656"/>
                  </a:lnTo>
                  <a:lnTo>
                    <a:pt x="401" y="656"/>
                  </a:lnTo>
                  <a:lnTo>
                    <a:pt x="401" y="646"/>
                  </a:lnTo>
                  <a:lnTo>
                    <a:pt x="401" y="563"/>
                  </a:lnTo>
                  <a:lnTo>
                    <a:pt x="401" y="563"/>
                  </a:lnTo>
                  <a:cubicBezTo>
                    <a:pt x="415" y="559"/>
                    <a:pt x="429" y="553"/>
                    <a:pt x="442" y="546"/>
                  </a:cubicBezTo>
                  <a:lnTo>
                    <a:pt x="501" y="604"/>
                  </a:lnTo>
                  <a:lnTo>
                    <a:pt x="508" y="612"/>
                  </a:lnTo>
                  <a:lnTo>
                    <a:pt x="516" y="604"/>
                  </a:lnTo>
                  <a:lnTo>
                    <a:pt x="601" y="519"/>
                  </a:lnTo>
                  <a:lnTo>
                    <a:pt x="609" y="511"/>
                  </a:lnTo>
                  <a:lnTo>
                    <a:pt x="601" y="504"/>
                  </a:lnTo>
                  <a:lnTo>
                    <a:pt x="543" y="445"/>
                  </a:lnTo>
                  <a:lnTo>
                    <a:pt x="543" y="445"/>
                  </a:lnTo>
                  <a:cubicBezTo>
                    <a:pt x="551" y="431"/>
                    <a:pt x="557" y="417"/>
                    <a:pt x="562" y="401"/>
                  </a:cubicBezTo>
                  <a:lnTo>
                    <a:pt x="645" y="401"/>
                  </a:ln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74C6CA2F-C022-A841-9DE0-351B02F6EE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24194" y="3295871"/>
              <a:ext cx="942859" cy="942859"/>
            </a:xfrm>
            <a:custGeom>
              <a:avLst/>
              <a:gdLst>
                <a:gd name="connsiteX0" fmla="*/ 309698 w 631465"/>
                <a:gd name="connsiteY0" fmla="*/ 226728 h 631465"/>
                <a:gd name="connsiteX1" fmla="*/ 404735 w 631465"/>
                <a:gd name="connsiteY1" fmla="*/ 311286 h 631465"/>
                <a:gd name="connsiteX2" fmla="*/ 319816 w 631465"/>
                <a:gd name="connsiteY2" fmla="*/ 406323 h 631465"/>
                <a:gd name="connsiteX3" fmla="*/ 225141 w 631465"/>
                <a:gd name="connsiteY3" fmla="*/ 321404 h 631465"/>
                <a:gd name="connsiteX4" fmla="*/ 309698 w 631465"/>
                <a:gd name="connsiteY4" fmla="*/ 226728 h 631465"/>
                <a:gd name="connsiteX5" fmla="*/ 305826 w 631465"/>
                <a:gd name="connsiteY5" fmla="*/ 139405 h 631465"/>
                <a:gd name="connsiteX6" fmla="*/ 139405 w 631465"/>
                <a:gd name="connsiteY6" fmla="*/ 325639 h 631465"/>
                <a:gd name="connsiteX7" fmla="*/ 325639 w 631465"/>
                <a:gd name="connsiteY7" fmla="*/ 492060 h 631465"/>
                <a:gd name="connsiteX8" fmla="*/ 492060 w 631465"/>
                <a:gd name="connsiteY8" fmla="*/ 305826 h 631465"/>
                <a:gd name="connsiteX9" fmla="*/ 305826 w 631465"/>
                <a:gd name="connsiteY9" fmla="*/ 139405 h 631465"/>
                <a:gd name="connsiteX10" fmla="*/ 337166 w 631465"/>
                <a:gd name="connsiteY10" fmla="*/ 0 h 631465"/>
                <a:gd name="connsiteX11" fmla="*/ 340408 w 631465"/>
                <a:gd name="connsiteY11" fmla="*/ 61958 h 631465"/>
                <a:gd name="connsiteX12" fmla="*/ 394080 w 631465"/>
                <a:gd name="connsiteY12" fmla="*/ 73124 h 631465"/>
                <a:gd name="connsiteX13" fmla="*/ 422177 w 631465"/>
                <a:gd name="connsiteY13" fmla="*/ 17651 h 631465"/>
                <a:gd name="connsiteX14" fmla="*/ 492060 w 631465"/>
                <a:gd name="connsiteY14" fmla="*/ 52952 h 631465"/>
                <a:gd name="connsiteX15" fmla="*/ 463963 w 631465"/>
                <a:gd name="connsiteY15" fmla="*/ 108426 h 631465"/>
                <a:gd name="connsiteX16" fmla="*/ 505028 w 631465"/>
                <a:gd name="connsiteY16" fmla="*/ 144808 h 631465"/>
                <a:gd name="connsiteX17" fmla="*/ 556900 w 631465"/>
                <a:gd name="connsiteY17" fmla="*/ 110587 h 631465"/>
                <a:gd name="connsiteX18" fmla="*/ 599766 w 631465"/>
                <a:gd name="connsiteY18" fmla="*/ 176147 h 631465"/>
                <a:gd name="connsiteX19" fmla="*/ 547894 w 631465"/>
                <a:gd name="connsiteY19" fmla="*/ 210368 h 631465"/>
                <a:gd name="connsiteX20" fmla="*/ 565185 w 631465"/>
                <a:gd name="connsiteY20" fmla="*/ 262240 h 631465"/>
                <a:gd name="connsiteX21" fmla="*/ 627142 w 631465"/>
                <a:gd name="connsiteY21" fmla="*/ 258638 h 631465"/>
                <a:gd name="connsiteX22" fmla="*/ 631465 w 631465"/>
                <a:gd name="connsiteY22" fmla="*/ 337166 h 631465"/>
                <a:gd name="connsiteX23" fmla="*/ 569507 w 631465"/>
                <a:gd name="connsiteY23" fmla="*/ 340768 h 631465"/>
                <a:gd name="connsiteX24" fmla="*/ 558340 w 631465"/>
                <a:gd name="connsiteY24" fmla="*/ 394080 h 631465"/>
                <a:gd name="connsiteX25" fmla="*/ 613454 w 631465"/>
                <a:gd name="connsiteY25" fmla="*/ 422177 h 631465"/>
                <a:gd name="connsiteX26" fmla="*/ 578513 w 631465"/>
                <a:gd name="connsiteY26" fmla="*/ 492060 h 631465"/>
                <a:gd name="connsiteX27" fmla="*/ 523039 w 631465"/>
                <a:gd name="connsiteY27" fmla="*/ 464323 h 631465"/>
                <a:gd name="connsiteX28" fmla="*/ 486657 w 631465"/>
                <a:gd name="connsiteY28" fmla="*/ 505028 h 631465"/>
                <a:gd name="connsiteX29" fmla="*/ 520878 w 631465"/>
                <a:gd name="connsiteY29" fmla="*/ 556900 h 631465"/>
                <a:gd name="connsiteX30" fmla="*/ 454957 w 631465"/>
                <a:gd name="connsiteY30" fmla="*/ 599766 h 631465"/>
                <a:gd name="connsiteX31" fmla="*/ 420737 w 631465"/>
                <a:gd name="connsiteY31" fmla="*/ 547894 h 631465"/>
                <a:gd name="connsiteX32" fmla="*/ 369225 w 631465"/>
                <a:gd name="connsiteY32" fmla="*/ 564824 h 631465"/>
                <a:gd name="connsiteX33" fmla="*/ 372827 w 631465"/>
                <a:gd name="connsiteY33" fmla="*/ 627142 h 631465"/>
                <a:gd name="connsiteX34" fmla="*/ 294299 w 631465"/>
                <a:gd name="connsiteY34" fmla="*/ 631465 h 631465"/>
                <a:gd name="connsiteX35" fmla="*/ 290697 w 631465"/>
                <a:gd name="connsiteY35" fmla="*/ 569507 h 631465"/>
                <a:gd name="connsiteX36" fmla="*/ 237385 w 631465"/>
                <a:gd name="connsiteY36" fmla="*/ 558340 h 631465"/>
                <a:gd name="connsiteX37" fmla="*/ 209287 w 631465"/>
                <a:gd name="connsiteY37" fmla="*/ 613814 h 631465"/>
                <a:gd name="connsiteX38" fmla="*/ 139405 w 631465"/>
                <a:gd name="connsiteY38" fmla="*/ 578513 h 631465"/>
                <a:gd name="connsiteX39" fmla="*/ 167142 w 631465"/>
                <a:gd name="connsiteY39" fmla="*/ 523039 h 631465"/>
                <a:gd name="connsiteX40" fmla="*/ 126437 w 631465"/>
                <a:gd name="connsiteY40" fmla="*/ 486657 h 631465"/>
                <a:gd name="connsiteX41" fmla="*/ 74565 w 631465"/>
                <a:gd name="connsiteY41" fmla="*/ 520517 h 631465"/>
                <a:gd name="connsiteX42" fmla="*/ 31339 w 631465"/>
                <a:gd name="connsiteY42" fmla="*/ 454957 h 631465"/>
                <a:gd name="connsiteX43" fmla="*/ 83571 w 631465"/>
                <a:gd name="connsiteY43" fmla="*/ 421097 h 631465"/>
                <a:gd name="connsiteX44" fmla="*/ 66640 w 631465"/>
                <a:gd name="connsiteY44" fmla="*/ 369225 h 631465"/>
                <a:gd name="connsiteX45" fmla="*/ 4323 w 631465"/>
                <a:gd name="connsiteY45" fmla="*/ 372827 h 631465"/>
                <a:gd name="connsiteX46" fmla="*/ 0 w 631465"/>
                <a:gd name="connsiteY46" fmla="*/ 294299 h 631465"/>
                <a:gd name="connsiteX47" fmla="*/ 61958 w 631465"/>
                <a:gd name="connsiteY47" fmla="*/ 290697 h 631465"/>
                <a:gd name="connsiteX48" fmla="*/ 73124 w 631465"/>
                <a:gd name="connsiteY48" fmla="*/ 237385 h 631465"/>
                <a:gd name="connsiteX49" fmla="*/ 17651 w 631465"/>
                <a:gd name="connsiteY49" fmla="*/ 209287 h 631465"/>
                <a:gd name="connsiteX50" fmla="*/ 52952 w 631465"/>
                <a:gd name="connsiteY50" fmla="*/ 139405 h 631465"/>
                <a:gd name="connsiteX51" fmla="*/ 108426 w 631465"/>
                <a:gd name="connsiteY51" fmla="*/ 167142 h 631465"/>
                <a:gd name="connsiteX52" fmla="*/ 144808 w 631465"/>
                <a:gd name="connsiteY52" fmla="*/ 126437 h 631465"/>
                <a:gd name="connsiteX53" fmla="*/ 110587 w 631465"/>
                <a:gd name="connsiteY53" fmla="*/ 74565 h 631465"/>
                <a:gd name="connsiteX54" fmla="*/ 176147 w 631465"/>
                <a:gd name="connsiteY54" fmla="*/ 31699 h 631465"/>
                <a:gd name="connsiteX55" fmla="*/ 210368 w 631465"/>
                <a:gd name="connsiteY55" fmla="*/ 83211 h 631465"/>
                <a:gd name="connsiteX56" fmla="*/ 262240 w 631465"/>
                <a:gd name="connsiteY56" fmla="*/ 66640 h 631465"/>
                <a:gd name="connsiteX57" fmla="*/ 258638 w 631465"/>
                <a:gd name="connsiteY57" fmla="*/ 4683 h 631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31465" h="631465">
                  <a:moveTo>
                    <a:pt x="309698" y="226728"/>
                  </a:moveTo>
                  <a:cubicBezTo>
                    <a:pt x="359204" y="223837"/>
                    <a:pt x="401844" y="261780"/>
                    <a:pt x="404735" y="311286"/>
                  </a:cubicBezTo>
                  <a:cubicBezTo>
                    <a:pt x="407626" y="361153"/>
                    <a:pt x="369683" y="403432"/>
                    <a:pt x="319816" y="406323"/>
                  </a:cubicBezTo>
                  <a:cubicBezTo>
                    <a:pt x="270310" y="409214"/>
                    <a:pt x="227670" y="371271"/>
                    <a:pt x="225141" y="321404"/>
                  </a:cubicBezTo>
                  <a:cubicBezTo>
                    <a:pt x="222250" y="271898"/>
                    <a:pt x="260193" y="229619"/>
                    <a:pt x="309698" y="226728"/>
                  </a:cubicBezTo>
                  <a:close/>
                  <a:moveTo>
                    <a:pt x="305826" y="139405"/>
                  </a:moveTo>
                  <a:cubicBezTo>
                    <a:pt x="208207" y="144808"/>
                    <a:pt x="134002" y="228379"/>
                    <a:pt x="139405" y="325639"/>
                  </a:cubicBezTo>
                  <a:cubicBezTo>
                    <a:pt x="144808" y="423258"/>
                    <a:pt x="228379" y="497823"/>
                    <a:pt x="325639" y="492060"/>
                  </a:cubicBezTo>
                  <a:cubicBezTo>
                    <a:pt x="422898" y="486657"/>
                    <a:pt x="497463" y="403086"/>
                    <a:pt x="492060" y="305826"/>
                  </a:cubicBezTo>
                  <a:cubicBezTo>
                    <a:pt x="486657" y="208207"/>
                    <a:pt x="403086" y="133641"/>
                    <a:pt x="305826" y="139405"/>
                  </a:cubicBezTo>
                  <a:close/>
                  <a:moveTo>
                    <a:pt x="337166" y="0"/>
                  </a:moveTo>
                  <a:lnTo>
                    <a:pt x="340408" y="61958"/>
                  </a:lnTo>
                  <a:cubicBezTo>
                    <a:pt x="359139" y="63759"/>
                    <a:pt x="376790" y="67721"/>
                    <a:pt x="394080" y="73124"/>
                  </a:cubicBezTo>
                  <a:lnTo>
                    <a:pt x="422177" y="17651"/>
                  </a:lnTo>
                  <a:lnTo>
                    <a:pt x="492060" y="52952"/>
                  </a:lnTo>
                  <a:lnTo>
                    <a:pt x="463963" y="108426"/>
                  </a:lnTo>
                  <a:cubicBezTo>
                    <a:pt x="479092" y="118872"/>
                    <a:pt x="492780" y="131120"/>
                    <a:pt x="505028" y="144808"/>
                  </a:cubicBezTo>
                  <a:lnTo>
                    <a:pt x="556900" y="110587"/>
                  </a:lnTo>
                  <a:lnTo>
                    <a:pt x="599766" y="176147"/>
                  </a:lnTo>
                  <a:lnTo>
                    <a:pt x="547894" y="210368"/>
                  </a:lnTo>
                  <a:cubicBezTo>
                    <a:pt x="555098" y="226938"/>
                    <a:pt x="560862" y="244229"/>
                    <a:pt x="565185" y="262240"/>
                  </a:cubicBezTo>
                  <a:lnTo>
                    <a:pt x="627142" y="258638"/>
                  </a:lnTo>
                  <a:lnTo>
                    <a:pt x="631465" y="337166"/>
                  </a:lnTo>
                  <a:lnTo>
                    <a:pt x="569507" y="340768"/>
                  </a:lnTo>
                  <a:cubicBezTo>
                    <a:pt x="567706" y="359139"/>
                    <a:pt x="564104" y="377150"/>
                    <a:pt x="558340" y="394080"/>
                  </a:cubicBezTo>
                  <a:lnTo>
                    <a:pt x="613454" y="422177"/>
                  </a:lnTo>
                  <a:lnTo>
                    <a:pt x="578513" y="492060"/>
                  </a:lnTo>
                  <a:lnTo>
                    <a:pt x="523039" y="464323"/>
                  </a:lnTo>
                  <a:cubicBezTo>
                    <a:pt x="512232" y="479092"/>
                    <a:pt x="500345" y="492780"/>
                    <a:pt x="486657" y="505028"/>
                  </a:cubicBezTo>
                  <a:lnTo>
                    <a:pt x="520878" y="556900"/>
                  </a:lnTo>
                  <a:lnTo>
                    <a:pt x="454957" y="599766"/>
                  </a:lnTo>
                  <a:lnTo>
                    <a:pt x="420737" y="547894"/>
                  </a:lnTo>
                  <a:cubicBezTo>
                    <a:pt x="404527" y="555459"/>
                    <a:pt x="387236" y="561222"/>
                    <a:pt x="369225" y="564824"/>
                  </a:cubicBezTo>
                  <a:lnTo>
                    <a:pt x="372827" y="627142"/>
                  </a:lnTo>
                  <a:lnTo>
                    <a:pt x="294299" y="631465"/>
                  </a:lnTo>
                  <a:lnTo>
                    <a:pt x="290697" y="569507"/>
                  </a:lnTo>
                  <a:cubicBezTo>
                    <a:pt x="272326" y="567346"/>
                    <a:pt x="254315" y="563744"/>
                    <a:pt x="237385" y="558340"/>
                  </a:cubicBezTo>
                  <a:lnTo>
                    <a:pt x="209287" y="613814"/>
                  </a:lnTo>
                  <a:lnTo>
                    <a:pt x="139405" y="578513"/>
                  </a:lnTo>
                  <a:lnTo>
                    <a:pt x="167142" y="523039"/>
                  </a:lnTo>
                  <a:cubicBezTo>
                    <a:pt x="152373" y="512592"/>
                    <a:pt x="138684" y="500345"/>
                    <a:pt x="126437" y="486657"/>
                  </a:cubicBezTo>
                  <a:lnTo>
                    <a:pt x="74565" y="520517"/>
                  </a:lnTo>
                  <a:lnTo>
                    <a:pt x="31339" y="454957"/>
                  </a:lnTo>
                  <a:lnTo>
                    <a:pt x="83571" y="421097"/>
                  </a:lnTo>
                  <a:cubicBezTo>
                    <a:pt x="76006" y="404527"/>
                    <a:pt x="70243" y="387236"/>
                    <a:pt x="66640" y="369225"/>
                  </a:cubicBezTo>
                  <a:lnTo>
                    <a:pt x="4323" y="372827"/>
                  </a:lnTo>
                  <a:lnTo>
                    <a:pt x="0" y="294299"/>
                  </a:lnTo>
                  <a:lnTo>
                    <a:pt x="61958" y="290697"/>
                  </a:lnTo>
                  <a:cubicBezTo>
                    <a:pt x="63759" y="272326"/>
                    <a:pt x="67721" y="254675"/>
                    <a:pt x="73124" y="237385"/>
                  </a:cubicBezTo>
                  <a:lnTo>
                    <a:pt x="17651" y="209287"/>
                  </a:lnTo>
                  <a:lnTo>
                    <a:pt x="52952" y="139405"/>
                  </a:lnTo>
                  <a:lnTo>
                    <a:pt x="108426" y="167142"/>
                  </a:lnTo>
                  <a:cubicBezTo>
                    <a:pt x="118872" y="152373"/>
                    <a:pt x="131120" y="138684"/>
                    <a:pt x="144808" y="126437"/>
                  </a:cubicBezTo>
                  <a:lnTo>
                    <a:pt x="110587" y="74565"/>
                  </a:lnTo>
                  <a:lnTo>
                    <a:pt x="176147" y="31699"/>
                  </a:lnTo>
                  <a:lnTo>
                    <a:pt x="210368" y="83211"/>
                  </a:lnTo>
                  <a:cubicBezTo>
                    <a:pt x="226938" y="76006"/>
                    <a:pt x="244229" y="70243"/>
                    <a:pt x="262240" y="66640"/>
                  </a:cubicBezTo>
                  <a:lnTo>
                    <a:pt x="258638" y="4683"/>
                  </a:lnTo>
                  <a:close/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9B34FF71-FA57-9D45-BF16-F42AE12D6D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63392" y="6107863"/>
              <a:ext cx="331659" cy="331659"/>
            </a:xfrm>
            <a:custGeom>
              <a:avLst/>
              <a:gdLst>
                <a:gd name="connsiteX0" fmla="*/ 108354 w 221890"/>
                <a:gd name="connsiteY0" fmla="*/ 78511 h 221889"/>
                <a:gd name="connsiteX1" fmla="*/ 141437 w 221890"/>
                <a:gd name="connsiteY1" fmla="*/ 108162 h 221889"/>
                <a:gd name="connsiteX2" fmla="*/ 111950 w 221890"/>
                <a:gd name="connsiteY2" fmla="*/ 141790 h 221889"/>
                <a:gd name="connsiteX3" fmla="*/ 78507 w 221890"/>
                <a:gd name="connsiteY3" fmla="*/ 111778 h 221889"/>
                <a:gd name="connsiteX4" fmla="*/ 108354 w 221890"/>
                <a:gd name="connsiteY4" fmla="*/ 78511 h 221889"/>
                <a:gd name="connsiteX5" fmla="*/ 107343 w 221890"/>
                <a:gd name="connsiteY5" fmla="*/ 48708 h 221889"/>
                <a:gd name="connsiteX6" fmla="*/ 48989 w 221890"/>
                <a:gd name="connsiteY6" fmla="*/ 114372 h 221889"/>
                <a:gd name="connsiteX7" fmla="*/ 114187 w 221890"/>
                <a:gd name="connsiteY7" fmla="*/ 173182 h 221889"/>
                <a:gd name="connsiteX8" fmla="*/ 172541 w 221890"/>
                <a:gd name="connsiteY8" fmla="*/ 107156 h 221889"/>
                <a:gd name="connsiteX9" fmla="*/ 107343 w 221890"/>
                <a:gd name="connsiteY9" fmla="*/ 48708 h 221889"/>
                <a:gd name="connsiteX10" fmla="*/ 118510 w 221890"/>
                <a:gd name="connsiteY10" fmla="*/ 0 h 221889"/>
                <a:gd name="connsiteX11" fmla="*/ 119590 w 221890"/>
                <a:gd name="connsiteY11" fmla="*/ 21648 h 221889"/>
                <a:gd name="connsiteX12" fmla="*/ 138321 w 221890"/>
                <a:gd name="connsiteY12" fmla="*/ 25617 h 221889"/>
                <a:gd name="connsiteX13" fmla="*/ 148047 w 221890"/>
                <a:gd name="connsiteY13" fmla="*/ 6134 h 221889"/>
                <a:gd name="connsiteX14" fmla="*/ 172541 w 221890"/>
                <a:gd name="connsiteY14" fmla="*/ 18401 h 221889"/>
                <a:gd name="connsiteX15" fmla="*/ 162815 w 221890"/>
                <a:gd name="connsiteY15" fmla="*/ 37884 h 221889"/>
                <a:gd name="connsiteX16" fmla="*/ 177224 w 221890"/>
                <a:gd name="connsiteY16" fmla="*/ 50872 h 221889"/>
                <a:gd name="connsiteX17" fmla="*/ 195595 w 221890"/>
                <a:gd name="connsiteY17" fmla="*/ 38966 h 221889"/>
                <a:gd name="connsiteX18" fmla="*/ 210723 w 221890"/>
                <a:gd name="connsiteY18" fmla="*/ 62057 h 221889"/>
                <a:gd name="connsiteX19" fmla="*/ 192353 w 221890"/>
                <a:gd name="connsiteY19" fmla="*/ 73963 h 221889"/>
                <a:gd name="connsiteX20" fmla="*/ 198476 w 221890"/>
                <a:gd name="connsiteY20" fmla="*/ 92003 h 221889"/>
                <a:gd name="connsiteX21" fmla="*/ 220089 w 221890"/>
                <a:gd name="connsiteY21" fmla="*/ 90921 h 221889"/>
                <a:gd name="connsiteX22" fmla="*/ 221890 w 221890"/>
                <a:gd name="connsiteY22" fmla="*/ 118341 h 221889"/>
                <a:gd name="connsiteX23" fmla="*/ 199917 w 221890"/>
                <a:gd name="connsiteY23" fmla="*/ 119784 h 221889"/>
                <a:gd name="connsiteX24" fmla="*/ 195955 w 221890"/>
                <a:gd name="connsiteY24" fmla="*/ 138546 h 221889"/>
                <a:gd name="connsiteX25" fmla="*/ 215406 w 221890"/>
                <a:gd name="connsiteY25" fmla="*/ 148287 h 221889"/>
                <a:gd name="connsiteX26" fmla="*/ 203159 w 221890"/>
                <a:gd name="connsiteY26" fmla="*/ 173182 h 221889"/>
                <a:gd name="connsiteX27" fmla="*/ 183708 w 221890"/>
                <a:gd name="connsiteY27" fmla="*/ 163080 h 221889"/>
                <a:gd name="connsiteX28" fmla="*/ 170740 w 221890"/>
                <a:gd name="connsiteY28" fmla="*/ 177512 h 221889"/>
                <a:gd name="connsiteX29" fmla="*/ 182987 w 221890"/>
                <a:gd name="connsiteY29" fmla="*/ 195912 h 221889"/>
                <a:gd name="connsiteX30" fmla="*/ 159934 w 221890"/>
                <a:gd name="connsiteY30" fmla="*/ 210705 h 221889"/>
                <a:gd name="connsiteX31" fmla="*/ 147687 w 221890"/>
                <a:gd name="connsiteY31" fmla="*/ 192665 h 221889"/>
                <a:gd name="connsiteX32" fmla="*/ 129676 w 221890"/>
                <a:gd name="connsiteY32" fmla="*/ 198438 h 221889"/>
                <a:gd name="connsiteX33" fmla="*/ 130757 w 221890"/>
                <a:gd name="connsiteY33" fmla="*/ 220446 h 221889"/>
                <a:gd name="connsiteX34" fmla="*/ 103381 w 221890"/>
                <a:gd name="connsiteY34" fmla="*/ 221889 h 221889"/>
                <a:gd name="connsiteX35" fmla="*/ 101940 w 221890"/>
                <a:gd name="connsiteY35" fmla="*/ 200242 h 221889"/>
                <a:gd name="connsiteX36" fmla="*/ 83569 w 221890"/>
                <a:gd name="connsiteY36" fmla="*/ 196273 h 221889"/>
                <a:gd name="connsiteX37" fmla="*/ 73483 w 221890"/>
                <a:gd name="connsiteY37" fmla="*/ 215756 h 221889"/>
                <a:gd name="connsiteX38" fmla="*/ 48989 w 221890"/>
                <a:gd name="connsiteY38" fmla="*/ 203489 h 221889"/>
                <a:gd name="connsiteX39" fmla="*/ 58715 w 221890"/>
                <a:gd name="connsiteY39" fmla="*/ 183645 h 221889"/>
                <a:gd name="connsiteX40" fmla="*/ 44306 w 221890"/>
                <a:gd name="connsiteY40" fmla="*/ 171017 h 221889"/>
                <a:gd name="connsiteX41" fmla="*/ 26296 w 221890"/>
                <a:gd name="connsiteY41" fmla="*/ 182924 h 221889"/>
                <a:gd name="connsiteX42" fmla="*/ 11167 w 221890"/>
                <a:gd name="connsiteY42" fmla="*/ 159833 h 221889"/>
                <a:gd name="connsiteX43" fmla="*/ 29177 w 221890"/>
                <a:gd name="connsiteY43" fmla="*/ 147926 h 221889"/>
                <a:gd name="connsiteX44" fmla="*/ 23414 w 221890"/>
                <a:gd name="connsiteY44" fmla="*/ 129887 h 221889"/>
                <a:gd name="connsiteX45" fmla="*/ 1441 w 221890"/>
                <a:gd name="connsiteY45" fmla="*/ 130969 h 221889"/>
                <a:gd name="connsiteX46" fmla="*/ 0 w 221890"/>
                <a:gd name="connsiteY46" fmla="*/ 103188 h 221889"/>
                <a:gd name="connsiteX47" fmla="*/ 21973 w 221890"/>
                <a:gd name="connsiteY47" fmla="*/ 102105 h 221889"/>
                <a:gd name="connsiteX48" fmla="*/ 25575 w 221890"/>
                <a:gd name="connsiteY48" fmla="*/ 83344 h 221889"/>
                <a:gd name="connsiteX49" fmla="*/ 6124 w 221890"/>
                <a:gd name="connsiteY49" fmla="*/ 73242 h 221889"/>
                <a:gd name="connsiteX50" fmla="*/ 18731 w 221890"/>
                <a:gd name="connsiteY50" fmla="*/ 48708 h 221889"/>
                <a:gd name="connsiteX51" fmla="*/ 38183 w 221890"/>
                <a:gd name="connsiteY51" fmla="*/ 58449 h 221889"/>
                <a:gd name="connsiteX52" fmla="*/ 50790 w 221890"/>
                <a:gd name="connsiteY52" fmla="*/ 44378 h 221889"/>
                <a:gd name="connsiteX53" fmla="*/ 38903 w 221890"/>
                <a:gd name="connsiteY53" fmla="*/ 25978 h 221889"/>
                <a:gd name="connsiteX54" fmla="*/ 61956 w 221890"/>
                <a:gd name="connsiteY54" fmla="*/ 10824 h 221889"/>
                <a:gd name="connsiteX55" fmla="*/ 73843 w 221890"/>
                <a:gd name="connsiteY55" fmla="*/ 29225 h 221889"/>
                <a:gd name="connsiteX56" fmla="*/ 92214 w 221890"/>
                <a:gd name="connsiteY56" fmla="*/ 23091 h 221889"/>
                <a:gd name="connsiteX57" fmla="*/ 90773 w 221890"/>
                <a:gd name="connsiteY57" fmla="*/ 1443 h 221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21890" h="221889">
                  <a:moveTo>
                    <a:pt x="108354" y="78511"/>
                  </a:moveTo>
                  <a:cubicBezTo>
                    <a:pt x="125615" y="77788"/>
                    <a:pt x="140718" y="90806"/>
                    <a:pt x="141437" y="108162"/>
                  </a:cubicBezTo>
                  <a:cubicBezTo>
                    <a:pt x="142516" y="125880"/>
                    <a:pt x="129211" y="140706"/>
                    <a:pt x="111950" y="141790"/>
                  </a:cubicBezTo>
                  <a:cubicBezTo>
                    <a:pt x="94330" y="142514"/>
                    <a:pt x="79586" y="129135"/>
                    <a:pt x="78507" y="111778"/>
                  </a:cubicBezTo>
                  <a:cubicBezTo>
                    <a:pt x="77788" y="94422"/>
                    <a:pt x="90734" y="79596"/>
                    <a:pt x="108354" y="78511"/>
                  </a:cubicBezTo>
                  <a:close/>
                  <a:moveTo>
                    <a:pt x="107343" y="48708"/>
                  </a:moveTo>
                  <a:cubicBezTo>
                    <a:pt x="73123" y="50872"/>
                    <a:pt x="47188" y="80097"/>
                    <a:pt x="48989" y="114372"/>
                  </a:cubicBezTo>
                  <a:cubicBezTo>
                    <a:pt x="50790" y="148648"/>
                    <a:pt x="80327" y="174986"/>
                    <a:pt x="114187" y="173182"/>
                  </a:cubicBezTo>
                  <a:cubicBezTo>
                    <a:pt x="148407" y="171017"/>
                    <a:pt x="174702" y="141793"/>
                    <a:pt x="172541" y="107156"/>
                  </a:cubicBezTo>
                  <a:cubicBezTo>
                    <a:pt x="170740" y="73242"/>
                    <a:pt x="141563" y="46904"/>
                    <a:pt x="107343" y="48708"/>
                  </a:cubicBezTo>
                  <a:close/>
                  <a:moveTo>
                    <a:pt x="118510" y="0"/>
                  </a:moveTo>
                  <a:lnTo>
                    <a:pt x="119590" y="21648"/>
                  </a:lnTo>
                  <a:cubicBezTo>
                    <a:pt x="126074" y="22370"/>
                    <a:pt x="132198" y="23813"/>
                    <a:pt x="138321" y="25617"/>
                  </a:cubicBezTo>
                  <a:lnTo>
                    <a:pt x="148047" y="6134"/>
                  </a:lnTo>
                  <a:lnTo>
                    <a:pt x="172541" y="18401"/>
                  </a:lnTo>
                  <a:lnTo>
                    <a:pt x="162815" y="37884"/>
                  </a:lnTo>
                  <a:cubicBezTo>
                    <a:pt x="168219" y="41492"/>
                    <a:pt x="172901" y="46182"/>
                    <a:pt x="177224" y="50872"/>
                  </a:cubicBezTo>
                  <a:lnTo>
                    <a:pt x="195595" y="38966"/>
                  </a:lnTo>
                  <a:lnTo>
                    <a:pt x="210723" y="62057"/>
                  </a:lnTo>
                  <a:lnTo>
                    <a:pt x="192353" y="73963"/>
                  </a:lnTo>
                  <a:cubicBezTo>
                    <a:pt x="194874" y="79736"/>
                    <a:pt x="197035" y="85870"/>
                    <a:pt x="198476" y="92003"/>
                  </a:cubicBezTo>
                  <a:lnTo>
                    <a:pt x="220089" y="90921"/>
                  </a:lnTo>
                  <a:lnTo>
                    <a:pt x="221890" y="118341"/>
                  </a:lnTo>
                  <a:lnTo>
                    <a:pt x="199917" y="119784"/>
                  </a:lnTo>
                  <a:cubicBezTo>
                    <a:pt x="199197" y="126279"/>
                    <a:pt x="197756" y="132412"/>
                    <a:pt x="195955" y="138546"/>
                  </a:cubicBezTo>
                  <a:lnTo>
                    <a:pt x="215406" y="148287"/>
                  </a:lnTo>
                  <a:lnTo>
                    <a:pt x="203159" y="173182"/>
                  </a:lnTo>
                  <a:lnTo>
                    <a:pt x="183708" y="163080"/>
                  </a:lnTo>
                  <a:cubicBezTo>
                    <a:pt x="179745" y="168492"/>
                    <a:pt x="175783" y="173182"/>
                    <a:pt x="170740" y="177512"/>
                  </a:cubicBezTo>
                  <a:lnTo>
                    <a:pt x="182987" y="195912"/>
                  </a:lnTo>
                  <a:lnTo>
                    <a:pt x="159934" y="210705"/>
                  </a:lnTo>
                  <a:lnTo>
                    <a:pt x="147687" y="192665"/>
                  </a:lnTo>
                  <a:cubicBezTo>
                    <a:pt x="141923" y="195191"/>
                    <a:pt x="135800" y="196995"/>
                    <a:pt x="129676" y="198438"/>
                  </a:cubicBezTo>
                  <a:lnTo>
                    <a:pt x="130757" y="220446"/>
                  </a:lnTo>
                  <a:lnTo>
                    <a:pt x="103381" y="221889"/>
                  </a:lnTo>
                  <a:lnTo>
                    <a:pt x="101940" y="200242"/>
                  </a:lnTo>
                  <a:cubicBezTo>
                    <a:pt x="95816" y="199520"/>
                    <a:pt x="89332" y="198077"/>
                    <a:pt x="83569" y="196273"/>
                  </a:cubicBezTo>
                  <a:lnTo>
                    <a:pt x="73483" y="215756"/>
                  </a:lnTo>
                  <a:lnTo>
                    <a:pt x="48989" y="203489"/>
                  </a:lnTo>
                  <a:lnTo>
                    <a:pt x="58715" y="183645"/>
                  </a:lnTo>
                  <a:cubicBezTo>
                    <a:pt x="53672" y="180037"/>
                    <a:pt x="48629" y="175708"/>
                    <a:pt x="44306" y="171017"/>
                  </a:cubicBezTo>
                  <a:lnTo>
                    <a:pt x="26296" y="182924"/>
                  </a:lnTo>
                  <a:lnTo>
                    <a:pt x="11167" y="159833"/>
                  </a:lnTo>
                  <a:lnTo>
                    <a:pt x="29177" y="147926"/>
                  </a:lnTo>
                  <a:cubicBezTo>
                    <a:pt x="26656" y="142154"/>
                    <a:pt x="24495" y="136020"/>
                    <a:pt x="23414" y="129887"/>
                  </a:cubicBezTo>
                  <a:lnTo>
                    <a:pt x="1441" y="130969"/>
                  </a:lnTo>
                  <a:lnTo>
                    <a:pt x="0" y="103188"/>
                  </a:lnTo>
                  <a:lnTo>
                    <a:pt x="21973" y="102105"/>
                  </a:lnTo>
                  <a:cubicBezTo>
                    <a:pt x="22333" y="95611"/>
                    <a:pt x="23774" y="89478"/>
                    <a:pt x="25575" y="83344"/>
                  </a:cubicBezTo>
                  <a:lnTo>
                    <a:pt x="6124" y="73242"/>
                  </a:lnTo>
                  <a:lnTo>
                    <a:pt x="18731" y="48708"/>
                  </a:lnTo>
                  <a:lnTo>
                    <a:pt x="38183" y="58449"/>
                  </a:lnTo>
                  <a:cubicBezTo>
                    <a:pt x="41785" y="53398"/>
                    <a:pt x="46107" y="48708"/>
                    <a:pt x="50790" y="44378"/>
                  </a:cubicBezTo>
                  <a:lnTo>
                    <a:pt x="38903" y="25978"/>
                  </a:lnTo>
                  <a:lnTo>
                    <a:pt x="61956" y="10824"/>
                  </a:lnTo>
                  <a:lnTo>
                    <a:pt x="73843" y="29225"/>
                  </a:lnTo>
                  <a:cubicBezTo>
                    <a:pt x="79607" y="26699"/>
                    <a:pt x="85730" y="24534"/>
                    <a:pt x="92214" y="23091"/>
                  </a:cubicBezTo>
                  <a:lnTo>
                    <a:pt x="90773" y="1443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5192E98D-ED12-AA4B-A3B1-85D3E00A18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23909" y="4937582"/>
              <a:ext cx="438263" cy="440633"/>
            </a:xfrm>
            <a:custGeom>
              <a:avLst/>
              <a:gdLst>
                <a:gd name="connsiteX0" fmla="*/ 143907 w 293328"/>
                <a:gd name="connsiteY0" fmla="*/ 106204 h 294915"/>
                <a:gd name="connsiteX1" fmla="*/ 187483 w 293328"/>
                <a:gd name="connsiteY1" fmla="*/ 145137 h 294915"/>
                <a:gd name="connsiteX2" fmla="*/ 148550 w 293328"/>
                <a:gd name="connsiteY2" fmla="*/ 189071 h 294915"/>
                <a:gd name="connsiteX3" fmla="*/ 104616 w 293328"/>
                <a:gd name="connsiteY3" fmla="*/ 150138 h 294915"/>
                <a:gd name="connsiteX4" fmla="*/ 143907 w 293328"/>
                <a:gd name="connsiteY4" fmla="*/ 106204 h 294915"/>
                <a:gd name="connsiteX5" fmla="*/ 141817 w 293328"/>
                <a:gd name="connsiteY5" fmla="*/ 65256 h 294915"/>
                <a:gd name="connsiteX6" fmla="*/ 64625 w 293328"/>
                <a:gd name="connsiteY6" fmla="*/ 152144 h 294915"/>
                <a:gd name="connsiteX7" fmla="*/ 151152 w 293328"/>
                <a:gd name="connsiteY7" fmla="*/ 229658 h 294915"/>
                <a:gd name="connsiteX8" fmla="*/ 228703 w 293328"/>
                <a:gd name="connsiteY8" fmla="*/ 142770 h 294915"/>
                <a:gd name="connsiteX9" fmla="*/ 141817 w 293328"/>
                <a:gd name="connsiteY9" fmla="*/ 65256 h 294915"/>
                <a:gd name="connsiteX10" fmla="*/ 156537 w 293328"/>
                <a:gd name="connsiteY10" fmla="*/ 0 h 294915"/>
                <a:gd name="connsiteX11" fmla="*/ 157974 w 293328"/>
                <a:gd name="connsiteY11" fmla="*/ 29203 h 294915"/>
                <a:gd name="connsiteX12" fmla="*/ 183106 w 293328"/>
                <a:gd name="connsiteY12" fmla="*/ 34250 h 294915"/>
                <a:gd name="connsiteX13" fmla="*/ 196031 w 293328"/>
                <a:gd name="connsiteY13" fmla="*/ 8292 h 294915"/>
                <a:gd name="connsiteX14" fmla="*/ 228703 w 293328"/>
                <a:gd name="connsiteY14" fmla="*/ 24877 h 294915"/>
                <a:gd name="connsiteX15" fmla="*/ 215418 w 293328"/>
                <a:gd name="connsiteY15" fmla="*/ 50835 h 294915"/>
                <a:gd name="connsiteX16" fmla="*/ 234447 w 293328"/>
                <a:gd name="connsiteY16" fmla="*/ 67780 h 294915"/>
                <a:gd name="connsiteX17" fmla="*/ 258502 w 293328"/>
                <a:gd name="connsiteY17" fmla="*/ 51916 h 294915"/>
                <a:gd name="connsiteX18" fmla="*/ 278608 w 293328"/>
                <a:gd name="connsiteY18" fmla="*/ 82562 h 294915"/>
                <a:gd name="connsiteX19" fmla="*/ 254553 w 293328"/>
                <a:gd name="connsiteY19" fmla="*/ 98425 h 294915"/>
                <a:gd name="connsiteX20" fmla="*/ 262451 w 293328"/>
                <a:gd name="connsiteY20" fmla="*/ 122581 h 294915"/>
                <a:gd name="connsiteX21" fmla="*/ 291174 w 293328"/>
                <a:gd name="connsiteY21" fmla="*/ 120778 h 294915"/>
                <a:gd name="connsiteX22" fmla="*/ 293328 w 293328"/>
                <a:gd name="connsiteY22" fmla="*/ 157552 h 294915"/>
                <a:gd name="connsiteX23" fmla="*/ 264247 w 293328"/>
                <a:gd name="connsiteY23" fmla="*/ 158994 h 294915"/>
                <a:gd name="connsiteX24" fmla="*/ 259220 w 293328"/>
                <a:gd name="connsiteY24" fmla="*/ 183871 h 294915"/>
                <a:gd name="connsiteX25" fmla="*/ 285070 w 293328"/>
                <a:gd name="connsiteY25" fmla="*/ 197211 h 294915"/>
                <a:gd name="connsiteX26" fmla="*/ 268555 w 293328"/>
                <a:gd name="connsiteY26" fmla="*/ 229658 h 294915"/>
                <a:gd name="connsiteX27" fmla="*/ 243064 w 293328"/>
                <a:gd name="connsiteY27" fmla="*/ 216679 h 294915"/>
                <a:gd name="connsiteX28" fmla="*/ 226189 w 293328"/>
                <a:gd name="connsiteY28" fmla="*/ 235787 h 294915"/>
                <a:gd name="connsiteX29" fmla="*/ 241987 w 293328"/>
                <a:gd name="connsiteY29" fmla="*/ 259943 h 294915"/>
                <a:gd name="connsiteX30" fmla="*/ 211469 w 293328"/>
                <a:gd name="connsiteY30" fmla="*/ 280133 h 294915"/>
                <a:gd name="connsiteX31" fmla="*/ 195313 w 293328"/>
                <a:gd name="connsiteY31" fmla="*/ 255617 h 294915"/>
                <a:gd name="connsiteX32" fmla="*/ 171258 w 293328"/>
                <a:gd name="connsiteY32" fmla="*/ 263909 h 294915"/>
                <a:gd name="connsiteX33" fmla="*/ 172694 w 293328"/>
                <a:gd name="connsiteY33" fmla="*/ 292751 h 294915"/>
                <a:gd name="connsiteX34" fmla="*/ 136432 w 293328"/>
                <a:gd name="connsiteY34" fmla="*/ 294915 h 294915"/>
                <a:gd name="connsiteX35" fmla="*/ 134996 w 293328"/>
                <a:gd name="connsiteY35" fmla="*/ 265712 h 294915"/>
                <a:gd name="connsiteX36" fmla="*/ 110223 w 293328"/>
                <a:gd name="connsiteY36" fmla="*/ 260664 h 294915"/>
                <a:gd name="connsiteX37" fmla="*/ 97297 w 293328"/>
                <a:gd name="connsiteY37" fmla="*/ 286622 h 294915"/>
                <a:gd name="connsiteX38" fmla="*/ 64625 w 293328"/>
                <a:gd name="connsiteY38" fmla="*/ 270038 h 294915"/>
                <a:gd name="connsiteX39" fmla="*/ 77191 w 293328"/>
                <a:gd name="connsiteY39" fmla="*/ 244080 h 294915"/>
                <a:gd name="connsiteX40" fmla="*/ 58522 w 293328"/>
                <a:gd name="connsiteY40" fmla="*/ 227135 h 294915"/>
                <a:gd name="connsiteX41" fmla="*/ 34467 w 293328"/>
                <a:gd name="connsiteY41" fmla="*/ 242998 h 294915"/>
                <a:gd name="connsiteX42" fmla="*/ 14720 w 293328"/>
                <a:gd name="connsiteY42" fmla="*/ 212714 h 294915"/>
                <a:gd name="connsiteX43" fmla="*/ 38416 w 293328"/>
                <a:gd name="connsiteY43" fmla="*/ 196490 h 294915"/>
                <a:gd name="connsiteX44" fmla="*/ 30877 w 293328"/>
                <a:gd name="connsiteY44" fmla="*/ 172334 h 294915"/>
                <a:gd name="connsiteX45" fmla="*/ 1795 w 293328"/>
                <a:gd name="connsiteY45" fmla="*/ 174137 h 294915"/>
                <a:gd name="connsiteX46" fmla="*/ 0 w 293328"/>
                <a:gd name="connsiteY46" fmla="*/ 137362 h 294915"/>
                <a:gd name="connsiteX47" fmla="*/ 28722 w 293328"/>
                <a:gd name="connsiteY47" fmla="*/ 135920 h 294915"/>
                <a:gd name="connsiteX48" fmla="*/ 33749 w 293328"/>
                <a:gd name="connsiteY48" fmla="*/ 111044 h 294915"/>
                <a:gd name="connsiteX49" fmla="*/ 7899 w 293328"/>
                <a:gd name="connsiteY49" fmla="*/ 97704 h 294915"/>
                <a:gd name="connsiteX50" fmla="*/ 24414 w 293328"/>
                <a:gd name="connsiteY50" fmla="*/ 65256 h 294915"/>
                <a:gd name="connsiteX51" fmla="*/ 50264 w 293328"/>
                <a:gd name="connsiteY51" fmla="*/ 78235 h 294915"/>
                <a:gd name="connsiteX52" fmla="*/ 67139 w 293328"/>
                <a:gd name="connsiteY52" fmla="*/ 59127 h 294915"/>
                <a:gd name="connsiteX53" fmla="*/ 51341 w 293328"/>
                <a:gd name="connsiteY53" fmla="*/ 34971 h 294915"/>
                <a:gd name="connsiteX54" fmla="*/ 81859 w 293328"/>
                <a:gd name="connsiteY54" fmla="*/ 14782 h 294915"/>
                <a:gd name="connsiteX55" fmla="*/ 97656 w 293328"/>
                <a:gd name="connsiteY55" fmla="*/ 38937 h 294915"/>
                <a:gd name="connsiteX56" fmla="*/ 121711 w 293328"/>
                <a:gd name="connsiteY56" fmla="*/ 31006 h 294915"/>
                <a:gd name="connsiteX57" fmla="*/ 119916 w 293328"/>
                <a:gd name="connsiteY57" fmla="*/ 2163 h 294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93328" h="294915">
                  <a:moveTo>
                    <a:pt x="143907" y="106204"/>
                  </a:moveTo>
                  <a:cubicBezTo>
                    <a:pt x="166767" y="104775"/>
                    <a:pt x="186055" y="122277"/>
                    <a:pt x="187483" y="145137"/>
                  </a:cubicBezTo>
                  <a:cubicBezTo>
                    <a:pt x="188555" y="167997"/>
                    <a:pt x="171410" y="187643"/>
                    <a:pt x="148550" y="189071"/>
                  </a:cubicBezTo>
                  <a:cubicBezTo>
                    <a:pt x="125690" y="190143"/>
                    <a:pt x="106045" y="172998"/>
                    <a:pt x="104616" y="150138"/>
                  </a:cubicBezTo>
                  <a:cubicBezTo>
                    <a:pt x="103187" y="127278"/>
                    <a:pt x="121047" y="107633"/>
                    <a:pt x="143907" y="106204"/>
                  </a:cubicBezTo>
                  <a:close/>
                  <a:moveTo>
                    <a:pt x="141817" y="65256"/>
                  </a:moveTo>
                  <a:cubicBezTo>
                    <a:pt x="96579" y="67780"/>
                    <a:pt x="62112" y="106717"/>
                    <a:pt x="64625" y="152144"/>
                  </a:cubicBezTo>
                  <a:cubicBezTo>
                    <a:pt x="67139" y="197571"/>
                    <a:pt x="105914" y="232543"/>
                    <a:pt x="151152" y="229658"/>
                  </a:cubicBezTo>
                  <a:cubicBezTo>
                    <a:pt x="196390" y="227135"/>
                    <a:pt x="231216" y="188197"/>
                    <a:pt x="228703" y="142770"/>
                  </a:cubicBezTo>
                  <a:cubicBezTo>
                    <a:pt x="225830" y="97343"/>
                    <a:pt x="187055" y="62732"/>
                    <a:pt x="141817" y="65256"/>
                  </a:cubicBezTo>
                  <a:close/>
                  <a:moveTo>
                    <a:pt x="156537" y="0"/>
                  </a:moveTo>
                  <a:lnTo>
                    <a:pt x="157974" y="29203"/>
                  </a:lnTo>
                  <a:cubicBezTo>
                    <a:pt x="166590" y="29924"/>
                    <a:pt x="174848" y="31727"/>
                    <a:pt x="183106" y="34250"/>
                  </a:cubicBezTo>
                  <a:lnTo>
                    <a:pt x="196031" y="8292"/>
                  </a:lnTo>
                  <a:lnTo>
                    <a:pt x="228703" y="24877"/>
                  </a:lnTo>
                  <a:lnTo>
                    <a:pt x="215418" y="50835"/>
                  </a:lnTo>
                  <a:cubicBezTo>
                    <a:pt x="222599" y="55522"/>
                    <a:pt x="228703" y="61290"/>
                    <a:pt x="234447" y="67780"/>
                  </a:cubicBezTo>
                  <a:lnTo>
                    <a:pt x="258502" y="51916"/>
                  </a:lnTo>
                  <a:lnTo>
                    <a:pt x="278608" y="82562"/>
                  </a:lnTo>
                  <a:lnTo>
                    <a:pt x="254553" y="98425"/>
                  </a:lnTo>
                  <a:cubicBezTo>
                    <a:pt x="257784" y="105996"/>
                    <a:pt x="260656" y="113928"/>
                    <a:pt x="262451" y="122581"/>
                  </a:cubicBezTo>
                  <a:lnTo>
                    <a:pt x="291174" y="120778"/>
                  </a:lnTo>
                  <a:lnTo>
                    <a:pt x="293328" y="157552"/>
                  </a:lnTo>
                  <a:lnTo>
                    <a:pt x="264247" y="158994"/>
                  </a:lnTo>
                  <a:cubicBezTo>
                    <a:pt x="263529" y="167647"/>
                    <a:pt x="262092" y="175939"/>
                    <a:pt x="259220" y="183871"/>
                  </a:cubicBezTo>
                  <a:lnTo>
                    <a:pt x="285070" y="197211"/>
                  </a:lnTo>
                  <a:lnTo>
                    <a:pt x="268555" y="229658"/>
                  </a:lnTo>
                  <a:lnTo>
                    <a:pt x="243064" y="216679"/>
                  </a:lnTo>
                  <a:cubicBezTo>
                    <a:pt x="237678" y="223890"/>
                    <a:pt x="232293" y="230019"/>
                    <a:pt x="226189" y="235787"/>
                  </a:cubicBezTo>
                  <a:lnTo>
                    <a:pt x="241987" y="259943"/>
                  </a:lnTo>
                  <a:lnTo>
                    <a:pt x="211469" y="280133"/>
                  </a:lnTo>
                  <a:lnTo>
                    <a:pt x="195313" y="255617"/>
                  </a:lnTo>
                  <a:cubicBezTo>
                    <a:pt x="187773" y="259222"/>
                    <a:pt x="179874" y="261746"/>
                    <a:pt x="171258" y="263909"/>
                  </a:cubicBezTo>
                  <a:lnTo>
                    <a:pt x="172694" y="292751"/>
                  </a:lnTo>
                  <a:lnTo>
                    <a:pt x="136432" y="294915"/>
                  </a:lnTo>
                  <a:lnTo>
                    <a:pt x="134996" y="265712"/>
                  </a:lnTo>
                  <a:cubicBezTo>
                    <a:pt x="126379" y="264991"/>
                    <a:pt x="118121" y="263188"/>
                    <a:pt x="110223" y="260664"/>
                  </a:cubicBezTo>
                  <a:lnTo>
                    <a:pt x="97297" y="286622"/>
                  </a:lnTo>
                  <a:lnTo>
                    <a:pt x="64625" y="270038"/>
                  </a:lnTo>
                  <a:lnTo>
                    <a:pt x="77191" y="244080"/>
                  </a:lnTo>
                  <a:cubicBezTo>
                    <a:pt x="70729" y="239393"/>
                    <a:pt x="64266" y="233624"/>
                    <a:pt x="58522" y="227135"/>
                  </a:cubicBezTo>
                  <a:lnTo>
                    <a:pt x="34467" y="242998"/>
                  </a:lnTo>
                  <a:lnTo>
                    <a:pt x="14720" y="212714"/>
                  </a:lnTo>
                  <a:lnTo>
                    <a:pt x="38416" y="196490"/>
                  </a:lnTo>
                  <a:cubicBezTo>
                    <a:pt x="35185" y="188918"/>
                    <a:pt x="32672" y="180626"/>
                    <a:pt x="30877" y="172334"/>
                  </a:cubicBezTo>
                  <a:lnTo>
                    <a:pt x="1795" y="174137"/>
                  </a:lnTo>
                  <a:lnTo>
                    <a:pt x="0" y="137362"/>
                  </a:lnTo>
                  <a:lnTo>
                    <a:pt x="28722" y="135920"/>
                  </a:lnTo>
                  <a:cubicBezTo>
                    <a:pt x="29440" y="127268"/>
                    <a:pt x="31236" y="118975"/>
                    <a:pt x="33749" y="111044"/>
                  </a:cubicBezTo>
                  <a:lnTo>
                    <a:pt x="7899" y="97704"/>
                  </a:lnTo>
                  <a:lnTo>
                    <a:pt x="24414" y="65256"/>
                  </a:lnTo>
                  <a:lnTo>
                    <a:pt x="50264" y="78235"/>
                  </a:lnTo>
                  <a:cubicBezTo>
                    <a:pt x="54932" y="71385"/>
                    <a:pt x="60676" y="64895"/>
                    <a:pt x="67139" y="59127"/>
                  </a:cubicBezTo>
                  <a:lnTo>
                    <a:pt x="51341" y="34971"/>
                  </a:lnTo>
                  <a:lnTo>
                    <a:pt x="81859" y="14782"/>
                  </a:lnTo>
                  <a:lnTo>
                    <a:pt x="97656" y="38937"/>
                  </a:lnTo>
                  <a:cubicBezTo>
                    <a:pt x="105196" y="35692"/>
                    <a:pt x="113095" y="32808"/>
                    <a:pt x="121711" y="31006"/>
                  </a:cubicBezTo>
                  <a:lnTo>
                    <a:pt x="119916" y="2163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74063687-D067-7640-8406-64575D41B0A8}"/>
                </a:ext>
              </a:extLst>
            </p:cNvPr>
            <p:cNvSpPr/>
            <p:nvPr userDrawn="1"/>
          </p:nvSpPr>
          <p:spPr>
            <a:xfrm>
              <a:off x="11256428" y="2227456"/>
              <a:ext cx="935572" cy="1766730"/>
            </a:xfrm>
            <a:custGeom>
              <a:avLst/>
              <a:gdLst>
                <a:gd name="connsiteX0" fmla="*/ 757400 w 935572"/>
                <a:gd name="connsiteY0" fmla="*/ 0 h 1766730"/>
                <a:gd name="connsiteX1" fmla="*/ 935572 w 935572"/>
                <a:gd name="connsiteY1" fmla="*/ 0 h 1766730"/>
                <a:gd name="connsiteX2" fmla="*/ 935572 w 935572"/>
                <a:gd name="connsiteY2" fmla="*/ 510132 h 1766730"/>
                <a:gd name="connsiteX3" fmla="*/ 883634 w 935572"/>
                <a:gd name="connsiteY3" fmla="*/ 504780 h 1766730"/>
                <a:gd name="connsiteX4" fmla="*/ 504933 w 935572"/>
                <a:gd name="connsiteY4" fmla="*/ 883365 h 1766730"/>
                <a:gd name="connsiteX5" fmla="*/ 883634 w 935572"/>
                <a:gd name="connsiteY5" fmla="*/ 1261950 h 1766730"/>
                <a:gd name="connsiteX6" fmla="*/ 935572 w 935572"/>
                <a:gd name="connsiteY6" fmla="*/ 1256614 h 1766730"/>
                <a:gd name="connsiteX7" fmla="*/ 935572 w 935572"/>
                <a:gd name="connsiteY7" fmla="*/ 1766730 h 1766730"/>
                <a:gd name="connsiteX8" fmla="*/ 757400 w 935572"/>
                <a:gd name="connsiteY8" fmla="*/ 1766730 h 1766730"/>
                <a:gd name="connsiteX9" fmla="*/ 757400 w 935572"/>
                <a:gd name="connsiteY9" fmla="*/ 1501452 h 1766730"/>
                <a:gd name="connsiteX10" fmla="*/ 543609 w 935572"/>
                <a:gd name="connsiteY10" fmla="*/ 1414458 h 1766730"/>
                <a:gd name="connsiteX11" fmla="*/ 354528 w 935572"/>
                <a:gd name="connsiteY11" fmla="*/ 1603482 h 1766730"/>
                <a:gd name="connsiteX12" fmla="*/ 175652 w 935572"/>
                <a:gd name="connsiteY12" fmla="*/ 1424661 h 1766730"/>
                <a:gd name="connsiteX13" fmla="*/ 362585 w 935572"/>
                <a:gd name="connsiteY13" fmla="*/ 1238859 h 1766730"/>
                <a:gd name="connsiteX14" fmla="*/ 265359 w 935572"/>
                <a:gd name="connsiteY14" fmla="*/ 1009560 h 1766730"/>
                <a:gd name="connsiteX15" fmla="*/ 0 w 935572"/>
                <a:gd name="connsiteY15" fmla="*/ 1009560 h 1766730"/>
                <a:gd name="connsiteX16" fmla="*/ 0 w 935572"/>
                <a:gd name="connsiteY16" fmla="*/ 757170 h 1766730"/>
                <a:gd name="connsiteX17" fmla="*/ 265359 w 935572"/>
                <a:gd name="connsiteY17" fmla="*/ 757170 h 1766730"/>
                <a:gd name="connsiteX18" fmla="*/ 357214 w 935572"/>
                <a:gd name="connsiteY18" fmla="*/ 535926 h 1766730"/>
                <a:gd name="connsiteX19" fmla="*/ 175652 w 935572"/>
                <a:gd name="connsiteY19" fmla="*/ 354420 h 1766730"/>
                <a:gd name="connsiteX20" fmla="*/ 354528 w 935572"/>
                <a:gd name="connsiteY20" fmla="*/ 176136 h 1766730"/>
                <a:gd name="connsiteX21" fmla="*/ 536089 w 935572"/>
                <a:gd name="connsiteY21" fmla="*/ 357642 h 1766730"/>
                <a:gd name="connsiteX22" fmla="*/ 757400 w 935572"/>
                <a:gd name="connsiteY22" fmla="*/ 265278 h 1766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35572" h="1766730">
                  <a:moveTo>
                    <a:pt x="757400" y="0"/>
                  </a:moveTo>
                  <a:lnTo>
                    <a:pt x="935572" y="0"/>
                  </a:lnTo>
                  <a:lnTo>
                    <a:pt x="935572" y="510132"/>
                  </a:lnTo>
                  <a:lnTo>
                    <a:pt x="883634" y="504780"/>
                  </a:lnTo>
                  <a:cubicBezTo>
                    <a:pt x="674677" y="505317"/>
                    <a:pt x="505471" y="674472"/>
                    <a:pt x="504933" y="883365"/>
                  </a:cubicBezTo>
                  <a:cubicBezTo>
                    <a:pt x="505471" y="1092258"/>
                    <a:pt x="674677" y="1261413"/>
                    <a:pt x="883634" y="1261950"/>
                  </a:cubicBezTo>
                  <a:lnTo>
                    <a:pt x="935572" y="1256614"/>
                  </a:lnTo>
                  <a:lnTo>
                    <a:pt x="935572" y="1766730"/>
                  </a:lnTo>
                  <a:lnTo>
                    <a:pt x="757400" y="1766730"/>
                  </a:lnTo>
                  <a:lnTo>
                    <a:pt x="757400" y="1501452"/>
                  </a:lnTo>
                  <a:cubicBezTo>
                    <a:pt x="680049" y="1485879"/>
                    <a:pt x="608069" y="1455807"/>
                    <a:pt x="543609" y="1414458"/>
                  </a:cubicBezTo>
                  <a:lnTo>
                    <a:pt x="354528" y="1603482"/>
                  </a:lnTo>
                  <a:lnTo>
                    <a:pt x="175652" y="1424661"/>
                  </a:lnTo>
                  <a:lnTo>
                    <a:pt x="362585" y="1238859"/>
                  </a:lnTo>
                  <a:cubicBezTo>
                    <a:pt x="315852" y="1170660"/>
                    <a:pt x="282011" y="1093332"/>
                    <a:pt x="265359" y="1009560"/>
                  </a:cubicBezTo>
                  <a:lnTo>
                    <a:pt x="0" y="1009560"/>
                  </a:lnTo>
                  <a:lnTo>
                    <a:pt x="0" y="757170"/>
                  </a:lnTo>
                  <a:lnTo>
                    <a:pt x="265359" y="757170"/>
                  </a:lnTo>
                  <a:cubicBezTo>
                    <a:pt x="281474" y="677157"/>
                    <a:pt x="313703" y="601977"/>
                    <a:pt x="357214" y="535926"/>
                  </a:cubicBezTo>
                  <a:lnTo>
                    <a:pt x="175652" y="354420"/>
                  </a:lnTo>
                  <a:lnTo>
                    <a:pt x="354528" y="176136"/>
                  </a:lnTo>
                  <a:lnTo>
                    <a:pt x="536089" y="357642"/>
                  </a:lnTo>
                  <a:cubicBezTo>
                    <a:pt x="602160" y="313608"/>
                    <a:pt x="676826" y="281925"/>
                    <a:pt x="757400" y="265278"/>
                  </a:cubicBezTo>
                  <a:close/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AAEA66AB-09D9-144D-9CBA-10216B381C5F}"/>
                </a:ext>
              </a:extLst>
            </p:cNvPr>
            <p:cNvSpPr/>
            <p:nvPr userDrawn="1"/>
          </p:nvSpPr>
          <p:spPr>
            <a:xfrm>
              <a:off x="11280118" y="-29277"/>
              <a:ext cx="911882" cy="2175272"/>
            </a:xfrm>
            <a:custGeom>
              <a:avLst/>
              <a:gdLst>
                <a:gd name="connsiteX0" fmla="*/ 911882 w 911882"/>
                <a:gd name="connsiteY0" fmla="*/ 877835 h 2175272"/>
                <a:gd name="connsiteX1" fmla="*/ 911882 w 911882"/>
                <a:gd name="connsiteY1" fmla="*/ 1297437 h 2175272"/>
                <a:gd name="connsiteX2" fmla="*/ 893392 w 911882"/>
                <a:gd name="connsiteY2" fmla="*/ 1274931 h 2175272"/>
                <a:gd name="connsiteX3" fmla="*/ 836446 w 911882"/>
                <a:gd name="connsiteY3" fmla="*/ 1087636 h 2175272"/>
                <a:gd name="connsiteX4" fmla="*/ 893392 w 911882"/>
                <a:gd name="connsiteY4" fmla="*/ 900341 h 2175272"/>
                <a:gd name="connsiteX5" fmla="*/ 712716 w 911882"/>
                <a:gd name="connsiteY5" fmla="*/ 0 h 2175272"/>
                <a:gd name="connsiteX6" fmla="*/ 828815 w 911882"/>
                <a:gd name="connsiteY6" fmla="*/ 200439 h 2175272"/>
                <a:gd name="connsiteX7" fmla="*/ 911882 w 911882"/>
                <a:gd name="connsiteY7" fmla="*/ 173451 h 2175272"/>
                <a:gd name="connsiteX8" fmla="*/ 911882 w 911882"/>
                <a:gd name="connsiteY8" fmla="*/ 482434 h 2175272"/>
                <a:gd name="connsiteX9" fmla="*/ 803325 w 911882"/>
                <a:gd name="connsiteY9" fmla="*/ 541350 h 2175272"/>
                <a:gd name="connsiteX10" fmla="*/ 512769 w 911882"/>
                <a:gd name="connsiteY10" fmla="*/ 1087636 h 2175272"/>
                <a:gd name="connsiteX11" fmla="*/ 803325 w 911882"/>
                <a:gd name="connsiteY11" fmla="*/ 1634431 h 2175272"/>
                <a:gd name="connsiteX12" fmla="*/ 911882 w 911882"/>
                <a:gd name="connsiteY12" fmla="*/ 1693367 h 2175272"/>
                <a:gd name="connsiteX13" fmla="*/ 911882 w 911882"/>
                <a:gd name="connsiteY13" fmla="*/ 2001995 h 2175272"/>
                <a:gd name="connsiteX14" fmla="*/ 828815 w 911882"/>
                <a:gd name="connsiteY14" fmla="*/ 1974834 h 2175272"/>
                <a:gd name="connsiteX15" fmla="*/ 712716 w 911882"/>
                <a:gd name="connsiteY15" fmla="*/ 2175272 h 2175272"/>
                <a:gd name="connsiteX16" fmla="*/ 459020 w 911882"/>
                <a:gd name="connsiteY16" fmla="*/ 2029107 h 2175272"/>
                <a:gd name="connsiteX17" fmla="*/ 575118 w 911882"/>
                <a:gd name="connsiteY17" fmla="*/ 1828669 h 2175272"/>
                <a:gd name="connsiteX18" fmla="*/ 431070 w 911882"/>
                <a:gd name="connsiteY18" fmla="*/ 1684654 h 2175272"/>
                <a:gd name="connsiteX19" fmla="*/ 230047 w 911882"/>
                <a:gd name="connsiteY19" fmla="*/ 1800726 h 2175272"/>
                <a:gd name="connsiteX20" fmla="*/ 83849 w 911882"/>
                <a:gd name="connsiteY20" fmla="*/ 1546549 h 2175272"/>
                <a:gd name="connsiteX21" fmla="*/ 284871 w 911882"/>
                <a:gd name="connsiteY21" fmla="*/ 1431016 h 2175272"/>
                <a:gd name="connsiteX22" fmla="*/ 232198 w 911882"/>
                <a:gd name="connsiteY22" fmla="*/ 1234338 h 2175272"/>
                <a:gd name="connsiteX23" fmla="*/ 0 w 911882"/>
                <a:gd name="connsiteY23" fmla="*/ 1234338 h 2175272"/>
                <a:gd name="connsiteX24" fmla="*/ 0 w 911882"/>
                <a:gd name="connsiteY24" fmla="*/ 941471 h 2175272"/>
                <a:gd name="connsiteX25" fmla="*/ 232198 w 911882"/>
                <a:gd name="connsiteY25" fmla="*/ 941471 h 2175272"/>
                <a:gd name="connsiteX26" fmla="*/ 284871 w 911882"/>
                <a:gd name="connsiteY26" fmla="*/ 744795 h 2175272"/>
                <a:gd name="connsiteX27" fmla="*/ 83849 w 911882"/>
                <a:gd name="connsiteY27" fmla="*/ 628723 h 2175272"/>
                <a:gd name="connsiteX28" fmla="*/ 230047 w 911882"/>
                <a:gd name="connsiteY28" fmla="*/ 375083 h 2175272"/>
                <a:gd name="connsiteX29" fmla="*/ 431070 w 911882"/>
                <a:gd name="connsiteY29" fmla="*/ 490618 h 2175272"/>
                <a:gd name="connsiteX30" fmla="*/ 574581 w 911882"/>
                <a:gd name="connsiteY30" fmla="*/ 346603 h 2175272"/>
                <a:gd name="connsiteX31" fmla="*/ 459020 w 911882"/>
                <a:gd name="connsiteY31" fmla="*/ 146165 h 2175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911882" h="2175272">
                  <a:moveTo>
                    <a:pt x="911882" y="877835"/>
                  </a:moveTo>
                  <a:lnTo>
                    <a:pt x="911882" y="1297437"/>
                  </a:lnTo>
                  <a:lnTo>
                    <a:pt x="893392" y="1274931"/>
                  </a:lnTo>
                  <a:cubicBezTo>
                    <a:pt x="857428" y="1221461"/>
                    <a:pt x="836446" y="1157006"/>
                    <a:pt x="836446" y="1087636"/>
                  </a:cubicBezTo>
                  <a:cubicBezTo>
                    <a:pt x="836446" y="1018266"/>
                    <a:pt x="857428" y="953812"/>
                    <a:pt x="893392" y="900341"/>
                  </a:cubicBezTo>
                  <a:close/>
                  <a:moveTo>
                    <a:pt x="712716" y="0"/>
                  </a:moveTo>
                  <a:lnTo>
                    <a:pt x="828815" y="200439"/>
                  </a:lnTo>
                  <a:lnTo>
                    <a:pt x="911882" y="173451"/>
                  </a:lnTo>
                  <a:lnTo>
                    <a:pt x="911882" y="482434"/>
                  </a:lnTo>
                  <a:lnTo>
                    <a:pt x="803325" y="541350"/>
                  </a:lnTo>
                  <a:cubicBezTo>
                    <a:pt x="628036" y="659755"/>
                    <a:pt x="512769" y="860262"/>
                    <a:pt x="512769" y="1087636"/>
                  </a:cubicBezTo>
                  <a:cubicBezTo>
                    <a:pt x="512769" y="1315346"/>
                    <a:pt x="628036" y="1515978"/>
                    <a:pt x="803325" y="1634431"/>
                  </a:cubicBezTo>
                  <a:lnTo>
                    <a:pt x="911882" y="1693367"/>
                  </a:lnTo>
                  <a:lnTo>
                    <a:pt x="911882" y="2001995"/>
                  </a:lnTo>
                  <a:lnTo>
                    <a:pt x="828815" y="1974834"/>
                  </a:lnTo>
                  <a:lnTo>
                    <a:pt x="712716" y="2175272"/>
                  </a:lnTo>
                  <a:lnTo>
                    <a:pt x="459020" y="2029107"/>
                  </a:lnTo>
                  <a:lnTo>
                    <a:pt x="575118" y="1828669"/>
                  </a:lnTo>
                  <a:cubicBezTo>
                    <a:pt x="521907" y="1785679"/>
                    <a:pt x="473532" y="1737854"/>
                    <a:pt x="431070" y="1684654"/>
                  </a:cubicBezTo>
                  <a:lnTo>
                    <a:pt x="230047" y="1800726"/>
                  </a:lnTo>
                  <a:lnTo>
                    <a:pt x="83849" y="1546549"/>
                  </a:lnTo>
                  <a:lnTo>
                    <a:pt x="284871" y="1431016"/>
                  </a:lnTo>
                  <a:cubicBezTo>
                    <a:pt x="260685" y="1368143"/>
                    <a:pt x="242948" y="1302584"/>
                    <a:pt x="232198" y="1234338"/>
                  </a:cubicBezTo>
                  <a:lnTo>
                    <a:pt x="0" y="1234338"/>
                  </a:lnTo>
                  <a:lnTo>
                    <a:pt x="0" y="941471"/>
                  </a:lnTo>
                  <a:lnTo>
                    <a:pt x="232198" y="941471"/>
                  </a:lnTo>
                  <a:cubicBezTo>
                    <a:pt x="242948" y="873226"/>
                    <a:pt x="260685" y="807130"/>
                    <a:pt x="284871" y="744795"/>
                  </a:cubicBezTo>
                  <a:lnTo>
                    <a:pt x="83849" y="628723"/>
                  </a:lnTo>
                  <a:lnTo>
                    <a:pt x="230047" y="375083"/>
                  </a:lnTo>
                  <a:lnTo>
                    <a:pt x="431070" y="490618"/>
                  </a:lnTo>
                  <a:cubicBezTo>
                    <a:pt x="473532" y="437955"/>
                    <a:pt x="521907" y="389593"/>
                    <a:pt x="574581" y="346603"/>
                  </a:cubicBezTo>
                  <a:lnTo>
                    <a:pt x="459020" y="146165"/>
                  </a:ln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6EDD8CF5-EE5A-194B-A1A3-6F050BDBED1F}"/>
                </a:ext>
              </a:extLst>
            </p:cNvPr>
            <p:cNvSpPr/>
            <p:nvPr userDrawn="1"/>
          </p:nvSpPr>
          <p:spPr>
            <a:xfrm>
              <a:off x="12047672" y="5608394"/>
              <a:ext cx="144328" cy="697004"/>
            </a:xfrm>
            <a:custGeom>
              <a:avLst/>
              <a:gdLst>
                <a:gd name="connsiteX0" fmla="*/ 144328 w 144328"/>
                <a:gd name="connsiteY0" fmla="*/ 550545 h 697004"/>
                <a:gd name="connsiteX1" fmla="*/ 144328 w 144328"/>
                <a:gd name="connsiteY1" fmla="*/ 697004 h 697004"/>
                <a:gd name="connsiteX2" fmla="*/ 82099 w 144328"/>
                <a:gd name="connsiteY2" fmla="*/ 634775 h 697004"/>
                <a:gd name="connsiteX3" fmla="*/ 70830 w 144328"/>
                <a:gd name="connsiteY3" fmla="*/ 624043 h 697004"/>
                <a:gd name="connsiteX4" fmla="*/ 82099 w 144328"/>
                <a:gd name="connsiteY4" fmla="*/ 612774 h 697004"/>
                <a:gd name="connsiteX5" fmla="*/ 144328 w 144328"/>
                <a:gd name="connsiteY5" fmla="*/ 220513 h 697004"/>
                <a:gd name="connsiteX6" fmla="*/ 144328 w 144328"/>
                <a:gd name="connsiteY6" fmla="*/ 475914 h 697004"/>
                <a:gd name="connsiteX7" fmla="*/ 134685 w 144328"/>
                <a:gd name="connsiteY7" fmla="*/ 452869 h 697004"/>
                <a:gd name="connsiteX8" fmla="*/ 16098 w 144328"/>
                <a:gd name="connsiteY8" fmla="*/ 452869 h 697004"/>
                <a:gd name="connsiteX9" fmla="*/ 0 w 144328"/>
                <a:gd name="connsiteY9" fmla="*/ 452869 h 697004"/>
                <a:gd name="connsiteX10" fmla="*/ 0 w 144328"/>
                <a:gd name="connsiteY10" fmla="*/ 437308 h 697004"/>
                <a:gd name="connsiteX11" fmla="*/ 0 w 144328"/>
                <a:gd name="connsiteY11" fmla="*/ 254329 h 697004"/>
                <a:gd name="connsiteX12" fmla="*/ 0 w 144328"/>
                <a:gd name="connsiteY12" fmla="*/ 239305 h 697004"/>
                <a:gd name="connsiteX13" fmla="*/ 16098 w 144328"/>
                <a:gd name="connsiteY13" fmla="*/ 239305 h 697004"/>
                <a:gd name="connsiteX14" fmla="*/ 136295 w 144328"/>
                <a:gd name="connsiteY14" fmla="*/ 239305 h 697004"/>
                <a:gd name="connsiteX15" fmla="*/ 144328 w 144328"/>
                <a:gd name="connsiteY15" fmla="*/ 0 h 697004"/>
                <a:gd name="connsiteX16" fmla="*/ 144328 w 144328"/>
                <a:gd name="connsiteY16" fmla="*/ 146854 h 697004"/>
                <a:gd name="connsiteX17" fmla="*/ 82099 w 144328"/>
                <a:gd name="connsiteY17" fmla="*/ 84229 h 697004"/>
                <a:gd name="connsiteX18" fmla="*/ 70830 w 144328"/>
                <a:gd name="connsiteY18" fmla="*/ 73497 h 697004"/>
                <a:gd name="connsiteX19" fmla="*/ 82099 w 144328"/>
                <a:gd name="connsiteY19" fmla="*/ 62229 h 697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44328" h="697004">
                  <a:moveTo>
                    <a:pt x="144328" y="550545"/>
                  </a:moveTo>
                  <a:lnTo>
                    <a:pt x="144328" y="697004"/>
                  </a:lnTo>
                  <a:lnTo>
                    <a:pt x="82099" y="634775"/>
                  </a:lnTo>
                  <a:lnTo>
                    <a:pt x="70830" y="624043"/>
                  </a:lnTo>
                  <a:lnTo>
                    <a:pt x="82099" y="612774"/>
                  </a:lnTo>
                  <a:close/>
                  <a:moveTo>
                    <a:pt x="144328" y="220513"/>
                  </a:moveTo>
                  <a:lnTo>
                    <a:pt x="144328" y="475914"/>
                  </a:lnTo>
                  <a:lnTo>
                    <a:pt x="134685" y="452869"/>
                  </a:lnTo>
                  <a:lnTo>
                    <a:pt x="16098" y="452869"/>
                  </a:lnTo>
                  <a:lnTo>
                    <a:pt x="0" y="452869"/>
                  </a:lnTo>
                  <a:lnTo>
                    <a:pt x="0" y="437308"/>
                  </a:lnTo>
                  <a:lnTo>
                    <a:pt x="0" y="254329"/>
                  </a:lnTo>
                  <a:lnTo>
                    <a:pt x="0" y="239305"/>
                  </a:lnTo>
                  <a:lnTo>
                    <a:pt x="16098" y="239305"/>
                  </a:lnTo>
                  <a:lnTo>
                    <a:pt x="136295" y="239305"/>
                  </a:lnTo>
                  <a:close/>
                  <a:moveTo>
                    <a:pt x="144328" y="0"/>
                  </a:moveTo>
                  <a:lnTo>
                    <a:pt x="144328" y="146854"/>
                  </a:lnTo>
                  <a:lnTo>
                    <a:pt x="82099" y="84229"/>
                  </a:lnTo>
                  <a:lnTo>
                    <a:pt x="70830" y="73497"/>
                  </a:lnTo>
                  <a:lnTo>
                    <a:pt x="82099" y="62229"/>
                  </a:lnTo>
                  <a:close/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62E0F383-3636-994A-BE83-212C7CD81769}"/>
                </a:ext>
              </a:extLst>
            </p:cNvPr>
            <p:cNvSpPr/>
            <p:nvPr userDrawn="1"/>
          </p:nvSpPr>
          <p:spPr>
            <a:xfrm>
              <a:off x="10905817" y="3871536"/>
              <a:ext cx="1286183" cy="1766730"/>
            </a:xfrm>
            <a:custGeom>
              <a:avLst/>
              <a:gdLst>
                <a:gd name="connsiteX0" fmla="*/ 883633 w 1286183"/>
                <a:gd name="connsiteY0" fmla="*/ 504934 h 1766730"/>
                <a:gd name="connsiteX1" fmla="*/ 504933 w 1286183"/>
                <a:gd name="connsiteY1" fmla="*/ 883634 h 1766730"/>
                <a:gd name="connsiteX2" fmla="*/ 883633 w 1286183"/>
                <a:gd name="connsiteY2" fmla="*/ 1261259 h 1766730"/>
                <a:gd name="connsiteX3" fmla="*/ 1262334 w 1286183"/>
                <a:gd name="connsiteY3" fmla="*/ 883634 h 1766730"/>
                <a:gd name="connsiteX4" fmla="*/ 883633 w 1286183"/>
                <a:gd name="connsiteY4" fmla="*/ 504934 h 1766730"/>
                <a:gd name="connsiteX5" fmla="*/ 757400 w 1286183"/>
                <a:gd name="connsiteY5" fmla="*/ 0 h 1766730"/>
                <a:gd name="connsiteX6" fmla="*/ 1009867 w 1286183"/>
                <a:gd name="connsiteY6" fmla="*/ 0 h 1766730"/>
                <a:gd name="connsiteX7" fmla="*/ 1009867 w 1286183"/>
                <a:gd name="connsiteY7" fmla="*/ 264822 h 1766730"/>
                <a:gd name="connsiteX8" fmla="*/ 1238698 w 1286183"/>
                <a:gd name="connsiteY8" fmla="*/ 362048 h 1766730"/>
                <a:gd name="connsiteX9" fmla="*/ 1286183 w 1286183"/>
                <a:gd name="connsiteY9" fmla="*/ 314836 h 1766730"/>
                <a:gd name="connsiteX10" fmla="*/ 1286183 w 1286183"/>
                <a:gd name="connsiteY10" fmla="*/ 1464369 h 1766730"/>
                <a:gd name="connsiteX11" fmla="*/ 1231178 w 1286183"/>
                <a:gd name="connsiteY11" fmla="*/ 1409516 h 1766730"/>
                <a:gd name="connsiteX12" fmla="*/ 1009867 w 1286183"/>
                <a:gd name="connsiteY12" fmla="*/ 1501909 h 1766730"/>
                <a:gd name="connsiteX13" fmla="*/ 1009867 w 1286183"/>
                <a:gd name="connsiteY13" fmla="*/ 1766730 h 1766730"/>
                <a:gd name="connsiteX14" fmla="*/ 757400 w 1286183"/>
                <a:gd name="connsiteY14" fmla="*/ 1766730 h 1766730"/>
                <a:gd name="connsiteX15" fmla="*/ 757400 w 1286183"/>
                <a:gd name="connsiteY15" fmla="*/ 1501909 h 1766730"/>
                <a:gd name="connsiteX16" fmla="*/ 543609 w 1286183"/>
                <a:gd name="connsiteY16" fmla="*/ 1414351 h 1766730"/>
                <a:gd name="connsiteX17" fmla="*/ 354528 w 1286183"/>
                <a:gd name="connsiteY17" fmla="*/ 1603432 h 1766730"/>
                <a:gd name="connsiteX18" fmla="*/ 175652 w 1286183"/>
                <a:gd name="connsiteY18" fmla="*/ 1425094 h 1766730"/>
                <a:gd name="connsiteX19" fmla="*/ 362048 w 1286183"/>
                <a:gd name="connsiteY19" fmla="*/ 1238699 h 1766730"/>
                <a:gd name="connsiteX20" fmla="*/ 265359 w 1286183"/>
                <a:gd name="connsiteY20" fmla="*/ 1009330 h 1766730"/>
                <a:gd name="connsiteX21" fmla="*/ 0 w 1286183"/>
                <a:gd name="connsiteY21" fmla="*/ 1009330 h 1766730"/>
                <a:gd name="connsiteX22" fmla="*/ 0 w 1286183"/>
                <a:gd name="connsiteY22" fmla="*/ 757400 h 1766730"/>
                <a:gd name="connsiteX23" fmla="*/ 264821 w 1286183"/>
                <a:gd name="connsiteY23" fmla="*/ 757400 h 1766730"/>
                <a:gd name="connsiteX24" fmla="*/ 357214 w 1286183"/>
                <a:gd name="connsiteY24" fmla="*/ 536089 h 1766730"/>
                <a:gd name="connsiteX25" fmla="*/ 175652 w 1286183"/>
                <a:gd name="connsiteY25" fmla="*/ 354528 h 1766730"/>
                <a:gd name="connsiteX26" fmla="*/ 354528 w 1286183"/>
                <a:gd name="connsiteY26" fmla="*/ 176190 h 1766730"/>
                <a:gd name="connsiteX27" fmla="*/ 535552 w 1286183"/>
                <a:gd name="connsiteY27" fmla="*/ 357214 h 1766730"/>
                <a:gd name="connsiteX28" fmla="*/ 757400 w 1286183"/>
                <a:gd name="connsiteY28" fmla="*/ 264822 h 1766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286183" h="1766730">
                  <a:moveTo>
                    <a:pt x="883633" y="504934"/>
                  </a:moveTo>
                  <a:cubicBezTo>
                    <a:pt x="674677" y="504934"/>
                    <a:pt x="505471" y="674677"/>
                    <a:pt x="504933" y="883634"/>
                  </a:cubicBezTo>
                  <a:cubicBezTo>
                    <a:pt x="505471" y="1092053"/>
                    <a:pt x="674677" y="1261259"/>
                    <a:pt x="883633" y="1261259"/>
                  </a:cubicBezTo>
                  <a:cubicBezTo>
                    <a:pt x="1092590" y="1261259"/>
                    <a:pt x="1261796" y="1092053"/>
                    <a:pt x="1262334" y="883634"/>
                  </a:cubicBezTo>
                  <a:cubicBezTo>
                    <a:pt x="1261796" y="674677"/>
                    <a:pt x="1092590" y="504934"/>
                    <a:pt x="883633" y="504934"/>
                  </a:cubicBezTo>
                  <a:close/>
                  <a:moveTo>
                    <a:pt x="757400" y="0"/>
                  </a:moveTo>
                  <a:lnTo>
                    <a:pt x="1009867" y="0"/>
                  </a:lnTo>
                  <a:lnTo>
                    <a:pt x="1009867" y="264822"/>
                  </a:lnTo>
                  <a:cubicBezTo>
                    <a:pt x="1093127" y="282011"/>
                    <a:pt x="1171016" y="315852"/>
                    <a:pt x="1238698" y="362048"/>
                  </a:cubicBezTo>
                  <a:lnTo>
                    <a:pt x="1286183" y="314836"/>
                  </a:lnTo>
                  <a:lnTo>
                    <a:pt x="1286183" y="1464369"/>
                  </a:lnTo>
                  <a:lnTo>
                    <a:pt x="1231178" y="1409516"/>
                  </a:lnTo>
                  <a:cubicBezTo>
                    <a:pt x="1165107" y="1453564"/>
                    <a:pt x="1090441" y="1485256"/>
                    <a:pt x="1009867" y="1501909"/>
                  </a:cubicBezTo>
                  <a:lnTo>
                    <a:pt x="1009867" y="1766730"/>
                  </a:lnTo>
                  <a:lnTo>
                    <a:pt x="757400" y="1766730"/>
                  </a:lnTo>
                  <a:lnTo>
                    <a:pt x="757400" y="1501909"/>
                  </a:lnTo>
                  <a:cubicBezTo>
                    <a:pt x="680049" y="1485794"/>
                    <a:pt x="608069" y="1455175"/>
                    <a:pt x="543609" y="1414351"/>
                  </a:cubicBezTo>
                  <a:lnTo>
                    <a:pt x="354528" y="1603432"/>
                  </a:lnTo>
                  <a:lnTo>
                    <a:pt x="175652" y="1425094"/>
                  </a:lnTo>
                  <a:lnTo>
                    <a:pt x="362048" y="1238699"/>
                  </a:lnTo>
                  <a:cubicBezTo>
                    <a:pt x="315852" y="1170479"/>
                    <a:pt x="282548" y="1092590"/>
                    <a:pt x="265359" y="1009330"/>
                  </a:cubicBezTo>
                  <a:lnTo>
                    <a:pt x="0" y="1009330"/>
                  </a:lnTo>
                  <a:lnTo>
                    <a:pt x="0" y="757400"/>
                  </a:lnTo>
                  <a:lnTo>
                    <a:pt x="264821" y="757400"/>
                  </a:lnTo>
                  <a:cubicBezTo>
                    <a:pt x="281474" y="676826"/>
                    <a:pt x="313166" y="602160"/>
                    <a:pt x="357214" y="536089"/>
                  </a:cubicBezTo>
                  <a:lnTo>
                    <a:pt x="175652" y="354528"/>
                  </a:lnTo>
                  <a:lnTo>
                    <a:pt x="354528" y="176190"/>
                  </a:lnTo>
                  <a:lnTo>
                    <a:pt x="535552" y="357214"/>
                  </a:lnTo>
                  <a:cubicBezTo>
                    <a:pt x="602160" y="313166"/>
                    <a:pt x="676826" y="281474"/>
                    <a:pt x="757400" y="264822"/>
                  </a:cubicBez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</p:spTree>
    <p:extLst>
      <p:ext uri="{BB962C8B-B14F-4D97-AF65-F5344CB8AC3E}">
        <p14:creationId xmlns:p14="http://schemas.microsoft.com/office/powerpoint/2010/main" val="1211950709"/>
      </p:ext>
    </p:extLst>
  </p:cSld>
  <p:clrMapOvr>
    <a:masterClrMapping/>
  </p:clrMapOvr>
  <p:transition advClick="0"/>
  <p:extLst mod="1"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General Slide_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871CDB1A-E8BD-244A-BD24-528B53D86923}"/>
              </a:ext>
            </a:extLst>
          </p:cNvPr>
          <p:cNvGrpSpPr>
            <a:grpSpLocks noChangeAspect="1"/>
          </p:cNvGrpSpPr>
          <p:nvPr userDrawn="1"/>
        </p:nvGrpSpPr>
        <p:grpSpPr>
          <a:xfrm flipH="1">
            <a:off x="0" y="-185136"/>
            <a:ext cx="2772000" cy="7043136"/>
            <a:chOff x="9418091" y="-179439"/>
            <a:chExt cx="2773910" cy="7043136"/>
          </a:xfrm>
        </p:grpSpPr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E53936A8-5E1C-554C-A274-6C6B5E26D2E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1405676" y="6505853"/>
              <a:ext cx="523008" cy="352147"/>
            </a:xfrm>
            <a:custGeom>
              <a:avLst/>
              <a:gdLst>
                <a:gd name="connsiteX0" fmla="*/ 203721 w 523008"/>
                <a:gd name="connsiteY0" fmla="*/ 0 h 352147"/>
                <a:gd name="connsiteX1" fmla="*/ 211784 w 523008"/>
                <a:gd name="connsiteY1" fmla="*/ 0 h 352147"/>
                <a:gd name="connsiteX2" fmla="*/ 308000 w 523008"/>
                <a:gd name="connsiteY2" fmla="*/ 0 h 352147"/>
                <a:gd name="connsiteX3" fmla="*/ 316600 w 523008"/>
                <a:gd name="connsiteY3" fmla="*/ 0 h 352147"/>
                <a:gd name="connsiteX4" fmla="*/ 316600 w 523008"/>
                <a:gd name="connsiteY4" fmla="*/ 8071 h 352147"/>
                <a:gd name="connsiteX5" fmla="*/ 316600 w 523008"/>
                <a:gd name="connsiteY5" fmla="*/ 73178 h 352147"/>
                <a:gd name="connsiteX6" fmla="*/ 352614 w 523008"/>
                <a:gd name="connsiteY6" fmla="*/ 88245 h 352147"/>
                <a:gd name="connsiteX7" fmla="*/ 399379 w 523008"/>
                <a:gd name="connsiteY7" fmla="*/ 41432 h 352147"/>
                <a:gd name="connsiteX8" fmla="*/ 405291 w 523008"/>
                <a:gd name="connsiteY8" fmla="*/ 35513 h 352147"/>
                <a:gd name="connsiteX9" fmla="*/ 411204 w 523008"/>
                <a:gd name="connsiteY9" fmla="*/ 41432 h 352147"/>
                <a:gd name="connsiteX10" fmla="*/ 479469 w 523008"/>
                <a:gd name="connsiteY10" fmla="*/ 109768 h 352147"/>
                <a:gd name="connsiteX11" fmla="*/ 485382 w 523008"/>
                <a:gd name="connsiteY11" fmla="*/ 115686 h 352147"/>
                <a:gd name="connsiteX12" fmla="*/ 479469 w 523008"/>
                <a:gd name="connsiteY12" fmla="*/ 121605 h 352147"/>
                <a:gd name="connsiteX13" fmla="*/ 433242 w 523008"/>
                <a:gd name="connsiteY13" fmla="*/ 167880 h 352147"/>
                <a:gd name="connsiteX14" fmla="*/ 448830 w 523008"/>
                <a:gd name="connsiteY14" fmla="*/ 206083 h 352147"/>
                <a:gd name="connsiteX15" fmla="*/ 514408 w 523008"/>
                <a:gd name="connsiteY15" fmla="*/ 206083 h 352147"/>
                <a:gd name="connsiteX16" fmla="*/ 523008 w 523008"/>
                <a:gd name="connsiteY16" fmla="*/ 206083 h 352147"/>
                <a:gd name="connsiteX17" fmla="*/ 523008 w 523008"/>
                <a:gd name="connsiteY17" fmla="*/ 214692 h 352147"/>
                <a:gd name="connsiteX18" fmla="*/ 523008 w 523008"/>
                <a:gd name="connsiteY18" fmla="*/ 311546 h 352147"/>
                <a:gd name="connsiteX19" fmla="*/ 523008 w 523008"/>
                <a:gd name="connsiteY19" fmla="*/ 319617 h 352147"/>
                <a:gd name="connsiteX20" fmla="*/ 514408 w 523008"/>
                <a:gd name="connsiteY20" fmla="*/ 319617 h 352147"/>
                <a:gd name="connsiteX21" fmla="*/ 447755 w 523008"/>
                <a:gd name="connsiteY21" fmla="*/ 319617 h 352147"/>
                <a:gd name="connsiteX22" fmla="*/ 434461 w 523008"/>
                <a:gd name="connsiteY22" fmla="*/ 352147 h 352147"/>
                <a:gd name="connsiteX23" fmla="*/ 332155 w 523008"/>
                <a:gd name="connsiteY23" fmla="*/ 352147 h 352147"/>
                <a:gd name="connsiteX24" fmla="*/ 342939 w 523008"/>
                <a:gd name="connsiteY24" fmla="*/ 344839 h 352147"/>
                <a:gd name="connsiteX25" fmla="*/ 377340 w 523008"/>
                <a:gd name="connsiteY25" fmla="*/ 261505 h 352147"/>
                <a:gd name="connsiteX26" fmla="*/ 260160 w 523008"/>
                <a:gd name="connsiteY26" fmla="*/ 144204 h 352147"/>
                <a:gd name="connsiteX27" fmla="*/ 142443 w 523008"/>
                <a:gd name="connsiteY27" fmla="*/ 261505 h 352147"/>
                <a:gd name="connsiteX28" fmla="*/ 176912 w 523008"/>
                <a:gd name="connsiteY28" fmla="*/ 344839 h 352147"/>
                <a:gd name="connsiteX29" fmla="*/ 187742 w 523008"/>
                <a:gd name="connsiteY29" fmla="*/ 352147 h 352147"/>
                <a:gd name="connsiteX30" fmla="*/ 86034 w 523008"/>
                <a:gd name="connsiteY30" fmla="*/ 352147 h 352147"/>
                <a:gd name="connsiteX31" fmla="*/ 71490 w 523008"/>
                <a:gd name="connsiteY31" fmla="*/ 316926 h 352147"/>
                <a:gd name="connsiteX32" fmla="*/ 8063 w 523008"/>
                <a:gd name="connsiteY32" fmla="*/ 316926 h 352147"/>
                <a:gd name="connsiteX33" fmla="*/ 0 w 523008"/>
                <a:gd name="connsiteY33" fmla="*/ 316926 h 352147"/>
                <a:gd name="connsiteX34" fmla="*/ 0 w 523008"/>
                <a:gd name="connsiteY34" fmla="*/ 308855 h 352147"/>
                <a:gd name="connsiteX35" fmla="*/ 0 w 523008"/>
                <a:gd name="connsiteY35" fmla="*/ 212002 h 352147"/>
                <a:gd name="connsiteX36" fmla="*/ 0 w 523008"/>
                <a:gd name="connsiteY36" fmla="*/ 203393 h 352147"/>
                <a:gd name="connsiteX37" fmla="*/ 8063 w 523008"/>
                <a:gd name="connsiteY37" fmla="*/ 203393 h 352147"/>
                <a:gd name="connsiteX38" fmla="*/ 72028 w 523008"/>
                <a:gd name="connsiteY38" fmla="*/ 203393 h 352147"/>
                <a:gd name="connsiteX39" fmla="*/ 88154 w 523008"/>
                <a:gd name="connsiteY39" fmla="*/ 166265 h 352147"/>
                <a:gd name="connsiteX40" fmla="*/ 43539 w 523008"/>
                <a:gd name="connsiteY40" fmla="*/ 121605 h 352147"/>
                <a:gd name="connsiteX41" fmla="*/ 37627 w 523008"/>
                <a:gd name="connsiteY41" fmla="*/ 115686 h 352147"/>
                <a:gd name="connsiteX42" fmla="*/ 43539 w 523008"/>
                <a:gd name="connsiteY42" fmla="*/ 109768 h 352147"/>
                <a:gd name="connsiteX43" fmla="*/ 111804 w 523008"/>
                <a:gd name="connsiteY43" fmla="*/ 41432 h 352147"/>
                <a:gd name="connsiteX44" fmla="*/ 117717 w 523008"/>
                <a:gd name="connsiteY44" fmla="*/ 35513 h 352147"/>
                <a:gd name="connsiteX45" fmla="*/ 123092 w 523008"/>
                <a:gd name="connsiteY45" fmla="*/ 41432 h 352147"/>
                <a:gd name="connsiteX46" fmla="*/ 169319 w 523008"/>
                <a:gd name="connsiteY46" fmla="*/ 87168 h 352147"/>
                <a:gd name="connsiteX47" fmla="*/ 203721 w 523008"/>
                <a:gd name="connsiteY47" fmla="*/ 73178 h 352147"/>
                <a:gd name="connsiteX48" fmla="*/ 203721 w 523008"/>
                <a:gd name="connsiteY48" fmla="*/ 8071 h 352147"/>
                <a:gd name="connsiteX49" fmla="*/ 203721 w 523008"/>
                <a:gd name="connsiteY49" fmla="*/ 0 h 352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523008" h="352147">
                  <a:moveTo>
                    <a:pt x="203721" y="0"/>
                  </a:moveTo>
                  <a:lnTo>
                    <a:pt x="211784" y="0"/>
                  </a:lnTo>
                  <a:lnTo>
                    <a:pt x="308000" y="0"/>
                  </a:lnTo>
                  <a:lnTo>
                    <a:pt x="316600" y="0"/>
                  </a:lnTo>
                  <a:lnTo>
                    <a:pt x="316600" y="8071"/>
                  </a:lnTo>
                  <a:lnTo>
                    <a:pt x="316600" y="73178"/>
                  </a:lnTo>
                  <a:cubicBezTo>
                    <a:pt x="328963" y="76945"/>
                    <a:pt x="341326" y="81788"/>
                    <a:pt x="352614" y="88245"/>
                  </a:cubicBezTo>
                  <a:lnTo>
                    <a:pt x="399379" y="41432"/>
                  </a:lnTo>
                  <a:lnTo>
                    <a:pt x="405291" y="35513"/>
                  </a:lnTo>
                  <a:lnTo>
                    <a:pt x="411204" y="41432"/>
                  </a:lnTo>
                  <a:lnTo>
                    <a:pt x="479469" y="109768"/>
                  </a:lnTo>
                  <a:lnTo>
                    <a:pt x="485382" y="115686"/>
                  </a:lnTo>
                  <a:lnTo>
                    <a:pt x="479469" y="121605"/>
                  </a:lnTo>
                  <a:lnTo>
                    <a:pt x="433242" y="167880"/>
                  </a:lnTo>
                  <a:cubicBezTo>
                    <a:pt x="439693" y="180255"/>
                    <a:pt x="445068" y="193169"/>
                    <a:pt x="448830" y="206083"/>
                  </a:cubicBezTo>
                  <a:lnTo>
                    <a:pt x="514408" y="206083"/>
                  </a:lnTo>
                  <a:lnTo>
                    <a:pt x="523008" y="206083"/>
                  </a:lnTo>
                  <a:lnTo>
                    <a:pt x="523008" y="214692"/>
                  </a:lnTo>
                  <a:lnTo>
                    <a:pt x="523008" y="311546"/>
                  </a:lnTo>
                  <a:lnTo>
                    <a:pt x="523008" y="319617"/>
                  </a:lnTo>
                  <a:lnTo>
                    <a:pt x="514408" y="319617"/>
                  </a:lnTo>
                  <a:lnTo>
                    <a:pt x="447755" y="319617"/>
                  </a:lnTo>
                  <a:lnTo>
                    <a:pt x="434461" y="352147"/>
                  </a:lnTo>
                  <a:lnTo>
                    <a:pt x="332155" y="352147"/>
                  </a:lnTo>
                  <a:lnTo>
                    <a:pt x="342939" y="344839"/>
                  </a:lnTo>
                  <a:cubicBezTo>
                    <a:pt x="364171" y="323518"/>
                    <a:pt x="377340" y="294059"/>
                    <a:pt x="377340" y="261505"/>
                  </a:cubicBezTo>
                  <a:cubicBezTo>
                    <a:pt x="377340" y="196936"/>
                    <a:pt x="324663" y="144204"/>
                    <a:pt x="260160" y="144204"/>
                  </a:cubicBezTo>
                  <a:cubicBezTo>
                    <a:pt x="195120" y="144204"/>
                    <a:pt x="142443" y="196936"/>
                    <a:pt x="142443" y="261505"/>
                  </a:cubicBezTo>
                  <a:cubicBezTo>
                    <a:pt x="142443" y="294059"/>
                    <a:pt x="155612" y="323518"/>
                    <a:pt x="176912" y="344839"/>
                  </a:cubicBezTo>
                  <a:lnTo>
                    <a:pt x="187742" y="352147"/>
                  </a:lnTo>
                  <a:lnTo>
                    <a:pt x="86034" y="352147"/>
                  </a:lnTo>
                  <a:lnTo>
                    <a:pt x="71490" y="316926"/>
                  </a:lnTo>
                  <a:lnTo>
                    <a:pt x="8063" y="316926"/>
                  </a:lnTo>
                  <a:lnTo>
                    <a:pt x="0" y="316926"/>
                  </a:lnTo>
                  <a:lnTo>
                    <a:pt x="0" y="308855"/>
                  </a:lnTo>
                  <a:lnTo>
                    <a:pt x="0" y="212002"/>
                  </a:lnTo>
                  <a:lnTo>
                    <a:pt x="0" y="203393"/>
                  </a:lnTo>
                  <a:lnTo>
                    <a:pt x="8063" y="203393"/>
                  </a:lnTo>
                  <a:lnTo>
                    <a:pt x="72028" y="203393"/>
                  </a:lnTo>
                  <a:cubicBezTo>
                    <a:pt x="75791" y="191017"/>
                    <a:pt x="81166" y="178103"/>
                    <a:pt x="88154" y="166265"/>
                  </a:cubicBezTo>
                  <a:lnTo>
                    <a:pt x="43539" y="121605"/>
                  </a:lnTo>
                  <a:lnTo>
                    <a:pt x="37627" y="115686"/>
                  </a:lnTo>
                  <a:lnTo>
                    <a:pt x="43539" y="109768"/>
                  </a:lnTo>
                  <a:lnTo>
                    <a:pt x="111804" y="41432"/>
                  </a:lnTo>
                  <a:lnTo>
                    <a:pt x="117717" y="35513"/>
                  </a:lnTo>
                  <a:lnTo>
                    <a:pt x="123092" y="41432"/>
                  </a:lnTo>
                  <a:lnTo>
                    <a:pt x="169319" y="87168"/>
                  </a:lnTo>
                  <a:cubicBezTo>
                    <a:pt x="180070" y="81250"/>
                    <a:pt x="191358" y="76945"/>
                    <a:pt x="203721" y="73178"/>
                  </a:cubicBezTo>
                  <a:lnTo>
                    <a:pt x="203721" y="8071"/>
                  </a:lnTo>
                  <a:lnTo>
                    <a:pt x="203721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D4C7A0FD-779C-7841-89AC-29107042AA86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1990816" y="6505900"/>
              <a:ext cx="201185" cy="352100"/>
            </a:xfrm>
            <a:custGeom>
              <a:avLst/>
              <a:gdLst>
                <a:gd name="connsiteX0" fmla="*/ 141617 w 201185"/>
                <a:gd name="connsiteY0" fmla="*/ 0 h 352100"/>
                <a:gd name="connsiteX1" fmla="*/ 164683 w 201185"/>
                <a:gd name="connsiteY1" fmla="*/ 40232 h 352100"/>
                <a:gd name="connsiteX2" fmla="*/ 201185 w 201185"/>
                <a:gd name="connsiteY2" fmla="*/ 30232 h 352100"/>
                <a:gd name="connsiteX3" fmla="*/ 201185 w 201185"/>
                <a:gd name="connsiteY3" fmla="*/ 91745 h 352100"/>
                <a:gd name="connsiteX4" fmla="*/ 182117 w 201185"/>
                <a:gd name="connsiteY4" fmla="*/ 95635 h 352100"/>
                <a:gd name="connsiteX5" fmla="*/ 102458 w 201185"/>
                <a:gd name="connsiteY5" fmla="*/ 216180 h 352100"/>
                <a:gd name="connsiteX6" fmla="*/ 182117 w 201185"/>
                <a:gd name="connsiteY6" fmla="*/ 336801 h 352100"/>
                <a:gd name="connsiteX7" fmla="*/ 201185 w 201185"/>
                <a:gd name="connsiteY7" fmla="*/ 340663 h 352100"/>
                <a:gd name="connsiteX8" fmla="*/ 201185 w 201185"/>
                <a:gd name="connsiteY8" fmla="*/ 352100 h 352100"/>
                <a:gd name="connsiteX9" fmla="*/ 102876 w 201185"/>
                <a:gd name="connsiteY9" fmla="*/ 352100 h 352100"/>
                <a:gd name="connsiteX10" fmla="*/ 85828 w 201185"/>
                <a:gd name="connsiteY10" fmla="*/ 334731 h 352100"/>
                <a:gd name="connsiteX11" fmla="*/ 55937 w 201185"/>
                <a:gd name="connsiteY11" fmla="*/ 352100 h 352100"/>
                <a:gd name="connsiteX12" fmla="*/ 42800 w 201185"/>
                <a:gd name="connsiteY12" fmla="*/ 352100 h 352100"/>
                <a:gd name="connsiteX13" fmla="*/ 16629 w 201185"/>
                <a:gd name="connsiteY13" fmla="*/ 307373 h 352100"/>
                <a:gd name="connsiteX14" fmla="*/ 56861 w 201185"/>
                <a:gd name="connsiteY14" fmla="*/ 284843 h 352100"/>
                <a:gd name="connsiteX15" fmla="*/ 46669 w 201185"/>
                <a:gd name="connsiteY15" fmla="*/ 245684 h 352100"/>
                <a:gd name="connsiteX16" fmla="*/ 0 w 201185"/>
                <a:gd name="connsiteY16" fmla="*/ 245684 h 352100"/>
                <a:gd name="connsiteX17" fmla="*/ 0 w 201185"/>
                <a:gd name="connsiteY17" fmla="*/ 187213 h 352100"/>
                <a:gd name="connsiteX18" fmla="*/ 46669 w 201185"/>
                <a:gd name="connsiteY18" fmla="*/ 187213 h 352100"/>
                <a:gd name="connsiteX19" fmla="*/ 56861 w 201185"/>
                <a:gd name="connsiteY19" fmla="*/ 148054 h 352100"/>
                <a:gd name="connsiteX20" fmla="*/ 16629 w 201185"/>
                <a:gd name="connsiteY20" fmla="*/ 124988 h 352100"/>
                <a:gd name="connsiteX21" fmla="*/ 46133 w 201185"/>
                <a:gd name="connsiteY21" fmla="*/ 74564 h 352100"/>
                <a:gd name="connsiteX22" fmla="*/ 85828 w 201185"/>
                <a:gd name="connsiteY22" fmla="*/ 97630 h 352100"/>
                <a:gd name="connsiteX23" fmla="*/ 114259 w 201185"/>
                <a:gd name="connsiteY23" fmla="*/ 69199 h 352100"/>
                <a:gd name="connsiteX24" fmla="*/ 91729 w 201185"/>
                <a:gd name="connsiteY24" fmla="*/ 29504 h 352100"/>
                <a:gd name="connsiteX25" fmla="*/ 141617 w 201185"/>
                <a:gd name="connsiteY25" fmla="*/ 0 h 35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01185" h="352100">
                  <a:moveTo>
                    <a:pt x="141617" y="0"/>
                  </a:moveTo>
                  <a:lnTo>
                    <a:pt x="164683" y="40232"/>
                  </a:lnTo>
                  <a:lnTo>
                    <a:pt x="201185" y="30232"/>
                  </a:lnTo>
                  <a:lnTo>
                    <a:pt x="201185" y="91745"/>
                  </a:lnTo>
                  <a:lnTo>
                    <a:pt x="182117" y="95635"/>
                  </a:lnTo>
                  <a:cubicBezTo>
                    <a:pt x="135347" y="115600"/>
                    <a:pt x="102458" y="162269"/>
                    <a:pt x="102458" y="216180"/>
                  </a:cubicBezTo>
                  <a:cubicBezTo>
                    <a:pt x="102458" y="270494"/>
                    <a:pt x="135347" y="316961"/>
                    <a:pt x="182117" y="336801"/>
                  </a:cubicBezTo>
                  <a:lnTo>
                    <a:pt x="201185" y="340663"/>
                  </a:lnTo>
                  <a:lnTo>
                    <a:pt x="201185" y="352100"/>
                  </a:lnTo>
                  <a:lnTo>
                    <a:pt x="102876" y="352100"/>
                  </a:lnTo>
                  <a:lnTo>
                    <a:pt x="85828" y="334731"/>
                  </a:lnTo>
                  <a:lnTo>
                    <a:pt x="55937" y="352100"/>
                  </a:lnTo>
                  <a:lnTo>
                    <a:pt x="42800" y="352100"/>
                  </a:lnTo>
                  <a:lnTo>
                    <a:pt x="16629" y="307373"/>
                  </a:lnTo>
                  <a:lnTo>
                    <a:pt x="56861" y="284843"/>
                  </a:lnTo>
                  <a:cubicBezTo>
                    <a:pt x="52033" y="272505"/>
                    <a:pt x="48278" y="259094"/>
                    <a:pt x="46669" y="245684"/>
                  </a:cubicBezTo>
                  <a:lnTo>
                    <a:pt x="0" y="245684"/>
                  </a:lnTo>
                  <a:lnTo>
                    <a:pt x="0" y="187213"/>
                  </a:lnTo>
                  <a:lnTo>
                    <a:pt x="46669" y="187213"/>
                  </a:lnTo>
                  <a:cubicBezTo>
                    <a:pt x="48278" y="173803"/>
                    <a:pt x="52033" y="160928"/>
                    <a:pt x="56861" y="148054"/>
                  </a:cubicBezTo>
                  <a:lnTo>
                    <a:pt x="16629" y="124988"/>
                  </a:lnTo>
                  <a:lnTo>
                    <a:pt x="46133" y="74564"/>
                  </a:lnTo>
                  <a:lnTo>
                    <a:pt x="85828" y="97630"/>
                  </a:lnTo>
                  <a:cubicBezTo>
                    <a:pt x="94411" y="87438"/>
                    <a:pt x="103531" y="77782"/>
                    <a:pt x="114259" y="69199"/>
                  </a:cubicBezTo>
                  <a:lnTo>
                    <a:pt x="91729" y="29504"/>
                  </a:lnTo>
                  <a:lnTo>
                    <a:pt x="141617" y="0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E6D576DB-8AE3-404C-A5DA-9076621FD27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2046753" y="6840631"/>
              <a:ext cx="46939" cy="17369"/>
            </a:xfrm>
            <a:custGeom>
              <a:avLst/>
              <a:gdLst>
                <a:gd name="connsiteX0" fmla="*/ 29891 w 46939"/>
                <a:gd name="connsiteY0" fmla="*/ 0 h 17369"/>
                <a:gd name="connsiteX1" fmla="*/ 46939 w 46939"/>
                <a:gd name="connsiteY1" fmla="*/ 17369 h 17369"/>
                <a:gd name="connsiteX2" fmla="*/ 0 w 46939"/>
                <a:gd name="connsiteY2" fmla="*/ 17369 h 17369"/>
                <a:gd name="connsiteX3" fmla="*/ 29891 w 46939"/>
                <a:gd name="connsiteY3" fmla="*/ 0 h 17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939" h="17369">
                  <a:moveTo>
                    <a:pt x="29891" y="0"/>
                  </a:moveTo>
                  <a:lnTo>
                    <a:pt x="46939" y="17369"/>
                  </a:lnTo>
                  <a:lnTo>
                    <a:pt x="0" y="17369"/>
                  </a:lnTo>
                  <a:lnTo>
                    <a:pt x="29891" y="0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80F55244-2891-894E-BD93-E5F1399E486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2033616" y="6858000"/>
              <a:ext cx="13137" cy="5697"/>
            </a:xfrm>
            <a:custGeom>
              <a:avLst/>
              <a:gdLst>
                <a:gd name="connsiteX0" fmla="*/ 0 w 13137"/>
                <a:gd name="connsiteY0" fmla="*/ 0 h 5697"/>
                <a:gd name="connsiteX1" fmla="*/ 13137 w 13137"/>
                <a:gd name="connsiteY1" fmla="*/ 0 h 5697"/>
                <a:gd name="connsiteX2" fmla="*/ 3333 w 13137"/>
                <a:gd name="connsiteY2" fmla="*/ 5697 h 5697"/>
                <a:gd name="connsiteX3" fmla="*/ 0 w 13137"/>
                <a:gd name="connsiteY3" fmla="*/ 0 h 5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37" h="5697">
                  <a:moveTo>
                    <a:pt x="0" y="0"/>
                  </a:moveTo>
                  <a:lnTo>
                    <a:pt x="13137" y="0"/>
                  </a:lnTo>
                  <a:lnTo>
                    <a:pt x="3333" y="56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F776A743-7FC6-504A-AABE-33E8ACF489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18091" y="1315395"/>
              <a:ext cx="1902300" cy="1902299"/>
            </a:xfrm>
            <a:custGeom>
              <a:avLst/>
              <a:gdLst>
                <a:gd name="T0" fmla="*/ 1385 w 3543"/>
                <a:gd name="T1" fmla="*/ 1342 h 3542"/>
                <a:gd name="T2" fmla="*/ 2200 w 3543"/>
                <a:gd name="T3" fmla="*/ 1384 h 3542"/>
                <a:gd name="T4" fmla="*/ 2158 w 3543"/>
                <a:gd name="T5" fmla="*/ 2199 h 3542"/>
                <a:gd name="T6" fmla="*/ 1343 w 3543"/>
                <a:gd name="T7" fmla="*/ 2156 h 3542"/>
                <a:gd name="T8" fmla="*/ 630 w 3543"/>
                <a:gd name="T9" fmla="*/ 903 h 3542"/>
                <a:gd name="T10" fmla="*/ 513 w 3543"/>
                <a:gd name="T11" fmla="*/ 1081 h 3542"/>
                <a:gd name="T12" fmla="*/ 185 w 3543"/>
                <a:gd name="T13" fmla="*/ 976 h 3542"/>
                <a:gd name="T14" fmla="*/ 38 w 3543"/>
                <a:gd name="T15" fmla="*/ 1432 h 3542"/>
                <a:gd name="T16" fmla="*/ 73 w 3543"/>
                <a:gd name="T17" fmla="*/ 1500 h 3542"/>
                <a:gd name="T18" fmla="*/ 348 w 3543"/>
                <a:gd name="T19" fmla="*/ 1590 h 3542"/>
                <a:gd name="T20" fmla="*/ 54 w 3543"/>
                <a:gd name="T21" fmla="*/ 1863 h 3542"/>
                <a:gd name="T22" fmla="*/ 12 w 3543"/>
                <a:gd name="T23" fmla="*/ 1928 h 3542"/>
                <a:gd name="T24" fmla="*/ 112 w 3543"/>
                <a:gd name="T25" fmla="*/ 2396 h 3542"/>
                <a:gd name="T26" fmla="*/ 449 w 3543"/>
                <a:gd name="T27" fmla="*/ 2325 h 3542"/>
                <a:gd name="T28" fmla="*/ 547 w 3543"/>
                <a:gd name="T29" fmla="*/ 2515 h 3542"/>
                <a:gd name="T30" fmla="*/ 290 w 3543"/>
                <a:gd name="T31" fmla="*/ 2747 h 3542"/>
                <a:gd name="T32" fmla="*/ 611 w 3543"/>
                <a:gd name="T33" fmla="*/ 3103 h 3542"/>
                <a:gd name="T34" fmla="*/ 688 w 3543"/>
                <a:gd name="T35" fmla="*/ 3106 h 3542"/>
                <a:gd name="T36" fmla="*/ 904 w 3543"/>
                <a:gd name="T37" fmla="*/ 2912 h 3542"/>
                <a:gd name="T38" fmla="*/ 993 w 3543"/>
                <a:gd name="T39" fmla="*/ 3304 h 3542"/>
                <a:gd name="T40" fmla="*/ 1028 w 3543"/>
                <a:gd name="T41" fmla="*/ 3373 h 3542"/>
                <a:gd name="T42" fmla="*/ 1485 w 3543"/>
                <a:gd name="T43" fmla="*/ 3521 h 3542"/>
                <a:gd name="T44" fmla="*/ 1591 w 3543"/>
                <a:gd name="T45" fmla="*/ 3194 h 3542"/>
                <a:gd name="T46" fmla="*/ 1804 w 3543"/>
                <a:gd name="T47" fmla="*/ 3204 h 3542"/>
                <a:gd name="T48" fmla="*/ 1876 w 3543"/>
                <a:gd name="T49" fmla="*/ 3541 h 3542"/>
                <a:gd name="T50" fmla="*/ 2345 w 3543"/>
                <a:gd name="T51" fmla="*/ 3441 h 3542"/>
                <a:gd name="T52" fmla="*/ 2387 w 3543"/>
                <a:gd name="T53" fmla="*/ 3376 h 3542"/>
                <a:gd name="T54" fmla="*/ 2326 w 3543"/>
                <a:gd name="T55" fmla="*/ 3093 h 3542"/>
                <a:gd name="T56" fmla="*/ 2711 w 3543"/>
                <a:gd name="T57" fmla="*/ 3211 h 3542"/>
                <a:gd name="T58" fmla="*/ 2788 w 3543"/>
                <a:gd name="T59" fmla="*/ 3215 h 3542"/>
                <a:gd name="T60" fmla="*/ 3144 w 3543"/>
                <a:gd name="T61" fmla="*/ 2894 h 3542"/>
                <a:gd name="T62" fmla="*/ 2913 w 3543"/>
                <a:gd name="T63" fmla="*/ 2637 h 3542"/>
                <a:gd name="T64" fmla="*/ 3029 w 3543"/>
                <a:gd name="T65" fmla="*/ 2458 h 3542"/>
                <a:gd name="T66" fmla="*/ 3358 w 3543"/>
                <a:gd name="T67" fmla="*/ 2565 h 3542"/>
                <a:gd name="T68" fmla="*/ 3505 w 3543"/>
                <a:gd name="T69" fmla="*/ 2109 h 3542"/>
                <a:gd name="T70" fmla="*/ 3470 w 3543"/>
                <a:gd name="T71" fmla="*/ 2040 h 3542"/>
                <a:gd name="T72" fmla="*/ 3194 w 3543"/>
                <a:gd name="T73" fmla="*/ 1951 h 3542"/>
                <a:gd name="T74" fmla="*/ 3489 w 3543"/>
                <a:gd name="T75" fmla="*/ 1676 h 3542"/>
                <a:gd name="T76" fmla="*/ 3531 w 3543"/>
                <a:gd name="T77" fmla="*/ 1612 h 3542"/>
                <a:gd name="T78" fmla="*/ 3431 w 3543"/>
                <a:gd name="T79" fmla="*/ 1143 h 3542"/>
                <a:gd name="T80" fmla="*/ 3094 w 3543"/>
                <a:gd name="T81" fmla="*/ 1215 h 3542"/>
                <a:gd name="T82" fmla="*/ 2996 w 3543"/>
                <a:gd name="T83" fmla="*/ 1025 h 3542"/>
                <a:gd name="T84" fmla="*/ 3252 w 3543"/>
                <a:gd name="T85" fmla="*/ 794 h 3542"/>
                <a:gd name="T86" fmla="*/ 2932 w 3543"/>
                <a:gd name="T87" fmla="*/ 438 h 3542"/>
                <a:gd name="T88" fmla="*/ 2855 w 3543"/>
                <a:gd name="T89" fmla="*/ 434 h 3542"/>
                <a:gd name="T90" fmla="*/ 2639 w 3543"/>
                <a:gd name="T91" fmla="*/ 629 h 3542"/>
                <a:gd name="T92" fmla="*/ 2549 w 3543"/>
                <a:gd name="T93" fmla="*/ 236 h 3542"/>
                <a:gd name="T94" fmla="*/ 2514 w 3543"/>
                <a:gd name="T95" fmla="*/ 167 h 3542"/>
                <a:gd name="T96" fmla="*/ 2058 w 3543"/>
                <a:gd name="T97" fmla="*/ 20 h 3542"/>
                <a:gd name="T98" fmla="*/ 1952 w 3543"/>
                <a:gd name="T99" fmla="*/ 347 h 3542"/>
                <a:gd name="T100" fmla="*/ 1738 w 3543"/>
                <a:gd name="T101" fmla="*/ 336 h 3542"/>
                <a:gd name="T102" fmla="*/ 1667 w 3543"/>
                <a:gd name="T103" fmla="*/ 0 h 3542"/>
                <a:gd name="T104" fmla="*/ 1198 w 3543"/>
                <a:gd name="T105" fmla="*/ 99 h 3542"/>
                <a:gd name="T106" fmla="*/ 1156 w 3543"/>
                <a:gd name="T107" fmla="*/ 164 h 3542"/>
                <a:gd name="T108" fmla="*/ 1216 w 3543"/>
                <a:gd name="T109" fmla="*/ 448 h 3542"/>
                <a:gd name="T110" fmla="*/ 832 w 3543"/>
                <a:gd name="T111" fmla="*/ 330 h 3542"/>
                <a:gd name="T112" fmla="*/ 755 w 3543"/>
                <a:gd name="T113" fmla="*/ 326 h 3542"/>
                <a:gd name="T114" fmla="*/ 399 w 3543"/>
                <a:gd name="T115" fmla="*/ 646 h 3542"/>
                <a:gd name="T116" fmla="*/ 630 w 3543"/>
                <a:gd name="T117" fmla="*/ 903 h 35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543" h="3542">
                  <a:moveTo>
                    <a:pt x="1385" y="1342"/>
                  </a:moveTo>
                  <a:lnTo>
                    <a:pt x="1385" y="1342"/>
                  </a:lnTo>
                  <a:cubicBezTo>
                    <a:pt x="1621" y="1129"/>
                    <a:pt x="1987" y="1148"/>
                    <a:pt x="2200" y="1384"/>
                  </a:cubicBezTo>
                  <a:lnTo>
                    <a:pt x="2200" y="1384"/>
                  </a:lnTo>
                  <a:cubicBezTo>
                    <a:pt x="2412" y="1620"/>
                    <a:pt x="2394" y="1986"/>
                    <a:pt x="2158" y="2199"/>
                  </a:cubicBezTo>
                  <a:lnTo>
                    <a:pt x="2158" y="2199"/>
                  </a:lnTo>
                  <a:cubicBezTo>
                    <a:pt x="1922" y="2411"/>
                    <a:pt x="1556" y="2392"/>
                    <a:pt x="1343" y="2156"/>
                  </a:cubicBezTo>
                  <a:lnTo>
                    <a:pt x="1343" y="2156"/>
                  </a:lnTo>
                  <a:cubicBezTo>
                    <a:pt x="1131" y="1920"/>
                    <a:pt x="1149" y="1555"/>
                    <a:pt x="1385" y="1342"/>
                  </a:cubicBezTo>
                  <a:close/>
                  <a:moveTo>
                    <a:pt x="630" y="903"/>
                  </a:moveTo>
                  <a:lnTo>
                    <a:pt x="630" y="903"/>
                  </a:lnTo>
                  <a:cubicBezTo>
                    <a:pt x="586" y="960"/>
                    <a:pt x="547" y="1020"/>
                    <a:pt x="513" y="1081"/>
                  </a:cubicBezTo>
                  <a:lnTo>
                    <a:pt x="238" y="992"/>
                  </a:lnTo>
                  <a:lnTo>
                    <a:pt x="185" y="976"/>
                  </a:lnTo>
                  <a:lnTo>
                    <a:pt x="169" y="1027"/>
                  </a:lnTo>
                  <a:lnTo>
                    <a:pt x="38" y="1432"/>
                  </a:lnTo>
                  <a:lnTo>
                    <a:pt x="21" y="1483"/>
                  </a:lnTo>
                  <a:lnTo>
                    <a:pt x="73" y="1500"/>
                  </a:lnTo>
                  <a:lnTo>
                    <a:pt x="348" y="1590"/>
                  </a:lnTo>
                  <a:lnTo>
                    <a:pt x="348" y="1590"/>
                  </a:lnTo>
                  <a:cubicBezTo>
                    <a:pt x="339" y="1661"/>
                    <a:pt x="336" y="1732"/>
                    <a:pt x="338" y="1803"/>
                  </a:cubicBezTo>
                  <a:lnTo>
                    <a:pt x="54" y="1863"/>
                  </a:lnTo>
                  <a:lnTo>
                    <a:pt x="0" y="1875"/>
                  </a:lnTo>
                  <a:lnTo>
                    <a:pt x="12" y="1928"/>
                  </a:lnTo>
                  <a:lnTo>
                    <a:pt x="101" y="2344"/>
                  </a:lnTo>
                  <a:lnTo>
                    <a:pt x="112" y="2396"/>
                  </a:lnTo>
                  <a:lnTo>
                    <a:pt x="165" y="2385"/>
                  </a:lnTo>
                  <a:lnTo>
                    <a:pt x="449" y="2325"/>
                  </a:lnTo>
                  <a:lnTo>
                    <a:pt x="449" y="2325"/>
                  </a:lnTo>
                  <a:cubicBezTo>
                    <a:pt x="477" y="2390"/>
                    <a:pt x="509" y="2454"/>
                    <a:pt x="547" y="2515"/>
                  </a:cubicBezTo>
                  <a:lnTo>
                    <a:pt x="331" y="2709"/>
                  </a:lnTo>
                  <a:lnTo>
                    <a:pt x="290" y="2747"/>
                  </a:lnTo>
                  <a:lnTo>
                    <a:pt x="327" y="2787"/>
                  </a:lnTo>
                  <a:lnTo>
                    <a:pt x="611" y="3103"/>
                  </a:lnTo>
                  <a:lnTo>
                    <a:pt x="648" y="3143"/>
                  </a:lnTo>
                  <a:lnTo>
                    <a:pt x="688" y="3106"/>
                  </a:lnTo>
                  <a:lnTo>
                    <a:pt x="904" y="2912"/>
                  </a:lnTo>
                  <a:lnTo>
                    <a:pt x="904" y="2912"/>
                  </a:lnTo>
                  <a:cubicBezTo>
                    <a:pt x="961" y="2955"/>
                    <a:pt x="1021" y="2994"/>
                    <a:pt x="1083" y="3028"/>
                  </a:cubicBezTo>
                  <a:lnTo>
                    <a:pt x="993" y="3304"/>
                  </a:lnTo>
                  <a:lnTo>
                    <a:pt x="977" y="3356"/>
                  </a:lnTo>
                  <a:lnTo>
                    <a:pt x="1028" y="3373"/>
                  </a:lnTo>
                  <a:lnTo>
                    <a:pt x="1433" y="3504"/>
                  </a:lnTo>
                  <a:lnTo>
                    <a:pt x="1485" y="3521"/>
                  </a:lnTo>
                  <a:lnTo>
                    <a:pt x="1502" y="3469"/>
                  </a:lnTo>
                  <a:lnTo>
                    <a:pt x="1591" y="3194"/>
                  </a:lnTo>
                  <a:lnTo>
                    <a:pt x="1591" y="3194"/>
                  </a:lnTo>
                  <a:cubicBezTo>
                    <a:pt x="1661" y="3202"/>
                    <a:pt x="1733" y="3206"/>
                    <a:pt x="1804" y="3204"/>
                  </a:cubicBezTo>
                  <a:lnTo>
                    <a:pt x="1864" y="3488"/>
                  </a:lnTo>
                  <a:lnTo>
                    <a:pt x="1876" y="3541"/>
                  </a:lnTo>
                  <a:lnTo>
                    <a:pt x="1929" y="3529"/>
                  </a:lnTo>
                  <a:lnTo>
                    <a:pt x="2345" y="3441"/>
                  </a:lnTo>
                  <a:lnTo>
                    <a:pt x="2398" y="3430"/>
                  </a:lnTo>
                  <a:lnTo>
                    <a:pt x="2387" y="3376"/>
                  </a:lnTo>
                  <a:lnTo>
                    <a:pt x="2326" y="3093"/>
                  </a:lnTo>
                  <a:lnTo>
                    <a:pt x="2326" y="3093"/>
                  </a:lnTo>
                  <a:cubicBezTo>
                    <a:pt x="2391" y="3065"/>
                    <a:pt x="2456" y="3033"/>
                    <a:pt x="2517" y="2995"/>
                  </a:cubicBezTo>
                  <a:lnTo>
                    <a:pt x="2711" y="3211"/>
                  </a:lnTo>
                  <a:lnTo>
                    <a:pt x="2747" y="3252"/>
                  </a:lnTo>
                  <a:lnTo>
                    <a:pt x="2788" y="3215"/>
                  </a:lnTo>
                  <a:lnTo>
                    <a:pt x="3104" y="2930"/>
                  </a:lnTo>
                  <a:lnTo>
                    <a:pt x="3144" y="2894"/>
                  </a:lnTo>
                  <a:lnTo>
                    <a:pt x="3107" y="2853"/>
                  </a:lnTo>
                  <a:lnTo>
                    <a:pt x="2913" y="2637"/>
                  </a:lnTo>
                  <a:lnTo>
                    <a:pt x="2913" y="2637"/>
                  </a:lnTo>
                  <a:cubicBezTo>
                    <a:pt x="2956" y="2580"/>
                    <a:pt x="2995" y="2520"/>
                    <a:pt x="3029" y="2458"/>
                  </a:cubicBezTo>
                  <a:lnTo>
                    <a:pt x="3305" y="2548"/>
                  </a:lnTo>
                  <a:lnTo>
                    <a:pt x="3358" y="2565"/>
                  </a:lnTo>
                  <a:lnTo>
                    <a:pt x="3374" y="2513"/>
                  </a:lnTo>
                  <a:lnTo>
                    <a:pt x="3505" y="2109"/>
                  </a:lnTo>
                  <a:lnTo>
                    <a:pt x="3522" y="2057"/>
                  </a:lnTo>
                  <a:lnTo>
                    <a:pt x="3470" y="2040"/>
                  </a:lnTo>
                  <a:lnTo>
                    <a:pt x="3194" y="1951"/>
                  </a:lnTo>
                  <a:lnTo>
                    <a:pt x="3194" y="1951"/>
                  </a:lnTo>
                  <a:cubicBezTo>
                    <a:pt x="3204" y="1880"/>
                    <a:pt x="3207" y="1808"/>
                    <a:pt x="3206" y="1737"/>
                  </a:cubicBezTo>
                  <a:lnTo>
                    <a:pt x="3489" y="1676"/>
                  </a:lnTo>
                  <a:lnTo>
                    <a:pt x="3542" y="1665"/>
                  </a:lnTo>
                  <a:lnTo>
                    <a:pt x="3531" y="1612"/>
                  </a:lnTo>
                  <a:lnTo>
                    <a:pt x="3442" y="1197"/>
                  </a:lnTo>
                  <a:lnTo>
                    <a:pt x="3431" y="1143"/>
                  </a:lnTo>
                  <a:lnTo>
                    <a:pt x="3378" y="1154"/>
                  </a:lnTo>
                  <a:lnTo>
                    <a:pt x="3094" y="1215"/>
                  </a:lnTo>
                  <a:lnTo>
                    <a:pt x="3094" y="1215"/>
                  </a:lnTo>
                  <a:cubicBezTo>
                    <a:pt x="3066" y="1150"/>
                    <a:pt x="3034" y="1087"/>
                    <a:pt x="2996" y="1025"/>
                  </a:cubicBezTo>
                  <a:lnTo>
                    <a:pt x="3212" y="831"/>
                  </a:lnTo>
                  <a:lnTo>
                    <a:pt x="3252" y="794"/>
                  </a:lnTo>
                  <a:lnTo>
                    <a:pt x="3216" y="754"/>
                  </a:lnTo>
                  <a:lnTo>
                    <a:pt x="2932" y="438"/>
                  </a:lnTo>
                  <a:lnTo>
                    <a:pt x="2895" y="397"/>
                  </a:lnTo>
                  <a:lnTo>
                    <a:pt x="2855" y="434"/>
                  </a:lnTo>
                  <a:lnTo>
                    <a:pt x="2639" y="629"/>
                  </a:lnTo>
                  <a:lnTo>
                    <a:pt x="2639" y="629"/>
                  </a:lnTo>
                  <a:cubicBezTo>
                    <a:pt x="2582" y="585"/>
                    <a:pt x="2521" y="546"/>
                    <a:pt x="2459" y="512"/>
                  </a:cubicBezTo>
                  <a:lnTo>
                    <a:pt x="2549" y="236"/>
                  </a:lnTo>
                  <a:lnTo>
                    <a:pt x="2566" y="184"/>
                  </a:lnTo>
                  <a:lnTo>
                    <a:pt x="2514" y="167"/>
                  </a:lnTo>
                  <a:lnTo>
                    <a:pt x="2110" y="36"/>
                  </a:lnTo>
                  <a:lnTo>
                    <a:pt x="2058" y="20"/>
                  </a:lnTo>
                  <a:lnTo>
                    <a:pt x="2041" y="71"/>
                  </a:lnTo>
                  <a:lnTo>
                    <a:pt x="1952" y="347"/>
                  </a:lnTo>
                  <a:lnTo>
                    <a:pt x="1952" y="347"/>
                  </a:lnTo>
                  <a:cubicBezTo>
                    <a:pt x="1882" y="338"/>
                    <a:pt x="1811" y="335"/>
                    <a:pt x="1738" y="336"/>
                  </a:cubicBezTo>
                  <a:lnTo>
                    <a:pt x="1678" y="53"/>
                  </a:lnTo>
                  <a:lnTo>
                    <a:pt x="1667" y="0"/>
                  </a:lnTo>
                  <a:lnTo>
                    <a:pt x="1613" y="11"/>
                  </a:lnTo>
                  <a:lnTo>
                    <a:pt x="1198" y="99"/>
                  </a:lnTo>
                  <a:lnTo>
                    <a:pt x="1144" y="111"/>
                  </a:lnTo>
                  <a:lnTo>
                    <a:pt x="1156" y="164"/>
                  </a:lnTo>
                  <a:lnTo>
                    <a:pt x="1216" y="448"/>
                  </a:lnTo>
                  <a:lnTo>
                    <a:pt x="1216" y="448"/>
                  </a:lnTo>
                  <a:cubicBezTo>
                    <a:pt x="1152" y="475"/>
                    <a:pt x="1088" y="508"/>
                    <a:pt x="1026" y="545"/>
                  </a:cubicBezTo>
                  <a:lnTo>
                    <a:pt x="832" y="330"/>
                  </a:lnTo>
                  <a:lnTo>
                    <a:pt x="796" y="289"/>
                  </a:lnTo>
                  <a:lnTo>
                    <a:pt x="755" y="326"/>
                  </a:lnTo>
                  <a:lnTo>
                    <a:pt x="439" y="610"/>
                  </a:lnTo>
                  <a:lnTo>
                    <a:pt x="399" y="646"/>
                  </a:lnTo>
                  <a:lnTo>
                    <a:pt x="436" y="687"/>
                  </a:lnTo>
                  <a:lnTo>
                    <a:pt x="630" y="903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6" name="Freeform 13">
              <a:extLst>
                <a:ext uri="{FF2B5EF4-FFF2-40B4-BE49-F238E27FC236}">
                  <a16:creationId xmlns:a16="http://schemas.microsoft.com/office/drawing/2014/main" id="{021E30C6-CABC-3543-B310-44F29E15A3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11920" y="-179439"/>
              <a:ext cx="523546" cy="523547"/>
            </a:xfrm>
            <a:custGeom>
              <a:avLst/>
              <a:gdLst>
                <a:gd name="T0" fmla="*/ 382 w 975"/>
                <a:gd name="T1" fmla="*/ 370 h 975"/>
                <a:gd name="T2" fmla="*/ 605 w 975"/>
                <a:gd name="T3" fmla="*/ 381 h 975"/>
                <a:gd name="T4" fmla="*/ 594 w 975"/>
                <a:gd name="T5" fmla="*/ 605 h 975"/>
                <a:gd name="T6" fmla="*/ 370 w 975"/>
                <a:gd name="T7" fmla="*/ 594 h 975"/>
                <a:gd name="T8" fmla="*/ 174 w 975"/>
                <a:gd name="T9" fmla="*/ 249 h 975"/>
                <a:gd name="T10" fmla="*/ 141 w 975"/>
                <a:gd name="T11" fmla="*/ 298 h 975"/>
                <a:gd name="T12" fmla="*/ 51 w 975"/>
                <a:gd name="T13" fmla="*/ 269 h 975"/>
                <a:gd name="T14" fmla="*/ 11 w 975"/>
                <a:gd name="T15" fmla="*/ 395 h 975"/>
                <a:gd name="T16" fmla="*/ 20 w 975"/>
                <a:gd name="T17" fmla="*/ 413 h 975"/>
                <a:gd name="T18" fmla="*/ 96 w 975"/>
                <a:gd name="T19" fmla="*/ 437 h 975"/>
                <a:gd name="T20" fmla="*/ 15 w 975"/>
                <a:gd name="T21" fmla="*/ 513 h 975"/>
                <a:gd name="T22" fmla="*/ 4 w 975"/>
                <a:gd name="T23" fmla="*/ 531 h 975"/>
                <a:gd name="T24" fmla="*/ 31 w 975"/>
                <a:gd name="T25" fmla="*/ 659 h 975"/>
                <a:gd name="T26" fmla="*/ 124 w 975"/>
                <a:gd name="T27" fmla="*/ 640 h 975"/>
                <a:gd name="T28" fmla="*/ 151 w 975"/>
                <a:gd name="T29" fmla="*/ 692 h 975"/>
                <a:gd name="T30" fmla="*/ 80 w 975"/>
                <a:gd name="T31" fmla="*/ 756 h 975"/>
                <a:gd name="T32" fmla="*/ 168 w 975"/>
                <a:gd name="T33" fmla="*/ 854 h 975"/>
                <a:gd name="T34" fmla="*/ 189 w 975"/>
                <a:gd name="T35" fmla="*/ 855 h 975"/>
                <a:gd name="T36" fmla="*/ 249 w 975"/>
                <a:gd name="T37" fmla="*/ 802 h 975"/>
                <a:gd name="T38" fmla="*/ 273 w 975"/>
                <a:gd name="T39" fmla="*/ 909 h 975"/>
                <a:gd name="T40" fmla="*/ 283 w 975"/>
                <a:gd name="T41" fmla="*/ 928 h 975"/>
                <a:gd name="T42" fmla="*/ 409 w 975"/>
                <a:gd name="T43" fmla="*/ 969 h 975"/>
                <a:gd name="T44" fmla="*/ 438 w 975"/>
                <a:gd name="T45" fmla="*/ 879 h 975"/>
                <a:gd name="T46" fmla="*/ 497 w 975"/>
                <a:gd name="T47" fmla="*/ 881 h 975"/>
                <a:gd name="T48" fmla="*/ 516 w 975"/>
                <a:gd name="T49" fmla="*/ 974 h 975"/>
                <a:gd name="T50" fmla="*/ 645 w 975"/>
                <a:gd name="T51" fmla="*/ 947 h 975"/>
                <a:gd name="T52" fmla="*/ 657 w 975"/>
                <a:gd name="T53" fmla="*/ 929 h 975"/>
                <a:gd name="T54" fmla="*/ 640 w 975"/>
                <a:gd name="T55" fmla="*/ 851 h 975"/>
                <a:gd name="T56" fmla="*/ 746 w 975"/>
                <a:gd name="T57" fmla="*/ 884 h 975"/>
                <a:gd name="T58" fmla="*/ 767 w 975"/>
                <a:gd name="T59" fmla="*/ 884 h 975"/>
                <a:gd name="T60" fmla="*/ 865 w 975"/>
                <a:gd name="T61" fmla="*/ 796 h 975"/>
                <a:gd name="T62" fmla="*/ 802 w 975"/>
                <a:gd name="T63" fmla="*/ 726 h 975"/>
                <a:gd name="T64" fmla="*/ 833 w 975"/>
                <a:gd name="T65" fmla="*/ 677 h 975"/>
                <a:gd name="T66" fmla="*/ 924 w 975"/>
                <a:gd name="T67" fmla="*/ 706 h 975"/>
                <a:gd name="T68" fmla="*/ 964 w 975"/>
                <a:gd name="T69" fmla="*/ 581 h 975"/>
                <a:gd name="T70" fmla="*/ 955 w 975"/>
                <a:gd name="T71" fmla="*/ 561 h 975"/>
                <a:gd name="T72" fmla="*/ 879 w 975"/>
                <a:gd name="T73" fmla="*/ 537 h 975"/>
                <a:gd name="T74" fmla="*/ 959 w 975"/>
                <a:gd name="T75" fmla="*/ 461 h 975"/>
                <a:gd name="T76" fmla="*/ 971 w 975"/>
                <a:gd name="T77" fmla="*/ 444 h 975"/>
                <a:gd name="T78" fmla="*/ 944 w 975"/>
                <a:gd name="T79" fmla="*/ 315 h 975"/>
                <a:gd name="T80" fmla="*/ 851 w 975"/>
                <a:gd name="T81" fmla="*/ 335 h 975"/>
                <a:gd name="T82" fmla="*/ 824 w 975"/>
                <a:gd name="T83" fmla="*/ 282 h 975"/>
                <a:gd name="T84" fmla="*/ 895 w 975"/>
                <a:gd name="T85" fmla="*/ 219 h 975"/>
                <a:gd name="T86" fmla="*/ 807 w 975"/>
                <a:gd name="T87" fmla="*/ 121 h 975"/>
                <a:gd name="T88" fmla="*/ 786 w 975"/>
                <a:gd name="T89" fmla="*/ 120 h 975"/>
                <a:gd name="T90" fmla="*/ 726 w 975"/>
                <a:gd name="T91" fmla="*/ 174 h 975"/>
                <a:gd name="T92" fmla="*/ 702 w 975"/>
                <a:gd name="T93" fmla="*/ 66 h 975"/>
                <a:gd name="T94" fmla="*/ 692 w 975"/>
                <a:gd name="T95" fmla="*/ 47 h 975"/>
                <a:gd name="T96" fmla="*/ 566 w 975"/>
                <a:gd name="T97" fmla="*/ 6 h 975"/>
                <a:gd name="T98" fmla="*/ 537 w 975"/>
                <a:gd name="T99" fmla="*/ 96 h 975"/>
                <a:gd name="T100" fmla="*/ 479 w 975"/>
                <a:gd name="T101" fmla="*/ 93 h 975"/>
                <a:gd name="T102" fmla="*/ 459 w 975"/>
                <a:gd name="T103" fmla="*/ 0 h 975"/>
                <a:gd name="T104" fmla="*/ 330 w 975"/>
                <a:gd name="T105" fmla="*/ 28 h 975"/>
                <a:gd name="T106" fmla="*/ 318 w 975"/>
                <a:gd name="T107" fmla="*/ 46 h 975"/>
                <a:gd name="T108" fmla="*/ 335 w 975"/>
                <a:gd name="T109" fmla="*/ 124 h 975"/>
                <a:gd name="T110" fmla="*/ 229 w 975"/>
                <a:gd name="T111" fmla="*/ 91 h 975"/>
                <a:gd name="T112" fmla="*/ 208 w 975"/>
                <a:gd name="T113" fmla="*/ 90 h 975"/>
                <a:gd name="T114" fmla="*/ 110 w 975"/>
                <a:gd name="T115" fmla="*/ 178 h 975"/>
                <a:gd name="T116" fmla="*/ 174 w 975"/>
                <a:gd name="T117" fmla="*/ 249 h 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75" h="975">
                  <a:moveTo>
                    <a:pt x="382" y="370"/>
                  </a:moveTo>
                  <a:lnTo>
                    <a:pt x="382" y="370"/>
                  </a:lnTo>
                  <a:cubicBezTo>
                    <a:pt x="446" y="311"/>
                    <a:pt x="547" y="316"/>
                    <a:pt x="605" y="381"/>
                  </a:cubicBezTo>
                  <a:lnTo>
                    <a:pt x="605" y="381"/>
                  </a:lnTo>
                  <a:cubicBezTo>
                    <a:pt x="664" y="446"/>
                    <a:pt x="659" y="547"/>
                    <a:pt x="594" y="605"/>
                  </a:cubicBezTo>
                  <a:lnTo>
                    <a:pt x="594" y="605"/>
                  </a:lnTo>
                  <a:cubicBezTo>
                    <a:pt x="529" y="663"/>
                    <a:pt x="429" y="658"/>
                    <a:pt x="370" y="594"/>
                  </a:cubicBezTo>
                  <a:lnTo>
                    <a:pt x="370" y="594"/>
                  </a:lnTo>
                  <a:cubicBezTo>
                    <a:pt x="311" y="528"/>
                    <a:pt x="316" y="428"/>
                    <a:pt x="382" y="370"/>
                  </a:cubicBezTo>
                  <a:close/>
                  <a:moveTo>
                    <a:pt x="174" y="249"/>
                  </a:moveTo>
                  <a:lnTo>
                    <a:pt x="174" y="249"/>
                  </a:lnTo>
                  <a:cubicBezTo>
                    <a:pt x="162" y="265"/>
                    <a:pt x="151" y="281"/>
                    <a:pt x="141" y="298"/>
                  </a:cubicBezTo>
                  <a:lnTo>
                    <a:pt x="66" y="274"/>
                  </a:lnTo>
                  <a:lnTo>
                    <a:pt x="51" y="269"/>
                  </a:lnTo>
                  <a:lnTo>
                    <a:pt x="47" y="283"/>
                  </a:lnTo>
                  <a:lnTo>
                    <a:pt x="11" y="395"/>
                  </a:lnTo>
                  <a:lnTo>
                    <a:pt x="6" y="408"/>
                  </a:lnTo>
                  <a:lnTo>
                    <a:pt x="20" y="413"/>
                  </a:lnTo>
                  <a:lnTo>
                    <a:pt x="96" y="437"/>
                  </a:lnTo>
                  <a:lnTo>
                    <a:pt x="96" y="437"/>
                  </a:lnTo>
                  <a:cubicBezTo>
                    <a:pt x="94" y="457"/>
                    <a:pt x="93" y="477"/>
                    <a:pt x="93" y="496"/>
                  </a:cubicBezTo>
                  <a:lnTo>
                    <a:pt x="15" y="513"/>
                  </a:lnTo>
                  <a:lnTo>
                    <a:pt x="0" y="516"/>
                  </a:lnTo>
                  <a:lnTo>
                    <a:pt x="4" y="531"/>
                  </a:lnTo>
                  <a:lnTo>
                    <a:pt x="28" y="645"/>
                  </a:lnTo>
                  <a:lnTo>
                    <a:pt x="31" y="659"/>
                  </a:lnTo>
                  <a:lnTo>
                    <a:pt x="46" y="657"/>
                  </a:lnTo>
                  <a:lnTo>
                    <a:pt x="124" y="640"/>
                  </a:lnTo>
                  <a:lnTo>
                    <a:pt x="124" y="640"/>
                  </a:lnTo>
                  <a:cubicBezTo>
                    <a:pt x="131" y="658"/>
                    <a:pt x="140" y="675"/>
                    <a:pt x="151" y="692"/>
                  </a:cubicBezTo>
                  <a:lnTo>
                    <a:pt x="91" y="746"/>
                  </a:lnTo>
                  <a:lnTo>
                    <a:pt x="80" y="756"/>
                  </a:lnTo>
                  <a:lnTo>
                    <a:pt x="90" y="767"/>
                  </a:lnTo>
                  <a:lnTo>
                    <a:pt x="168" y="854"/>
                  </a:lnTo>
                  <a:lnTo>
                    <a:pt x="178" y="865"/>
                  </a:lnTo>
                  <a:lnTo>
                    <a:pt x="189" y="855"/>
                  </a:lnTo>
                  <a:lnTo>
                    <a:pt x="249" y="802"/>
                  </a:lnTo>
                  <a:lnTo>
                    <a:pt x="249" y="802"/>
                  </a:lnTo>
                  <a:cubicBezTo>
                    <a:pt x="265" y="813"/>
                    <a:pt x="281" y="824"/>
                    <a:pt x="298" y="833"/>
                  </a:cubicBezTo>
                  <a:lnTo>
                    <a:pt x="273" y="909"/>
                  </a:lnTo>
                  <a:lnTo>
                    <a:pt x="269" y="923"/>
                  </a:lnTo>
                  <a:lnTo>
                    <a:pt x="283" y="928"/>
                  </a:lnTo>
                  <a:lnTo>
                    <a:pt x="394" y="964"/>
                  </a:lnTo>
                  <a:lnTo>
                    <a:pt x="409" y="969"/>
                  </a:lnTo>
                  <a:lnTo>
                    <a:pt x="413" y="954"/>
                  </a:lnTo>
                  <a:lnTo>
                    <a:pt x="438" y="879"/>
                  </a:lnTo>
                  <a:lnTo>
                    <a:pt x="438" y="879"/>
                  </a:lnTo>
                  <a:cubicBezTo>
                    <a:pt x="457" y="881"/>
                    <a:pt x="477" y="882"/>
                    <a:pt x="497" y="881"/>
                  </a:cubicBezTo>
                  <a:lnTo>
                    <a:pt x="513" y="960"/>
                  </a:lnTo>
                  <a:lnTo>
                    <a:pt x="516" y="974"/>
                  </a:lnTo>
                  <a:lnTo>
                    <a:pt x="531" y="971"/>
                  </a:lnTo>
                  <a:lnTo>
                    <a:pt x="645" y="947"/>
                  </a:lnTo>
                  <a:lnTo>
                    <a:pt x="660" y="944"/>
                  </a:lnTo>
                  <a:lnTo>
                    <a:pt x="657" y="929"/>
                  </a:lnTo>
                  <a:lnTo>
                    <a:pt x="640" y="851"/>
                  </a:lnTo>
                  <a:lnTo>
                    <a:pt x="640" y="851"/>
                  </a:lnTo>
                  <a:cubicBezTo>
                    <a:pt x="658" y="843"/>
                    <a:pt x="676" y="834"/>
                    <a:pt x="692" y="824"/>
                  </a:cubicBezTo>
                  <a:lnTo>
                    <a:pt x="746" y="884"/>
                  </a:lnTo>
                  <a:lnTo>
                    <a:pt x="756" y="895"/>
                  </a:lnTo>
                  <a:lnTo>
                    <a:pt x="767" y="884"/>
                  </a:lnTo>
                  <a:lnTo>
                    <a:pt x="854" y="806"/>
                  </a:lnTo>
                  <a:lnTo>
                    <a:pt x="865" y="796"/>
                  </a:lnTo>
                  <a:lnTo>
                    <a:pt x="855" y="785"/>
                  </a:lnTo>
                  <a:lnTo>
                    <a:pt x="802" y="726"/>
                  </a:lnTo>
                  <a:lnTo>
                    <a:pt x="802" y="726"/>
                  </a:lnTo>
                  <a:cubicBezTo>
                    <a:pt x="813" y="710"/>
                    <a:pt x="824" y="693"/>
                    <a:pt x="833" y="677"/>
                  </a:cubicBezTo>
                  <a:lnTo>
                    <a:pt x="909" y="701"/>
                  </a:lnTo>
                  <a:lnTo>
                    <a:pt x="924" y="706"/>
                  </a:lnTo>
                  <a:lnTo>
                    <a:pt x="928" y="692"/>
                  </a:lnTo>
                  <a:lnTo>
                    <a:pt x="964" y="581"/>
                  </a:lnTo>
                  <a:lnTo>
                    <a:pt x="969" y="566"/>
                  </a:lnTo>
                  <a:lnTo>
                    <a:pt x="955" y="561"/>
                  </a:lnTo>
                  <a:lnTo>
                    <a:pt x="879" y="537"/>
                  </a:lnTo>
                  <a:lnTo>
                    <a:pt x="879" y="537"/>
                  </a:lnTo>
                  <a:cubicBezTo>
                    <a:pt x="881" y="518"/>
                    <a:pt x="883" y="498"/>
                    <a:pt x="882" y="478"/>
                  </a:cubicBezTo>
                  <a:lnTo>
                    <a:pt x="959" y="461"/>
                  </a:lnTo>
                  <a:lnTo>
                    <a:pt x="974" y="458"/>
                  </a:lnTo>
                  <a:lnTo>
                    <a:pt x="971" y="444"/>
                  </a:lnTo>
                  <a:lnTo>
                    <a:pt x="947" y="330"/>
                  </a:lnTo>
                  <a:lnTo>
                    <a:pt x="944" y="315"/>
                  </a:lnTo>
                  <a:lnTo>
                    <a:pt x="929" y="318"/>
                  </a:lnTo>
                  <a:lnTo>
                    <a:pt x="851" y="335"/>
                  </a:lnTo>
                  <a:lnTo>
                    <a:pt x="851" y="335"/>
                  </a:lnTo>
                  <a:cubicBezTo>
                    <a:pt x="844" y="317"/>
                    <a:pt x="834" y="299"/>
                    <a:pt x="824" y="282"/>
                  </a:cubicBezTo>
                  <a:lnTo>
                    <a:pt x="884" y="229"/>
                  </a:lnTo>
                  <a:lnTo>
                    <a:pt x="895" y="219"/>
                  </a:lnTo>
                  <a:lnTo>
                    <a:pt x="885" y="208"/>
                  </a:lnTo>
                  <a:lnTo>
                    <a:pt x="807" y="121"/>
                  </a:lnTo>
                  <a:lnTo>
                    <a:pt x="797" y="110"/>
                  </a:lnTo>
                  <a:lnTo>
                    <a:pt x="786" y="120"/>
                  </a:lnTo>
                  <a:lnTo>
                    <a:pt x="726" y="174"/>
                  </a:lnTo>
                  <a:lnTo>
                    <a:pt x="726" y="174"/>
                  </a:lnTo>
                  <a:cubicBezTo>
                    <a:pt x="710" y="161"/>
                    <a:pt x="694" y="151"/>
                    <a:pt x="677" y="141"/>
                  </a:cubicBezTo>
                  <a:lnTo>
                    <a:pt x="702" y="66"/>
                  </a:lnTo>
                  <a:lnTo>
                    <a:pt x="706" y="52"/>
                  </a:lnTo>
                  <a:lnTo>
                    <a:pt x="692" y="47"/>
                  </a:lnTo>
                  <a:lnTo>
                    <a:pt x="581" y="10"/>
                  </a:lnTo>
                  <a:lnTo>
                    <a:pt x="566" y="6"/>
                  </a:lnTo>
                  <a:lnTo>
                    <a:pt x="562" y="20"/>
                  </a:lnTo>
                  <a:lnTo>
                    <a:pt x="537" y="96"/>
                  </a:lnTo>
                  <a:lnTo>
                    <a:pt x="537" y="96"/>
                  </a:lnTo>
                  <a:cubicBezTo>
                    <a:pt x="518" y="94"/>
                    <a:pt x="498" y="93"/>
                    <a:pt x="479" y="93"/>
                  </a:cubicBezTo>
                  <a:lnTo>
                    <a:pt x="462" y="15"/>
                  </a:lnTo>
                  <a:lnTo>
                    <a:pt x="459" y="0"/>
                  </a:lnTo>
                  <a:lnTo>
                    <a:pt x="444" y="3"/>
                  </a:lnTo>
                  <a:lnTo>
                    <a:pt x="330" y="28"/>
                  </a:lnTo>
                  <a:lnTo>
                    <a:pt x="315" y="31"/>
                  </a:lnTo>
                  <a:lnTo>
                    <a:pt x="318" y="46"/>
                  </a:lnTo>
                  <a:lnTo>
                    <a:pt x="335" y="124"/>
                  </a:lnTo>
                  <a:lnTo>
                    <a:pt x="335" y="124"/>
                  </a:lnTo>
                  <a:cubicBezTo>
                    <a:pt x="317" y="131"/>
                    <a:pt x="299" y="140"/>
                    <a:pt x="283" y="151"/>
                  </a:cubicBezTo>
                  <a:lnTo>
                    <a:pt x="229" y="91"/>
                  </a:lnTo>
                  <a:lnTo>
                    <a:pt x="219" y="80"/>
                  </a:lnTo>
                  <a:lnTo>
                    <a:pt x="208" y="90"/>
                  </a:lnTo>
                  <a:lnTo>
                    <a:pt x="121" y="168"/>
                  </a:lnTo>
                  <a:lnTo>
                    <a:pt x="110" y="178"/>
                  </a:lnTo>
                  <a:lnTo>
                    <a:pt x="120" y="190"/>
                  </a:lnTo>
                  <a:lnTo>
                    <a:pt x="174" y="249"/>
                  </a:lnTo>
                  <a:close/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7" name="Freeform 14">
              <a:extLst>
                <a:ext uri="{FF2B5EF4-FFF2-40B4-BE49-F238E27FC236}">
                  <a16:creationId xmlns:a16="http://schemas.microsoft.com/office/drawing/2014/main" id="{2D8DC88F-B721-9145-AEC0-ED9D447BE15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36252" y="5575161"/>
              <a:ext cx="767619" cy="769964"/>
            </a:xfrm>
            <a:custGeom>
              <a:avLst/>
              <a:gdLst>
                <a:gd name="T0" fmla="*/ 201064 w 1430"/>
                <a:gd name="T1" fmla="*/ 195414 h 1431"/>
                <a:gd name="T2" fmla="*/ 319401 w 1430"/>
                <a:gd name="T3" fmla="*/ 201544 h 1431"/>
                <a:gd name="T4" fmla="*/ 313286 w 1430"/>
                <a:gd name="T5" fmla="*/ 320162 h 1431"/>
                <a:gd name="T6" fmla="*/ 194949 w 1430"/>
                <a:gd name="T7" fmla="*/ 314033 h 1431"/>
                <a:gd name="T8" fmla="*/ 91360 w 1430"/>
                <a:gd name="T9" fmla="*/ 131238 h 1431"/>
                <a:gd name="T10" fmla="*/ 74095 w 1430"/>
                <a:gd name="T11" fmla="*/ 157557 h 1431"/>
                <a:gd name="T12" fmla="*/ 26617 w 1430"/>
                <a:gd name="T13" fmla="*/ 142054 h 1431"/>
                <a:gd name="T14" fmla="*/ 5036 w 1430"/>
                <a:gd name="T15" fmla="*/ 208394 h 1431"/>
                <a:gd name="T16" fmla="*/ 10431 w 1430"/>
                <a:gd name="T17" fmla="*/ 218489 h 1431"/>
                <a:gd name="T18" fmla="*/ 50356 w 1430"/>
                <a:gd name="T19" fmla="*/ 231469 h 1431"/>
                <a:gd name="T20" fmla="*/ 7553 w 1430"/>
                <a:gd name="T21" fmla="*/ 271489 h 1431"/>
                <a:gd name="T22" fmla="*/ 1439 w 1430"/>
                <a:gd name="T23" fmla="*/ 280502 h 1431"/>
                <a:gd name="T24" fmla="*/ 15826 w 1430"/>
                <a:gd name="T25" fmla="*/ 349006 h 1431"/>
                <a:gd name="T26" fmla="*/ 65103 w 1430"/>
                <a:gd name="T27" fmla="*/ 338550 h 1431"/>
                <a:gd name="T28" fmla="*/ 79131 w 1430"/>
                <a:gd name="T29" fmla="*/ 366312 h 1431"/>
                <a:gd name="T30" fmla="*/ 42083 w 1430"/>
                <a:gd name="T31" fmla="*/ 399842 h 1431"/>
                <a:gd name="T32" fmla="*/ 88483 w 1430"/>
                <a:gd name="T33" fmla="*/ 451760 h 1431"/>
                <a:gd name="T34" fmla="*/ 99633 w 1430"/>
                <a:gd name="T35" fmla="*/ 452121 h 1431"/>
                <a:gd name="T36" fmla="*/ 131285 w 1430"/>
                <a:gd name="T37" fmla="*/ 423638 h 1431"/>
                <a:gd name="T38" fmla="*/ 143874 w 1430"/>
                <a:gd name="T39" fmla="*/ 480964 h 1431"/>
                <a:gd name="T40" fmla="*/ 149269 w 1430"/>
                <a:gd name="T41" fmla="*/ 491060 h 1431"/>
                <a:gd name="T42" fmla="*/ 215452 w 1430"/>
                <a:gd name="T43" fmla="*/ 512692 h 1431"/>
                <a:gd name="T44" fmla="*/ 230918 w 1430"/>
                <a:gd name="T45" fmla="*/ 464740 h 1431"/>
                <a:gd name="T46" fmla="*/ 261851 w 1430"/>
                <a:gd name="T47" fmla="*/ 466543 h 1431"/>
                <a:gd name="T48" fmla="*/ 272282 w 1430"/>
                <a:gd name="T49" fmla="*/ 515576 h 1431"/>
                <a:gd name="T50" fmla="*/ 340262 w 1430"/>
                <a:gd name="T51" fmla="*/ 500794 h 1431"/>
                <a:gd name="T52" fmla="*/ 346377 w 1430"/>
                <a:gd name="T53" fmla="*/ 491781 h 1431"/>
                <a:gd name="T54" fmla="*/ 337745 w 1430"/>
                <a:gd name="T55" fmla="*/ 450318 h 1431"/>
                <a:gd name="T56" fmla="*/ 393496 w 1430"/>
                <a:gd name="T57" fmla="*/ 467264 h 1431"/>
                <a:gd name="T58" fmla="*/ 404646 w 1430"/>
                <a:gd name="T59" fmla="*/ 467985 h 1431"/>
                <a:gd name="T60" fmla="*/ 456441 w 1430"/>
                <a:gd name="T61" fmla="*/ 421475 h 1431"/>
                <a:gd name="T62" fmla="*/ 422990 w 1430"/>
                <a:gd name="T63" fmla="*/ 383978 h 1431"/>
                <a:gd name="T64" fmla="*/ 439895 w 1430"/>
                <a:gd name="T65" fmla="*/ 358019 h 1431"/>
                <a:gd name="T66" fmla="*/ 487374 w 1430"/>
                <a:gd name="T67" fmla="*/ 373523 h 1431"/>
                <a:gd name="T68" fmla="*/ 508955 w 1430"/>
                <a:gd name="T69" fmla="*/ 306822 h 1431"/>
                <a:gd name="T70" fmla="*/ 503559 w 1430"/>
                <a:gd name="T71" fmla="*/ 297087 h 1431"/>
                <a:gd name="T72" fmla="*/ 463634 w 1430"/>
                <a:gd name="T73" fmla="*/ 284108 h 1431"/>
                <a:gd name="T74" fmla="*/ 506437 w 1430"/>
                <a:gd name="T75" fmla="*/ 244088 h 1431"/>
                <a:gd name="T76" fmla="*/ 512552 w 1430"/>
                <a:gd name="T77" fmla="*/ 234713 h 1431"/>
                <a:gd name="T78" fmla="*/ 498164 w 1430"/>
                <a:gd name="T79" fmla="*/ 166210 h 1431"/>
                <a:gd name="T80" fmla="*/ 448887 w 1430"/>
                <a:gd name="T81" fmla="*/ 177027 h 1431"/>
                <a:gd name="T82" fmla="*/ 434860 w 1430"/>
                <a:gd name="T83" fmla="*/ 149265 h 1431"/>
                <a:gd name="T84" fmla="*/ 471907 w 1430"/>
                <a:gd name="T85" fmla="*/ 115374 h 1431"/>
                <a:gd name="T86" fmla="*/ 425508 w 1430"/>
                <a:gd name="T87" fmla="*/ 63816 h 1431"/>
                <a:gd name="T88" fmla="*/ 414357 w 1430"/>
                <a:gd name="T89" fmla="*/ 63095 h 1431"/>
                <a:gd name="T90" fmla="*/ 383065 w 1430"/>
                <a:gd name="T91" fmla="*/ 91578 h 1431"/>
                <a:gd name="T92" fmla="*/ 370116 w 1430"/>
                <a:gd name="T93" fmla="*/ 34612 h 1431"/>
                <a:gd name="T94" fmla="*/ 365081 w 1430"/>
                <a:gd name="T95" fmla="*/ 24517 h 1431"/>
                <a:gd name="T96" fmla="*/ 298539 w 1430"/>
                <a:gd name="T97" fmla="*/ 2884 h 1431"/>
                <a:gd name="T98" fmla="*/ 283072 w 1430"/>
                <a:gd name="T99" fmla="*/ 50476 h 1431"/>
                <a:gd name="T100" fmla="*/ 252139 w 1430"/>
                <a:gd name="T101" fmla="*/ 48673 h 1431"/>
                <a:gd name="T102" fmla="*/ 241709 w 1430"/>
                <a:gd name="T103" fmla="*/ 0 h 1431"/>
                <a:gd name="T104" fmla="*/ 173728 w 1430"/>
                <a:gd name="T105" fmla="*/ 14422 h 1431"/>
                <a:gd name="T106" fmla="*/ 167613 w 1430"/>
                <a:gd name="T107" fmla="*/ 23796 h 1431"/>
                <a:gd name="T108" fmla="*/ 176605 w 1430"/>
                <a:gd name="T109" fmla="*/ 65258 h 1431"/>
                <a:gd name="T110" fmla="*/ 120495 w 1430"/>
                <a:gd name="T111" fmla="*/ 47952 h 1431"/>
                <a:gd name="T112" fmla="*/ 109344 w 1430"/>
                <a:gd name="T113" fmla="*/ 47231 h 1431"/>
                <a:gd name="T114" fmla="*/ 57550 w 1430"/>
                <a:gd name="T115" fmla="*/ 94102 h 1431"/>
                <a:gd name="T116" fmla="*/ 91360 w 1430"/>
                <a:gd name="T117" fmla="*/ 131238 h 1431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430" h="1431">
                  <a:moveTo>
                    <a:pt x="559" y="542"/>
                  </a:moveTo>
                  <a:lnTo>
                    <a:pt x="559" y="542"/>
                  </a:lnTo>
                  <a:cubicBezTo>
                    <a:pt x="654" y="456"/>
                    <a:pt x="801" y="464"/>
                    <a:pt x="888" y="559"/>
                  </a:cubicBezTo>
                  <a:cubicBezTo>
                    <a:pt x="974" y="654"/>
                    <a:pt x="966" y="802"/>
                    <a:pt x="871" y="888"/>
                  </a:cubicBezTo>
                  <a:cubicBezTo>
                    <a:pt x="775" y="973"/>
                    <a:pt x="628" y="966"/>
                    <a:pt x="542" y="871"/>
                  </a:cubicBezTo>
                  <a:cubicBezTo>
                    <a:pt x="456" y="776"/>
                    <a:pt x="463" y="627"/>
                    <a:pt x="559" y="542"/>
                  </a:cubicBezTo>
                  <a:close/>
                  <a:moveTo>
                    <a:pt x="254" y="364"/>
                  </a:moveTo>
                  <a:lnTo>
                    <a:pt x="254" y="364"/>
                  </a:lnTo>
                  <a:cubicBezTo>
                    <a:pt x="236" y="387"/>
                    <a:pt x="220" y="412"/>
                    <a:pt x="206" y="437"/>
                  </a:cubicBezTo>
                  <a:lnTo>
                    <a:pt x="95" y="401"/>
                  </a:lnTo>
                  <a:lnTo>
                    <a:pt x="74" y="394"/>
                  </a:lnTo>
                  <a:lnTo>
                    <a:pt x="67" y="415"/>
                  </a:lnTo>
                  <a:lnTo>
                    <a:pt x="14" y="578"/>
                  </a:lnTo>
                  <a:lnTo>
                    <a:pt x="8" y="599"/>
                  </a:lnTo>
                  <a:lnTo>
                    <a:pt x="29" y="606"/>
                  </a:lnTo>
                  <a:lnTo>
                    <a:pt x="140" y="642"/>
                  </a:lnTo>
                  <a:cubicBezTo>
                    <a:pt x="136" y="670"/>
                    <a:pt x="135" y="700"/>
                    <a:pt x="135" y="728"/>
                  </a:cubicBezTo>
                  <a:lnTo>
                    <a:pt x="21" y="753"/>
                  </a:lnTo>
                  <a:lnTo>
                    <a:pt x="0" y="757"/>
                  </a:lnTo>
                  <a:lnTo>
                    <a:pt x="4" y="778"/>
                  </a:lnTo>
                  <a:lnTo>
                    <a:pt x="40" y="947"/>
                  </a:lnTo>
                  <a:lnTo>
                    <a:pt x="44" y="968"/>
                  </a:lnTo>
                  <a:lnTo>
                    <a:pt x="66" y="963"/>
                  </a:lnTo>
                  <a:lnTo>
                    <a:pt x="181" y="939"/>
                  </a:lnTo>
                  <a:cubicBezTo>
                    <a:pt x="192" y="965"/>
                    <a:pt x="205" y="991"/>
                    <a:pt x="220" y="1016"/>
                  </a:cubicBezTo>
                  <a:lnTo>
                    <a:pt x="133" y="1094"/>
                  </a:lnTo>
                  <a:lnTo>
                    <a:pt x="117" y="1109"/>
                  </a:lnTo>
                  <a:lnTo>
                    <a:pt x="131" y="1125"/>
                  </a:lnTo>
                  <a:lnTo>
                    <a:pt x="246" y="1253"/>
                  </a:lnTo>
                  <a:lnTo>
                    <a:pt x="261" y="1269"/>
                  </a:lnTo>
                  <a:lnTo>
                    <a:pt x="277" y="1254"/>
                  </a:lnTo>
                  <a:lnTo>
                    <a:pt x="365" y="1175"/>
                  </a:lnTo>
                  <a:cubicBezTo>
                    <a:pt x="387" y="1193"/>
                    <a:pt x="411" y="1209"/>
                    <a:pt x="437" y="1223"/>
                  </a:cubicBezTo>
                  <a:lnTo>
                    <a:pt x="400" y="1334"/>
                  </a:lnTo>
                  <a:lnTo>
                    <a:pt x="394" y="1355"/>
                  </a:lnTo>
                  <a:lnTo>
                    <a:pt x="415" y="1362"/>
                  </a:lnTo>
                  <a:lnTo>
                    <a:pt x="578" y="1415"/>
                  </a:lnTo>
                  <a:lnTo>
                    <a:pt x="599" y="1422"/>
                  </a:lnTo>
                  <a:lnTo>
                    <a:pt x="605" y="1400"/>
                  </a:lnTo>
                  <a:lnTo>
                    <a:pt x="642" y="1289"/>
                  </a:lnTo>
                  <a:cubicBezTo>
                    <a:pt x="670" y="1293"/>
                    <a:pt x="699" y="1294"/>
                    <a:pt x="728" y="1294"/>
                  </a:cubicBezTo>
                  <a:lnTo>
                    <a:pt x="752" y="1408"/>
                  </a:lnTo>
                  <a:lnTo>
                    <a:pt x="757" y="1430"/>
                  </a:lnTo>
                  <a:lnTo>
                    <a:pt x="779" y="1425"/>
                  </a:lnTo>
                  <a:lnTo>
                    <a:pt x="946" y="1389"/>
                  </a:lnTo>
                  <a:lnTo>
                    <a:pt x="968" y="1385"/>
                  </a:lnTo>
                  <a:lnTo>
                    <a:pt x="963" y="1364"/>
                  </a:lnTo>
                  <a:lnTo>
                    <a:pt x="939" y="1249"/>
                  </a:lnTo>
                  <a:cubicBezTo>
                    <a:pt x="965" y="1238"/>
                    <a:pt x="991" y="1224"/>
                    <a:pt x="1015" y="1209"/>
                  </a:cubicBezTo>
                  <a:lnTo>
                    <a:pt x="1094" y="1296"/>
                  </a:lnTo>
                  <a:lnTo>
                    <a:pt x="1108" y="1313"/>
                  </a:lnTo>
                  <a:lnTo>
                    <a:pt x="1125" y="1298"/>
                  </a:lnTo>
                  <a:lnTo>
                    <a:pt x="1252" y="1183"/>
                  </a:lnTo>
                  <a:lnTo>
                    <a:pt x="1269" y="1169"/>
                  </a:lnTo>
                  <a:lnTo>
                    <a:pt x="1254" y="1152"/>
                  </a:lnTo>
                  <a:lnTo>
                    <a:pt x="1176" y="1065"/>
                  </a:lnTo>
                  <a:cubicBezTo>
                    <a:pt x="1193" y="1042"/>
                    <a:pt x="1209" y="1018"/>
                    <a:pt x="1223" y="993"/>
                  </a:cubicBezTo>
                  <a:lnTo>
                    <a:pt x="1334" y="1029"/>
                  </a:lnTo>
                  <a:lnTo>
                    <a:pt x="1355" y="1036"/>
                  </a:lnTo>
                  <a:lnTo>
                    <a:pt x="1362" y="1015"/>
                  </a:lnTo>
                  <a:lnTo>
                    <a:pt x="1415" y="851"/>
                  </a:lnTo>
                  <a:lnTo>
                    <a:pt x="1422" y="831"/>
                  </a:lnTo>
                  <a:lnTo>
                    <a:pt x="1400" y="824"/>
                  </a:lnTo>
                  <a:lnTo>
                    <a:pt x="1289" y="788"/>
                  </a:lnTo>
                  <a:cubicBezTo>
                    <a:pt x="1293" y="759"/>
                    <a:pt x="1294" y="730"/>
                    <a:pt x="1294" y="702"/>
                  </a:cubicBezTo>
                  <a:lnTo>
                    <a:pt x="1408" y="677"/>
                  </a:lnTo>
                  <a:lnTo>
                    <a:pt x="1429" y="672"/>
                  </a:lnTo>
                  <a:lnTo>
                    <a:pt x="1425" y="651"/>
                  </a:lnTo>
                  <a:lnTo>
                    <a:pt x="1389" y="483"/>
                  </a:lnTo>
                  <a:lnTo>
                    <a:pt x="1385" y="461"/>
                  </a:lnTo>
                  <a:lnTo>
                    <a:pt x="1363" y="466"/>
                  </a:lnTo>
                  <a:lnTo>
                    <a:pt x="1248" y="491"/>
                  </a:lnTo>
                  <a:cubicBezTo>
                    <a:pt x="1237" y="464"/>
                    <a:pt x="1224" y="439"/>
                    <a:pt x="1209" y="414"/>
                  </a:cubicBezTo>
                  <a:lnTo>
                    <a:pt x="1297" y="335"/>
                  </a:lnTo>
                  <a:lnTo>
                    <a:pt x="1312" y="320"/>
                  </a:lnTo>
                  <a:lnTo>
                    <a:pt x="1298" y="304"/>
                  </a:lnTo>
                  <a:lnTo>
                    <a:pt x="1183" y="177"/>
                  </a:lnTo>
                  <a:lnTo>
                    <a:pt x="1168" y="161"/>
                  </a:lnTo>
                  <a:lnTo>
                    <a:pt x="1152" y="175"/>
                  </a:lnTo>
                  <a:lnTo>
                    <a:pt x="1065" y="254"/>
                  </a:lnTo>
                  <a:cubicBezTo>
                    <a:pt x="1042" y="236"/>
                    <a:pt x="1017" y="221"/>
                    <a:pt x="992" y="206"/>
                  </a:cubicBezTo>
                  <a:lnTo>
                    <a:pt x="1029" y="96"/>
                  </a:lnTo>
                  <a:lnTo>
                    <a:pt x="1035" y="74"/>
                  </a:lnTo>
                  <a:lnTo>
                    <a:pt x="1015" y="68"/>
                  </a:lnTo>
                  <a:lnTo>
                    <a:pt x="851" y="14"/>
                  </a:lnTo>
                  <a:lnTo>
                    <a:pt x="830" y="8"/>
                  </a:lnTo>
                  <a:lnTo>
                    <a:pt x="824" y="29"/>
                  </a:lnTo>
                  <a:lnTo>
                    <a:pt x="787" y="140"/>
                  </a:lnTo>
                  <a:cubicBezTo>
                    <a:pt x="759" y="137"/>
                    <a:pt x="730" y="135"/>
                    <a:pt x="701" y="135"/>
                  </a:cubicBezTo>
                  <a:lnTo>
                    <a:pt x="677" y="21"/>
                  </a:lnTo>
                  <a:lnTo>
                    <a:pt x="672" y="0"/>
                  </a:lnTo>
                  <a:lnTo>
                    <a:pt x="651" y="4"/>
                  </a:lnTo>
                  <a:lnTo>
                    <a:pt x="483" y="40"/>
                  </a:lnTo>
                  <a:lnTo>
                    <a:pt x="461" y="45"/>
                  </a:lnTo>
                  <a:lnTo>
                    <a:pt x="466" y="66"/>
                  </a:lnTo>
                  <a:lnTo>
                    <a:pt x="491" y="181"/>
                  </a:lnTo>
                  <a:cubicBezTo>
                    <a:pt x="464" y="192"/>
                    <a:pt x="438" y="205"/>
                    <a:pt x="414" y="220"/>
                  </a:cubicBezTo>
                  <a:lnTo>
                    <a:pt x="335" y="133"/>
                  </a:lnTo>
                  <a:lnTo>
                    <a:pt x="320" y="117"/>
                  </a:lnTo>
                  <a:lnTo>
                    <a:pt x="304" y="131"/>
                  </a:lnTo>
                  <a:lnTo>
                    <a:pt x="176" y="246"/>
                  </a:lnTo>
                  <a:lnTo>
                    <a:pt x="160" y="261"/>
                  </a:lnTo>
                  <a:lnTo>
                    <a:pt x="175" y="278"/>
                  </a:lnTo>
                  <a:lnTo>
                    <a:pt x="254" y="364"/>
                  </a:lnTo>
                  <a:close/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8" name="Freeform 15">
              <a:extLst>
                <a:ext uri="{FF2B5EF4-FFF2-40B4-BE49-F238E27FC236}">
                  <a16:creationId xmlns:a16="http://schemas.microsoft.com/office/drawing/2014/main" id="{FB2DF1DB-49F6-6542-AB14-B69359B0CA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93254" y="4224517"/>
              <a:ext cx="769922" cy="769921"/>
            </a:xfrm>
            <a:custGeom>
              <a:avLst/>
              <a:gdLst>
                <a:gd name="T0" fmla="*/ 559 w 1431"/>
                <a:gd name="T1" fmla="*/ 543 h 1431"/>
                <a:gd name="T2" fmla="*/ 888 w 1431"/>
                <a:gd name="T3" fmla="*/ 560 h 1431"/>
                <a:gd name="T4" fmla="*/ 871 w 1431"/>
                <a:gd name="T5" fmla="*/ 888 h 1431"/>
                <a:gd name="T6" fmla="*/ 543 w 1431"/>
                <a:gd name="T7" fmla="*/ 871 h 1431"/>
                <a:gd name="T8" fmla="*/ 254 w 1431"/>
                <a:gd name="T9" fmla="*/ 365 h 1431"/>
                <a:gd name="T10" fmla="*/ 207 w 1431"/>
                <a:gd name="T11" fmla="*/ 437 h 1431"/>
                <a:gd name="T12" fmla="*/ 75 w 1431"/>
                <a:gd name="T13" fmla="*/ 394 h 1431"/>
                <a:gd name="T14" fmla="*/ 15 w 1431"/>
                <a:gd name="T15" fmla="*/ 579 h 1431"/>
                <a:gd name="T16" fmla="*/ 29 w 1431"/>
                <a:gd name="T17" fmla="*/ 606 h 1431"/>
                <a:gd name="T18" fmla="*/ 141 w 1431"/>
                <a:gd name="T19" fmla="*/ 643 h 1431"/>
                <a:gd name="T20" fmla="*/ 22 w 1431"/>
                <a:gd name="T21" fmla="*/ 754 h 1431"/>
                <a:gd name="T22" fmla="*/ 5 w 1431"/>
                <a:gd name="T23" fmla="*/ 779 h 1431"/>
                <a:gd name="T24" fmla="*/ 45 w 1431"/>
                <a:gd name="T25" fmla="*/ 968 h 1431"/>
                <a:gd name="T26" fmla="*/ 181 w 1431"/>
                <a:gd name="T27" fmla="*/ 940 h 1431"/>
                <a:gd name="T28" fmla="*/ 221 w 1431"/>
                <a:gd name="T29" fmla="*/ 1017 h 1431"/>
                <a:gd name="T30" fmla="*/ 117 w 1431"/>
                <a:gd name="T31" fmla="*/ 1110 h 1431"/>
                <a:gd name="T32" fmla="*/ 247 w 1431"/>
                <a:gd name="T33" fmla="*/ 1252 h 1431"/>
                <a:gd name="T34" fmla="*/ 278 w 1431"/>
                <a:gd name="T35" fmla="*/ 1254 h 1431"/>
                <a:gd name="T36" fmla="*/ 365 w 1431"/>
                <a:gd name="T37" fmla="*/ 1176 h 1431"/>
                <a:gd name="T38" fmla="*/ 401 w 1431"/>
                <a:gd name="T39" fmla="*/ 1334 h 1431"/>
                <a:gd name="T40" fmla="*/ 415 w 1431"/>
                <a:gd name="T41" fmla="*/ 1362 h 1431"/>
                <a:gd name="T42" fmla="*/ 600 w 1431"/>
                <a:gd name="T43" fmla="*/ 1422 h 1431"/>
                <a:gd name="T44" fmla="*/ 643 w 1431"/>
                <a:gd name="T45" fmla="*/ 1289 h 1431"/>
                <a:gd name="T46" fmla="*/ 728 w 1431"/>
                <a:gd name="T47" fmla="*/ 1293 h 1431"/>
                <a:gd name="T48" fmla="*/ 758 w 1431"/>
                <a:gd name="T49" fmla="*/ 1430 h 1431"/>
                <a:gd name="T50" fmla="*/ 947 w 1431"/>
                <a:gd name="T51" fmla="*/ 1389 h 1431"/>
                <a:gd name="T52" fmla="*/ 964 w 1431"/>
                <a:gd name="T53" fmla="*/ 1363 h 1431"/>
                <a:gd name="T54" fmla="*/ 939 w 1431"/>
                <a:gd name="T55" fmla="*/ 1249 h 1431"/>
                <a:gd name="T56" fmla="*/ 1095 w 1431"/>
                <a:gd name="T57" fmla="*/ 1296 h 1431"/>
                <a:gd name="T58" fmla="*/ 1126 w 1431"/>
                <a:gd name="T59" fmla="*/ 1298 h 1431"/>
                <a:gd name="T60" fmla="*/ 1270 w 1431"/>
                <a:gd name="T61" fmla="*/ 1169 h 1431"/>
                <a:gd name="T62" fmla="*/ 1177 w 1431"/>
                <a:gd name="T63" fmla="*/ 1066 h 1431"/>
                <a:gd name="T64" fmla="*/ 1223 w 1431"/>
                <a:gd name="T65" fmla="*/ 994 h 1431"/>
                <a:gd name="T66" fmla="*/ 1356 w 1431"/>
                <a:gd name="T67" fmla="*/ 1037 h 1431"/>
                <a:gd name="T68" fmla="*/ 1415 w 1431"/>
                <a:gd name="T69" fmla="*/ 852 h 1431"/>
                <a:gd name="T70" fmla="*/ 1401 w 1431"/>
                <a:gd name="T71" fmla="*/ 825 h 1431"/>
                <a:gd name="T72" fmla="*/ 1290 w 1431"/>
                <a:gd name="T73" fmla="*/ 789 h 1431"/>
                <a:gd name="T74" fmla="*/ 1409 w 1431"/>
                <a:gd name="T75" fmla="*/ 678 h 1431"/>
                <a:gd name="T76" fmla="*/ 1425 w 1431"/>
                <a:gd name="T77" fmla="*/ 652 h 1431"/>
                <a:gd name="T78" fmla="*/ 1385 w 1431"/>
                <a:gd name="T79" fmla="*/ 462 h 1431"/>
                <a:gd name="T80" fmla="*/ 1249 w 1431"/>
                <a:gd name="T81" fmla="*/ 492 h 1431"/>
                <a:gd name="T82" fmla="*/ 1210 w 1431"/>
                <a:gd name="T83" fmla="*/ 414 h 1431"/>
                <a:gd name="T84" fmla="*/ 1313 w 1431"/>
                <a:gd name="T85" fmla="*/ 321 h 1431"/>
                <a:gd name="T86" fmla="*/ 1184 w 1431"/>
                <a:gd name="T87" fmla="*/ 178 h 1431"/>
                <a:gd name="T88" fmla="*/ 1153 w 1431"/>
                <a:gd name="T89" fmla="*/ 176 h 1431"/>
                <a:gd name="T90" fmla="*/ 1066 w 1431"/>
                <a:gd name="T91" fmla="*/ 255 h 1431"/>
                <a:gd name="T92" fmla="*/ 1030 w 1431"/>
                <a:gd name="T93" fmla="*/ 96 h 1431"/>
                <a:gd name="T94" fmla="*/ 1016 w 1431"/>
                <a:gd name="T95" fmla="*/ 69 h 1431"/>
                <a:gd name="T96" fmla="*/ 831 w 1431"/>
                <a:gd name="T97" fmla="*/ 9 h 1431"/>
                <a:gd name="T98" fmla="*/ 788 w 1431"/>
                <a:gd name="T99" fmla="*/ 141 h 1431"/>
                <a:gd name="T100" fmla="*/ 702 w 1431"/>
                <a:gd name="T101" fmla="*/ 136 h 1431"/>
                <a:gd name="T102" fmla="*/ 673 w 1431"/>
                <a:gd name="T103" fmla="*/ 0 h 1431"/>
                <a:gd name="T104" fmla="*/ 484 w 1431"/>
                <a:gd name="T105" fmla="*/ 41 h 1431"/>
                <a:gd name="T106" fmla="*/ 467 w 1431"/>
                <a:gd name="T107" fmla="*/ 67 h 1431"/>
                <a:gd name="T108" fmla="*/ 491 w 1431"/>
                <a:gd name="T109" fmla="*/ 181 h 1431"/>
                <a:gd name="T110" fmla="*/ 336 w 1431"/>
                <a:gd name="T111" fmla="*/ 134 h 1431"/>
                <a:gd name="T112" fmla="*/ 305 w 1431"/>
                <a:gd name="T113" fmla="*/ 132 h 1431"/>
                <a:gd name="T114" fmla="*/ 161 w 1431"/>
                <a:gd name="T115" fmla="*/ 262 h 1431"/>
                <a:gd name="T116" fmla="*/ 254 w 1431"/>
                <a:gd name="T117" fmla="*/ 365 h 1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31" h="1431">
                  <a:moveTo>
                    <a:pt x="559" y="543"/>
                  </a:moveTo>
                  <a:lnTo>
                    <a:pt x="559" y="543"/>
                  </a:lnTo>
                  <a:cubicBezTo>
                    <a:pt x="655" y="457"/>
                    <a:pt x="802" y="464"/>
                    <a:pt x="888" y="560"/>
                  </a:cubicBezTo>
                  <a:lnTo>
                    <a:pt x="888" y="560"/>
                  </a:lnTo>
                  <a:cubicBezTo>
                    <a:pt x="975" y="655"/>
                    <a:pt x="967" y="803"/>
                    <a:pt x="871" y="888"/>
                  </a:cubicBezTo>
                  <a:lnTo>
                    <a:pt x="871" y="888"/>
                  </a:lnTo>
                  <a:cubicBezTo>
                    <a:pt x="776" y="974"/>
                    <a:pt x="629" y="967"/>
                    <a:pt x="543" y="871"/>
                  </a:cubicBezTo>
                  <a:lnTo>
                    <a:pt x="543" y="871"/>
                  </a:lnTo>
                  <a:cubicBezTo>
                    <a:pt x="456" y="776"/>
                    <a:pt x="464" y="628"/>
                    <a:pt x="559" y="543"/>
                  </a:cubicBezTo>
                  <a:close/>
                  <a:moveTo>
                    <a:pt x="254" y="365"/>
                  </a:moveTo>
                  <a:lnTo>
                    <a:pt x="254" y="365"/>
                  </a:lnTo>
                  <a:cubicBezTo>
                    <a:pt x="237" y="388"/>
                    <a:pt x="221" y="413"/>
                    <a:pt x="207" y="437"/>
                  </a:cubicBezTo>
                  <a:lnTo>
                    <a:pt x="96" y="402"/>
                  </a:lnTo>
                  <a:lnTo>
                    <a:pt x="75" y="394"/>
                  </a:lnTo>
                  <a:lnTo>
                    <a:pt x="68" y="416"/>
                  </a:lnTo>
                  <a:lnTo>
                    <a:pt x="15" y="579"/>
                  </a:lnTo>
                  <a:lnTo>
                    <a:pt x="8" y="599"/>
                  </a:lnTo>
                  <a:lnTo>
                    <a:pt x="29" y="606"/>
                  </a:lnTo>
                  <a:lnTo>
                    <a:pt x="141" y="643"/>
                  </a:lnTo>
                  <a:lnTo>
                    <a:pt x="141" y="643"/>
                  </a:lnTo>
                  <a:cubicBezTo>
                    <a:pt x="137" y="671"/>
                    <a:pt x="136" y="701"/>
                    <a:pt x="136" y="729"/>
                  </a:cubicBezTo>
                  <a:lnTo>
                    <a:pt x="22" y="754"/>
                  </a:lnTo>
                  <a:lnTo>
                    <a:pt x="0" y="757"/>
                  </a:lnTo>
                  <a:lnTo>
                    <a:pt x="5" y="779"/>
                  </a:lnTo>
                  <a:lnTo>
                    <a:pt x="41" y="947"/>
                  </a:lnTo>
                  <a:lnTo>
                    <a:pt x="45" y="968"/>
                  </a:lnTo>
                  <a:lnTo>
                    <a:pt x="67" y="964"/>
                  </a:lnTo>
                  <a:lnTo>
                    <a:pt x="181" y="940"/>
                  </a:lnTo>
                  <a:lnTo>
                    <a:pt x="181" y="940"/>
                  </a:lnTo>
                  <a:cubicBezTo>
                    <a:pt x="193" y="966"/>
                    <a:pt x="206" y="992"/>
                    <a:pt x="221" y="1017"/>
                  </a:cubicBezTo>
                  <a:lnTo>
                    <a:pt x="133" y="1095"/>
                  </a:lnTo>
                  <a:lnTo>
                    <a:pt x="117" y="1110"/>
                  </a:lnTo>
                  <a:lnTo>
                    <a:pt x="132" y="1126"/>
                  </a:lnTo>
                  <a:lnTo>
                    <a:pt x="247" y="1252"/>
                  </a:lnTo>
                  <a:lnTo>
                    <a:pt x="261" y="1269"/>
                  </a:lnTo>
                  <a:lnTo>
                    <a:pt x="278" y="1254"/>
                  </a:lnTo>
                  <a:lnTo>
                    <a:pt x="365" y="1176"/>
                  </a:lnTo>
                  <a:lnTo>
                    <a:pt x="365" y="1176"/>
                  </a:lnTo>
                  <a:cubicBezTo>
                    <a:pt x="388" y="1194"/>
                    <a:pt x="412" y="1210"/>
                    <a:pt x="438" y="1222"/>
                  </a:cubicBezTo>
                  <a:lnTo>
                    <a:pt x="401" y="1334"/>
                  </a:lnTo>
                  <a:lnTo>
                    <a:pt x="395" y="1355"/>
                  </a:lnTo>
                  <a:lnTo>
                    <a:pt x="415" y="1362"/>
                  </a:lnTo>
                  <a:lnTo>
                    <a:pt x="579" y="1414"/>
                  </a:lnTo>
                  <a:lnTo>
                    <a:pt x="600" y="1422"/>
                  </a:lnTo>
                  <a:lnTo>
                    <a:pt x="606" y="1400"/>
                  </a:lnTo>
                  <a:lnTo>
                    <a:pt x="643" y="1289"/>
                  </a:lnTo>
                  <a:lnTo>
                    <a:pt x="643" y="1289"/>
                  </a:lnTo>
                  <a:cubicBezTo>
                    <a:pt x="671" y="1293"/>
                    <a:pt x="700" y="1294"/>
                    <a:pt x="728" y="1293"/>
                  </a:cubicBezTo>
                  <a:lnTo>
                    <a:pt x="753" y="1408"/>
                  </a:lnTo>
                  <a:lnTo>
                    <a:pt x="758" y="1430"/>
                  </a:lnTo>
                  <a:lnTo>
                    <a:pt x="779" y="1425"/>
                  </a:lnTo>
                  <a:lnTo>
                    <a:pt x="947" y="1389"/>
                  </a:lnTo>
                  <a:lnTo>
                    <a:pt x="968" y="1384"/>
                  </a:lnTo>
                  <a:lnTo>
                    <a:pt x="964" y="1363"/>
                  </a:lnTo>
                  <a:lnTo>
                    <a:pt x="939" y="1249"/>
                  </a:lnTo>
                  <a:lnTo>
                    <a:pt x="939" y="1249"/>
                  </a:lnTo>
                  <a:cubicBezTo>
                    <a:pt x="966" y="1238"/>
                    <a:pt x="991" y="1224"/>
                    <a:pt x="1016" y="1210"/>
                  </a:cubicBezTo>
                  <a:lnTo>
                    <a:pt x="1095" y="1296"/>
                  </a:lnTo>
                  <a:lnTo>
                    <a:pt x="1109" y="1313"/>
                  </a:lnTo>
                  <a:lnTo>
                    <a:pt x="1126" y="1298"/>
                  </a:lnTo>
                  <a:lnTo>
                    <a:pt x="1253" y="1184"/>
                  </a:lnTo>
                  <a:lnTo>
                    <a:pt x="1270" y="1169"/>
                  </a:lnTo>
                  <a:lnTo>
                    <a:pt x="1255" y="1153"/>
                  </a:lnTo>
                  <a:lnTo>
                    <a:pt x="1177" y="1066"/>
                  </a:lnTo>
                  <a:lnTo>
                    <a:pt x="1177" y="1066"/>
                  </a:lnTo>
                  <a:cubicBezTo>
                    <a:pt x="1194" y="1043"/>
                    <a:pt x="1209" y="1018"/>
                    <a:pt x="1223" y="994"/>
                  </a:cubicBezTo>
                  <a:lnTo>
                    <a:pt x="1335" y="1029"/>
                  </a:lnTo>
                  <a:lnTo>
                    <a:pt x="1356" y="1037"/>
                  </a:lnTo>
                  <a:lnTo>
                    <a:pt x="1363" y="1015"/>
                  </a:lnTo>
                  <a:lnTo>
                    <a:pt x="1415" y="852"/>
                  </a:lnTo>
                  <a:lnTo>
                    <a:pt x="1423" y="831"/>
                  </a:lnTo>
                  <a:lnTo>
                    <a:pt x="1401" y="825"/>
                  </a:lnTo>
                  <a:lnTo>
                    <a:pt x="1290" y="789"/>
                  </a:lnTo>
                  <a:lnTo>
                    <a:pt x="1290" y="789"/>
                  </a:lnTo>
                  <a:cubicBezTo>
                    <a:pt x="1293" y="760"/>
                    <a:pt x="1295" y="731"/>
                    <a:pt x="1294" y="702"/>
                  </a:cubicBezTo>
                  <a:lnTo>
                    <a:pt x="1409" y="678"/>
                  </a:lnTo>
                  <a:lnTo>
                    <a:pt x="1430" y="673"/>
                  </a:lnTo>
                  <a:lnTo>
                    <a:pt x="1425" y="652"/>
                  </a:lnTo>
                  <a:lnTo>
                    <a:pt x="1390" y="484"/>
                  </a:lnTo>
                  <a:lnTo>
                    <a:pt x="1385" y="462"/>
                  </a:lnTo>
                  <a:lnTo>
                    <a:pt x="1364" y="467"/>
                  </a:lnTo>
                  <a:lnTo>
                    <a:pt x="1249" y="492"/>
                  </a:lnTo>
                  <a:lnTo>
                    <a:pt x="1249" y="492"/>
                  </a:lnTo>
                  <a:cubicBezTo>
                    <a:pt x="1238" y="465"/>
                    <a:pt x="1225" y="440"/>
                    <a:pt x="1210" y="414"/>
                  </a:cubicBezTo>
                  <a:lnTo>
                    <a:pt x="1297" y="336"/>
                  </a:lnTo>
                  <a:lnTo>
                    <a:pt x="1313" y="321"/>
                  </a:lnTo>
                  <a:lnTo>
                    <a:pt x="1299" y="305"/>
                  </a:lnTo>
                  <a:lnTo>
                    <a:pt x="1184" y="178"/>
                  </a:lnTo>
                  <a:lnTo>
                    <a:pt x="1169" y="161"/>
                  </a:lnTo>
                  <a:lnTo>
                    <a:pt x="1153" y="176"/>
                  </a:lnTo>
                  <a:lnTo>
                    <a:pt x="1066" y="255"/>
                  </a:lnTo>
                  <a:lnTo>
                    <a:pt x="1066" y="255"/>
                  </a:lnTo>
                  <a:cubicBezTo>
                    <a:pt x="1043" y="237"/>
                    <a:pt x="1018" y="221"/>
                    <a:pt x="993" y="207"/>
                  </a:cubicBezTo>
                  <a:lnTo>
                    <a:pt x="1030" y="96"/>
                  </a:lnTo>
                  <a:lnTo>
                    <a:pt x="1036" y="75"/>
                  </a:lnTo>
                  <a:lnTo>
                    <a:pt x="1016" y="69"/>
                  </a:lnTo>
                  <a:lnTo>
                    <a:pt x="852" y="15"/>
                  </a:lnTo>
                  <a:lnTo>
                    <a:pt x="831" y="9"/>
                  </a:lnTo>
                  <a:lnTo>
                    <a:pt x="824" y="30"/>
                  </a:lnTo>
                  <a:lnTo>
                    <a:pt x="788" y="141"/>
                  </a:lnTo>
                  <a:lnTo>
                    <a:pt x="788" y="141"/>
                  </a:lnTo>
                  <a:cubicBezTo>
                    <a:pt x="760" y="137"/>
                    <a:pt x="731" y="136"/>
                    <a:pt x="702" y="136"/>
                  </a:cubicBezTo>
                  <a:lnTo>
                    <a:pt x="678" y="22"/>
                  </a:lnTo>
                  <a:lnTo>
                    <a:pt x="673" y="0"/>
                  </a:lnTo>
                  <a:lnTo>
                    <a:pt x="651" y="5"/>
                  </a:lnTo>
                  <a:lnTo>
                    <a:pt x="484" y="41"/>
                  </a:lnTo>
                  <a:lnTo>
                    <a:pt x="462" y="46"/>
                  </a:lnTo>
                  <a:lnTo>
                    <a:pt x="467" y="67"/>
                  </a:lnTo>
                  <a:lnTo>
                    <a:pt x="491" y="181"/>
                  </a:lnTo>
                  <a:lnTo>
                    <a:pt x="491" y="181"/>
                  </a:lnTo>
                  <a:cubicBezTo>
                    <a:pt x="465" y="192"/>
                    <a:pt x="439" y="205"/>
                    <a:pt x="415" y="221"/>
                  </a:cubicBezTo>
                  <a:lnTo>
                    <a:pt x="336" y="134"/>
                  </a:lnTo>
                  <a:lnTo>
                    <a:pt x="321" y="117"/>
                  </a:lnTo>
                  <a:lnTo>
                    <a:pt x="305" y="132"/>
                  </a:lnTo>
                  <a:lnTo>
                    <a:pt x="177" y="247"/>
                  </a:lnTo>
                  <a:lnTo>
                    <a:pt x="161" y="262"/>
                  </a:lnTo>
                  <a:lnTo>
                    <a:pt x="176" y="278"/>
                  </a:lnTo>
                  <a:lnTo>
                    <a:pt x="254" y="365"/>
                  </a:lnTo>
                  <a:close/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9" name="Freeform 16">
              <a:extLst>
                <a:ext uri="{FF2B5EF4-FFF2-40B4-BE49-F238E27FC236}">
                  <a16:creationId xmlns:a16="http://schemas.microsoft.com/office/drawing/2014/main" id="{60A29749-23D4-024B-A95B-D0900ACA88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97848" y="3217694"/>
              <a:ext cx="769923" cy="769922"/>
            </a:xfrm>
            <a:custGeom>
              <a:avLst/>
              <a:gdLst>
                <a:gd name="T0" fmla="*/ 559 w 1431"/>
                <a:gd name="T1" fmla="*/ 542 h 1431"/>
                <a:gd name="T2" fmla="*/ 888 w 1431"/>
                <a:gd name="T3" fmla="*/ 559 h 1431"/>
                <a:gd name="T4" fmla="*/ 871 w 1431"/>
                <a:gd name="T5" fmla="*/ 888 h 1431"/>
                <a:gd name="T6" fmla="*/ 542 w 1431"/>
                <a:gd name="T7" fmla="*/ 871 h 1431"/>
                <a:gd name="T8" fmla="*/ 254 w 1431"/>
                <a:gd name="T9" fmla="*/ 365 h 1431"/>
                <a:gd name="T10" fmla="*/ 208 w 1431"/>
                <a:gd name="T11" fmla="*/ 437 h 1431"/>
                <a:gd name="T12" fmla="*/ 75 w 1431"/>
                <a:gd name="T13" fmla="*/ 394 h 1431"/>
                <a:gd name="T14" fmla="*/ 16 w 1431"/>
                <a:gd name="T15" fmla="*/ 578 h 1431"/>
                <a:gd name="T16" fmla="*/ 29 w 1431"/>
                <a:gd name="T17" fmla="*/ 606 h 1431"/>
                <a:gd name="T18" fmla="*/ 140 w 1431"/>
                <a:gd name="T19" fmla="*/ 642 h 1431"/>
                <a:gd name="T20" fmla="*/ 22 w 1431"/>
                <a:gd name="T21" fmla="*/ 753 h 1431"/>
                <a:gd name="T22" fmla="*/ 5 w 1431"/>
                <a:gd name="T23" fmla="*/ 778 h 1431"/>
                <a:gd name="T24" fmla="*/ 46 w 1431"/>
                <a:gd name="T25" fmla="*/ 968 h 1431"/>
                <a:gd name="T26" fmla="*/ 182 w 1431"/>
                <a:gd name="T27" fmla="*/ 939 h 1431"/>
                <a:gd name="T28" fmla="*/ 221 w 1431"/>
                <a:gd name="T29" fmla="*/ 1016 h 1431"/>
                <a:gd name="T30" fmla="*/ 117 w 1431"/>
                <a:gd name="T31" fmla="*/ 1109 h 1431"/>
                <a:gd name="T32" fmla="*/ 247 w 1431"/>
                <a:gd name="T33" fmla="*/ 1253 h 1431"/>
                <a:gd name="T34" fmla="*/ 278 w 1431"/>
                <a:gd name="T35" fmla="*/ 1255 h 1431"/>
                <a:gd name="T36" fmla="*/ 365 w 1431"/>
                <a:gd name="T37" fmla="*/ 1176 h 1431"/>
                <a:gd name="T38" fmla="*/ 401 w 1431"/>
                <a:gd name="T39" fmla="*/ 1335 h 1431"/>
                <a:gd name="T40" fmla="*/ 415 w 1431"/>
                <a:gd name="T41" fmla="*/ 1362 h 1431"/>
                <a:gd name="T42" fmla="*/ 599 w 1431"/>
                <a:gd name="T43" fmla="*/ 1422 h 1431"/>
                <a:gd name="T44" fmla="*/ 643 w 1431"/>
                <a:gd name="T45" fmla="*/ 1289 h 1431"/>
                <a:gd name="T46" fmla="*/ 728 w 1431"/>
                <a:gd name="T47" fmla="*/ 1294 h 1431"/>
                <a:gd name="T48" fmla="*/ 758 w 1431"/>
                <a:gd name="T49" fmla="*/ 1430 h 1431"/>
                <a:gd name="T50" fmla="*/ 947 w 1431"/>
                <a:gd name="T51" fmla="*/ 1390 h 1431"/>
                <a:gd name="T52" fmla="*/ 964 w 1431"/>
                <a:gd name="T53" fmla="*/ 1364 h 1431"/>
                <a:gd name="T54" fmla="*/ 939 w 1431"/>
                <a:gd name="T55" fmla="*/ 1249 h 1431"/>
                <a:gd name="T56" fmla="*/ 1095 w 1431"/>
                <a:gd name="T57" fmla="*/ 1296 h 1431"/>
                <a:gd name="T58" fmla="*/ 1126 w 1431"/>
                <a:gd name="T59" fmla="*/ 1298 h 1431"/>
                <a:gd name="T60" fmla="*/ 1269 w 1431"/>
                <a:gd name="T61" fmla="*/ 1169 h 1431"/>
                <a:gd name="T62" fmla="*/ 1176 w 1431"/>
                <a:gd name="T63" fmla="*/ 1065 h 1431"/>
                <a:gd name="T64" fmla="*/ 1223 w 1431"/>
                <a:gd name="T65" fmla="*/ 993 h 1431"/>
                <a:gd name="T66" fmla="*/ 1356 w 1431"/>
                <a:gd name="T67" fmla="*/ 1036 h 1431"/>
                <a:gd name="T68" fmla="*/ 1416 w 1431"/>
                <a:gd name="T69" fmla="*/ 852 h 1431"/>
                <a:gd name="T70" fmla="*/ 1402 w 1431"/>
                <a:gd name="T71" fmla="*/ 824 h 1431"/>
                <a:gd name="T72" fmla="*/ 1290 w 1431"/>
                <a:gd name="T73" fmla="*/ 788 h 1431"/>
                <a:gd name="T74" fmla="*/ 1408 w 1431"/>
                <a:gd name="T75" fmla="*/ 677 h 1431"/>
                <a:gd name="T76" fmla="*/ 1426 w 1431"/>
                <a:gd name="T77" fmla="*/ 651 h 1431"/>
                <a:gd name="T78" fmla="*/ 1385 w 1431"/>
                <a:gd name="T79" fmla="*/ 462 h 1431"/>
                <a:gd name="T80" fmla="*/ 1249 w 1431"/>
                <a:gd name="T81" fmla="*/ 491 h 1431"/>
                <a:gd name="T82" fmla="*/ 1210 w 1431"/>
                <a:gd name="T83" fmla="*/ 414 h 1431"/>
                <a:gd name="T84" fmla="*/ 1313 w 1431"/>
                <a:gd name="T85" fmla="*/ 321 h 1431"/>
                <a:gd name="T86" fmla="*/ 1184 w 1431"/>
                <a:gd name="T87" fmla="*/ 177 h 1431"/>
                <a:gd name="T88" fmla="*/ 1152 w 1431"/>
                <a:gd name="T89" fmla="*/ 175 h 1431"/>
                <a:gd name="T90" fmla="*/ 1066 w 1431"/>
                <a:gd name="T91" fmla="*/ 254 h 1431"/>
                <a:gd name="T92" fmla="*/ 1029 w 1431"/>
                <a:gd name="T93" fmla="*/ 96 h 1431"/>
                <a:gd name="T94" fmla="*/ 1015 w 1431"/>
                <a:gd name="T95" fmla="*/ 68 h 1431"/>
                <a:gd name="T96" fmla="*/ 831 w 1431"/>
                <a:gd name="T97" fmla="*/ 8 h 1431"/>
                <a:gd name="T98" fmla="*/ 788 w 1431"/>
                <a:gd name="T99" fmla="*/ 140 h 1431"/>
                <a:gd name="T100" fmla="*/ 702 w 1431"/>
                <a:gd name="T101" fmla="*/ 136 h 1431"/>
                <a:gd name="T102" fmla="*/ 673 w 1431"/>
                <a:gd name="T103" fmla="*/ 0 h 1431"/>
                <a:gd name="T104" fmla="*/ 484 w 1431"/>
                <a:gd name="T105" fmla="*/ 40 h 1431"/>
                <a:gd name="T106" fmla="*/ 467 w 1431"/>
                <a:gd name="T107" fmla="*/ 67 h 1431"/>
                <a:gd name="T108" fmla="*/ 491 w 1431"/>
                <a:gd name="T109" fmla="*/ 181 h 1431"/>
                <a:gd name="T110" fmla="*/ 336 w 1431"/>
                <a:gd name="T111" fmla="*/ 133 h 1431"/>
                <a:gd name="T112" fmla="*/ 305 w 1431"/>
                <a:gd name="T113" fmla="*/ 132 h 1431"/>
                <a:gd name="T114" fmla="*/ 161 w 1431"/>
                <a:gd name="T115" fmla="*/ 261 h 1431"/>
                <a:gd name="T116" fmla="*/ 254 w 1431"/>
                <a:gd name="T117" fmla="*/ 365 h 1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31" h="1431">
                  <a:moveTo>
                    <a:pt x="559" y="542"/>
                  </a:moveTo>
                  <a:lnTo>
                    <a:pt x="559" y="542"/>
                  </a:lnTo>
                  <a:cubicBezTo>
                    <a:pt x="655" y="456"/>
                    <a:pt x="802" y="464"/>
                    <a:pt x="888" y="559"/>
                  </a:cubicBezTo>
                  <a:lnTo>
                    <a:pt x="888" y="559"/>
                  </a:lnTo>
                  <a:cubicBezTo>
                    <a:pt x="974" y="655"/>
                    <a:pt x="967" y="802"/>
                    <a:pt x="871" y="888"/>
                  </a:cubicBezTo>
                  <a:lnTo>
                    <a:pt x="871" y="888"/>
                  </a:lnTo>
                  <a:cubicBezTo>
                    <a:pt x="776" y="974"/>
                    <a:pt x="628" y="967"/>
                    <a:pt x="542" y="871"/>
                  </a:cubicBezTo>
                  <a:lnTo>
                    <a:pt x="542" y="871"/>
                  </a:lnTo>
                  <a:cubicBezTo>
                    <a:pt x="456" y="776"/>
                    <a:pt x="464" y="628"/>
                    <a:pt x="559" y="542"/>
                  </a:cubicBezTo>
                  <a:close/>
                  <a:moveTo>
                    <a:pt x="254" y="365"/>
                  </a:moveTo>
                  <a:lnTo>
                    <a:pt x="254" y="365"/>
                  </a:lnTo>
                  <a:cubicBezTo>
                    <a:pt x="237" y="388"/>
                    <a:pt x="221" y="412"/>
                    <a:pt x="208" y="437"/>
                  </a:cubicBezTo>
                  <a:lnTo>
                    <a:pt x="96" y="401"/>
                  </a:lnTo>
                  <a:lnTo>
                    <a:pt x="75" y="394"/>
                  </a:lnTo>
                  <a:lnTo>
                    <a:pt x="68" y="415"/>
                  </a:lnTo>
                  <a:lnTo>
                    <a:pt x="16" y="578"/>
                  </a:lnTo>
                  <a:lnTo>
                    <a:pt x="8" y="599"/>
                  </a:lnTo>
                  <a:lnTo>
                    <a:pt x="29" y="606"/>
                  </a:lnTo>
                  <a:lnTo>
                    <a:pt x="140" y="642"/>
                  </a:lnTo>
                  <a:lnTo>
                    <a:pt x="140" y="642"/>
                  </a:lnTo>
                  <a:cubicBezTo>
                    <a:pt x="137" y="671"/>
                    <a:pt x="136" y="700"/>
                    <a:pt x="137" y="728"/>
                  </a:cubicBezTo>
                  <a:lnTo>
                    <a:pt x="22" y="753"/>
                  </a:lnTo>
                  <a:lnTo>
                    <a:pt x="0" y="757"/>
                  </a:lnTo>
                  <a:lnTo>
                    <a:pt x="5" y="778"/>
                  </a:lnTo>
                  <a:lnTo>
                    <a:pt x="41" y="947"/>
                  </a:lnTo>
                  <a:lnTo>
                    <a:pt x="46" y="968"/>
                  </a:lnTo>
                  <a:lnTo>
                    <a:pt x="67" y="963"/>
                  </a:lnTo>
                  <a:lnTo>
                    <a:pt x="182" y="939"/>
                  </a:lnTo>
                  <a:lnTo>
                    <a:pt x="182" y="939"/>
                  </a:lnTo>
                  <a:cubicBezTo>
                    <a:pt x="192" y="965"/>
                    <a:pt x="206" y="991"/>
                    <a:pt x="221" y="1016"/>
                  </a:cubicBezTo>
                  <a:lnTo>
                    <a:pt x="133" y="1094"/>
                  </a:lnTo>
                  <a:lnTo>
                    <a:pt x="117" y="1109"/>
                  </a:lnTo>
                  <a:lnTo>
                    <a:pt x="132" y="1126"/>
                  </a:lnTo>
                  <a:lnTo>
                    <a:pt x="247" y="1253"/>
                  </a:lnTo>
                  <a:lnTo>
                    <a:pt x="261" y="1270"/>
                  </a:lnTo>
                  <a:lnTo>
                    <a:pt x="278" y="1255"/>
                  </a:lnTo>
                  <a:lnTo>
                    <a:pt x="365" y="1176"/>
                  </a:lnTo>
                  <a:lnTo>
                    <a:pt x="365" y="1176"/>
                  </a:lnTo>
                  <a:cubicBezTo>
                    <a:pt x="388" y="1193"/>
                    <a:pt x="412" y="1209"/>
                    <a:pt x="437" y="1223"/>
                  </a:cubicBezTo>
                  <a:lnTo>
                    <a:pt x="401" y="1335"/>
                  </a:lnTo>
                  <a:lnTo>
                    <a:pt x="394" y="1355"/>
                  </a:lnTo>
                  <a:lnTo>
                    <a:pt x="415" y="1362"/>
                  </a:lnTo>
                  <a:lnTo>
                    <a:pt x="579" y="1415"/>
                  </a:lnTo>
                  <a:lnTo>
                    <a:pt x="599" y="1422"/>
                  </a:lnTo>
                  <a:lnTo>
                    <a:pt x="606" y="1401"/>
                  </a:lnTo>
                  <a:lnTo>
                    <a:pt x="643" y="1289"/>
                  </a:lnTo>
                  <a:lnTo>
                    <a:pt x="643" y="1289"/>
                  </a:lnTo>
                  <a:cubicBezTo>
                    <a:pt x="671" y="1294"/>
                    <a:pt x="700" y="1295"/>
                    <a:pt x="728" y="1294"/>
                  </a:cubicBezTo>
                  <a:lnTo>
                    <a:pt x="753" y="1409"/>
                  </a:lnTo>
                  <a:lnTo>
                    <a:pt x="758" y="1430"/>
                  </a:lnTo>
                  <a:lnTo>
                    <a:pt x="779" y="1426"/>
                  </a:lnTo>
                  <a:lnTo>
                    <a:pt x="947" y="1390"/>
                  </a:lnTo>
                  <a:lnTo>
                    <a:pt x="969" y="1385"/>
                  </a:lnTo>
                  <a:lnTo>
                    <a:pt x="964" y="1364"/>
                  </a:lnTo>
                  <a:lnTo>
                    <a:pt x="939" y="1249"/>
                  </a:lnTo>
                  <a:lnTo>
                    <a:pt x="939" y="1249"/>
                  </a:lnTo>
                  <a:cubicBezTo>
                    <a:pt x="966" y="1238"/>
                    <a:pt x="991" y="1225"/>
                    <a:pt x="1016" y="1210"/>
                  </a:cubicBezTo>
                  <a:lnTo>
                    <a:pt x="1095" y="1296"/>
                  </a:lnTo>
                  <a:lnTo>
                    <a:pt x="1110" y="1313"/>
                  </a:lnTo>
                  <a:lnTo>
                    <a:pt x="1126" y="1298"/>
                  </a:lnTo>
                  <a:lnTo>
                    <a:pt x="1253" y="1184"/>
                  </a:lnTo>
                  <a:lnTo>
                    <a:pt x="1269" y="1169"/>
                  </a:lnTo>
                  <a:lnTo>
                    <a:pt x="1255" y="1153"/>
                  </a:lnTo>
                  <a:lnTo>
                    <a:pt x="1176" y="1065"/>
                  </a:lnTo>
                  <a:lnTo>
                    <a:pt x="1176" y="1065"/>
                  </a:lnTo>
                  <a:cubicBezTo>
                    <a:pt x="1194" y="1042"/>
                    <a:pt x="1210" y="1018"/>
                    <a:pt x="1223" y="993"/>
                  </a:cubicBezTo>
                  <a:lnTo>
                    <a:pt x="1335" y="1029"/>
                  </a:lnTo>
                  <a:lnTo>
                    <a:pt x="1356" y="1036"/>
                  </a:lnTo>
                  <a:lnTo>
                    <a:pt x="1363" y="1015"/>
                  </a:lnTo>
                  <a:lnTo>
                    <a:pt x="1416" y="852"/>
                  </a:lnTo>
                  <a:lnTo>
                    <a:pt x="1422" y="831"/>
                  </a:lnTo>
                  <a:lnTo>
                    <a:pt x="1402" y="824"/>
                  </a:lnTo>
                  <a:lnTo>
                    <a:pt x="1290" y="788"/>
                  </a:lnTo>
                  <a:lnTo>
                    <a:pt x="1290" y="788"/>
                  </a:lnTo>
                  <a:cubicBezTo>
                    <a:pt x="1293" y="760"/>
                    <a:pt x="1295" y="730"/>
                    <a:pt x="1295" y="702"/>
                  </a:cubicBezTo>
                  <a:lnTo>
                    <a:pt x="1408" y="677"/>
                  </a:lnTo>
                  <a:lnTo>
                    <a:pt x="1430" y="673"/>
                  </a:lnTo>
                  <a:lnTo>
                    <a:pt x="1426" y="651"/>
                  </a:lnTo>
                  <a:lnTo>
                    <a:pt x="1390" y="484"/>
                  </a:lnTo>
                  <a:lnTo>
                    <a:pt x="1385" y="462"/>
                  </a:lnTo>
                  <a:lnTo>
                    <a:pt x="1364" y="466"/>
                  </a:lnTo>
                  <a:lnTo>
                    <a:pt x="1249" y="491"/>
                  </a:lnTo>
                  <a:lnTo>
                    <a:pt x="1249" y="491"/>
                  </a:lnTo>
                  <a:cubicBezTo>
                    <a:pt x="1238" y="465"/>
                    <a:pt x="1225" y="439"/>
                    <a:pt x="1210" y="414"/>
                  </a:cubicBezTo>
                  <a:lnTo>
                    <a:pt x="1297" y="336"/>
                  </a:lnTo>
                  <a:lnTo>
                    <a:pt x="1313" y="321"/>
                  </a:lnTo>
                  <a:lnTo>
                    <a:pt x="1299" y="304"/>
                  </a:lnTo>
                  <a:lnTo>
                    <a:pt x="1184" y="177"/>
                  </a:lnTo>
                  <a:lnTo>
                    <a:pt x="1169" y="161"/>
                  </a:lnTo>
                  <a:lnTo>
                    <a:pt x="1152" y="175"/>
                  </a:lnTo>
                  <a:lnTo>
                    <a:pt x="1066" y="254"/>
                  </a:lnTo>
                  <a:lnTo>
                    <a:pt x="1066" y="254"/>
                  </a:lnTo>
                  <a:cubicBezTo>
                    <a:pt x="1043" y="236"/>
                    <a:pt x="1018" y="220"/>
                    <a:pt x="993" y="207"/>
                  </a:cubicBezTo>
                  <a:lnTo>
                    <a:pt x="1029" y="96"/>
                  </a:lnTo>
                  <a:lnTo>
                    <a:pt x="1036" y="75"/>
                  </a:lnTo>
                  <a:lnTo>
                    <a:pt x="1015" y="68"/>
                  </a:lnTo>
                  <a:lnTo>
                    <a:pt x="852" y="15"/>
                  </a:lnTo>
                  <a:lnTo>
                    <a:pt x="831" y="8"/>
                  </a:lnTo>
                  <a:lnTo>
                    <a:pt x="824" y="29"/>
                  </a:lnTo>
                  <a:lnTo>
                    <a:pt x="788" y="140"/>
                  </a:lnTo>
                  <a:lnTo>
                    <a:pt x="788" y="140"/>
                  </a:lnTo>
                  <a:cubicBezTo>
                    <a:pt x="760" y="137"/>
                    <a:pt x="731" y="135"/>
                    <a:pt x="702" y="136"/>
                  </a:cubicBezTo>
                  <a:lnTo>
                    <a:pt x="677" y="21"/>
                  </a:lnTo>
                  <a:lnTo>
                    <a:pt x="673" y="0"/>
                  </a:lnTo>
                  <a:lnTo>
                    <a:pt x="652" y="4"/>
                  </a:lnTo>
                  <a:lnTo>
                    <a:pt x="484" y="40"/>
                  </a:lnTo>
                  <a:lnTo>
                    <a:pt x="462" y="45"/>
                  </a:lnTo>
                  <a:lnTo>
                    <a:pt x="467" y="67"/>
                  </a:lnTo>
                  <a:lnTo>
                    <a:pt x="491" y="181"/>
                  </a:lnTo>
                  <a:lnTo>
                    <a:pt x="491" y="181"/>
                  </a:lnTo>
                  <a:cubicBezTo>
                    <a:pt x="465" y="192"/>
                    <a:pt x="440" y="205"/>
                    <a:pt x="414" y="220"/>
                  </a:cubicBezTo>
                  <a:lnTo>
                    <a:pt x="336" y="133"/>
                  </a:lnTo>
                  <a:lnTo>
                    <a:pt x="321" y="117"/>
                  </a:lnTo>
                  <a:lnTo>
                    <a:pt x="305" y="132"/>
                  </a:lnTo>
                  <a:lnTo>
                    <a:pt x="178" y="246"/>
                  </a:lnTo>
                  <a:lnTo>
                    <a:pt x="161" y="261"/>
                  </a:lnTo>
                  <a:lnTo>
                    <a:pt x="176" y="278"/>
                  </a:lnTo>
                  <a:lnTo>
                    <a:pt x="254" y="365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30" name="Freeform 21">
              <a:extLst>
                <a:ext uri="{FF2B5EF4-FFF2-40B4-BE49-F238E27FC236}">
                  <a16:creationId xmlns:a16="http://schemas.microsoft.com/office/drawing/2014/main" id="{58E9491B-BAD9-CA4D-B656-44B41A11E6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89955" y="232788"/>
              <a:ext cx="1030600" cy="1030569"/>
            </a:xfrm>
            <a:custGeom>
              <a:avLst/>
              <a:gdLst>
                <a:gd name="T0" fmla="*/ 498300 w 1918"/>
                <a:gd name="T1" fmla="*/ 345282 h 1918"/>
                <a:gd name="T2" fmla="*/ 343481 w 1918"/>
                <a:gd name="T3" fmla="*/ 500100 h 1918"/>
                <a:gd name="T4" fmla="*/ 188303 w 1918"/>
                <a:gd name="T5" fmla="*/ 345282 h 1918"/>
                <a:gd name="T6" fmla="*/ 343481 w 1918"/>
                <a:gd name="T7" fmla="*/ 190103 h 1918"/>
                <a:gd name="T8" fmla="*/ 679402 w 1918"/>
                <a:gd name="T9" fmla="*/ 421611 h 1918"/>
                <a:gd name="T10" fmla="*/ 690203 w 1918"/>
                <a:gd name="T11" fmla="*/ 410809 h 1918"/>
                <a:gd name="T12" fmla="*/ 690203 w 1918"/>
                <a:gd name="T13" fmla="*/ 272193 h 1918"/>
                <a:gd name="T14" fmla="*/ 592631 w 1918"/>
                <a:gd name="T15" fmla="*/ 272193 h 1918"/>
                <a:gd name="T16" fmla="*/ 571749 w 1918"/>
                <a:gd name="T17" fmla="*/ 221787 h 1918"/>
                <a:gd name="T18" fmla="*/ 640517 w 1918"/>
                <a:gd name="T19" fmla="*/ 152658 h 1918"/>
                <a:gd name="T20" fmla="*/ 542945 w 1918"/>
                <a:gd name="T21" fmla="*/ 54727 h 1918"/>
                <a:gd name="T22" fmla="*/ 527463 w 1918"/>
                <a:gd name="T23" fmla="*/ 54727 h 1918"/>
                <a:gd name="T24" fmla="*/ 465896 w 1918"/>
                <a:gd name="T25" fmla="*/ 116294 h 1918"/>
                <a:gd name="T26" fmla="*/ 418010 w 1918"/>
                <a:gd name="T27" fmla="*/ 10801 h 1918"/>
                <a:gd name="T28" fmla="*/ 406849 w 1918"/>
                <a:gd name="T29" fmla="*/ 0 h 1918"/>
                <a:gd name="T30" fmla="*/ 268592 w 1918"/>
                <a:gd name="T31" fmla="*/ 0 h 1918"/>
                <a:gd name="T32" fmla="*/ 268592 w 1918"/>
                <a:gd name="T33" fmla="*/ 96492 h 1918"/>
                <a:gd name="T34" fmla="*/ 223227 w 1918"/>
                <a:gd name="T35" fmla="*/ 114854 h 1918"/>
                <a:gd name="T36" fmla="*/ 155179 w 1918"/>
                <a:gd name="T37" fmla="*/ 46806 h 1918"/>
                <a:gd name="T38" fmla="*/ 57247 w 1918"/>
                <a:gd name="T39" fmla="*/ 144737 h 1918"/>
                <a:gd name="T40" fmla="*/ 57247 w 1918"/>
                <a:gd name="T41" fmla="*/ 160219 h 1918"/>
                <a:gd name="T42" fmla="*/ 116294 w 1918"/>
                <a:gd name="T43" fmla="*/ 219266 h 1918"/>
                <a:gd name="T44" fmla="*/ 11161 w 1918"/>
                <a:gd name="T45" fmla="*/ 268232 h 1918"/>
                <a:gd name="T46" fmla="*/ 0 w 1918"/>
                <a:gd name="T47" fmla="*/ 279394 h 1918"/>
                <a:gd name="T48" fmla="*/ 0 w 1918"/>
                <a:gd name="T49" fmla="*/ 418010 h 1918"/>
                <a:gd name="T50" fmla="*/ 94331 w 1918"/>
                <a:gd name="T51" fmla="*/ 418010 h 1918"/>
                <a:gd name="T52" fmla="*/ 116294 w 1918"/>
                <a:gd name="T53" fmla="*/ 470937 h 1918"/>
                <a:gd name="T54" fmla="*/ 49326 w 1918"/>
                <a:gd name="T55" fmla="*/ 537545 h 1918"/>
                <a:gd name="T56" fmla="*/ 147618 w 1918"/>
                <a:gd name="T57" fmla="*/ 635476 h 1918"/>
                <a:gd name="T58" fmla="*/ 163100 w 1918"/>
                <a:gd name="T59" fmla="*/ 635476 h 1918"/>
                <a:gd name="T60" fmla="*/ 223227 w 1918"/>
                <a:gd name="T61" fmla="*/ 575349 h 1918"/>
                <a:gd name="T62" fmla="*/ 272193 w 1918"/>
                <a:gd name="T63" fmla="*/ 679402 h 1918"/>
                <a:gd name="T64" fmla="*/ 282994 w 1918"/>
                <a:gd name="T65" fmla="*/ 690203 h 1918"/>
                <a:gd name="T66" fmla="*/ 421611 w 1918"/>
                <a:gd name="T67" fmla="*/ 690203 h 1918"/>
                <a:gd name="T68" fmla="*/ 421611 w 1918"/>
                <a:gd name="T69" fmla="*/ 592631 h 1918"/>
                <a:gd name="T70" fmla="*/ 465896 w 1918"/>
                <a:gd name="T71" fmla="*/ 573909 h 1918"/>
                <a:gd name="T72" fmla="*/ 535024 w 1918"/>
                <a:gd name="T73" fmla="*/ 643397 h 1918"/>
                <a:gd name="T74" fmla="*/ 632956 w 1918"/>
                <a:gd name="T75" fmla="*/ 545106 h 1918"/>
                <a:gd name="T76" fmla="*/ 632956 w 1918"/>
                <a:gd name="T77" fmla="*/ 529624 h 1918"/>
                <a:gd name="T78" fmla="*/ 571749 w 1918"/>
                <a:gd name="T79" fmla="*/ 468416 h 1918"/>
                <a:gd name="T80" fmla="*/ 679402 w 1918"/>
                <a:gd name="T81" fmla="*/ 421611 h 1918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1918" h="1918">
                  <a:moveTo>
                    <a:pt x="1384" y="959"/>
                  </a:moveTo>
                  <a:lnTo>
                    <a:pt x="1384" y="959"/>
                  </a:lnTo>
                  <a:cubicBezTo>
                    <a:pt x="1384" y="1196"/>
                    <a:pt x="1191" y="1389"/>
                    <a:pt x="954" y="1389"/>
                  </a:cubicBezTo>
                  <a:cubicBezTo>
                    <a:pt x="716" y="1389"/>
                    <a:pt x="523" y="1196"/>
                    <a:pt x="523" y="959"/>
                  </a:cubicBezTo>
                  <a:cubicBezTo>
                    <a:pt x="523" y="721"/>
                    <a:pt x="716" y="528"/>
                    <a:pt x="954" y="528"/>
                  </a:cubicBezTo>
                  <a:cubicBezTo>
                    <a:pt x="1191" y="528"/>
                    <a:pt x="1384" y="721"/>
                    <a:pt x="1384" y="959"/>
                  </a:cubicBezTo>
                  <a:close/>
                  <a:moveTo>
                    <a:pt x="1887" y="1171"/>
                  </a:moveTo>
                  <a:lnTo>
                    <a:pt x="1917" y="1171"/>
                  </a:lnTo>
                  <a:lnTo>
                    <a:pt x="1917" y="1141"/>
                  </a:lnTo>
                  <a:lnTo>
                    <a:pt x="1917" y="786"/>
                  </a:lnTo>
                  <a:lnTo>
                    <a:pt x="1917" y="756"/>
                  </a:lnTo>
                  <a:lnTo>
                    <a:pt x="1887" y="756"/>
                  </a:lnTo>
                  <a:lnTo>
                    <a:pt x="1646" y="756"/>
                  </a:lnTo>
                  <a:cubicBezTo>
                    <a:pt x="1632" y="707"/>
                    <a:pt x="1612" y="660"/>
                    <a:pt x="1588" y="616"/>
                  </a:cubicBezTo>
                  <a:lnTo>
                    <a:pt x="1758" y="445"/>
                  </a:lnTo>
                  <a:lnTo>
                    <a:pt x="1779" y="424"/>
                  </a:lnTo>
                  <a:lnTo>
                    <a:pt x="1758" y="402"/>
                  </a:lnTo>
                  <a:lnTo>
                    <a:pt x="1508" y="152"/>
                  </a:lnTo>
                  <a:lnTo>
                    <a:pt x="1486" y="130"/>
                  </a:lnTo>
                  <a:lnTo>
                    <a:pt x="1465" y="152"/>
                  </a:lnTo>
                  <a:lnTo>
                    <a:pt x="1294" y="323"/>
                  </a:lnTo>
                  <a:cubicBezTo>
                    <a:pt x="1251" y="300"/>
                    <a:pt x="1207" y="281"/>
                    <a:pt x="1161" y="268"/>
                  </a:cubicBezTo>
                  <a:lnTo>
                    <a:pt x="1161" y="30"/>
                  </a:lnTo>
                  <a:lnTo>
                    <a:pt x="1161" y="0"/>
                  </a:lnTo>
                  <a:lnTo>
                    <a:pt x="1130" y="0"/>
                  </a:lnTo>
                  <a:lnTo>
                    <a:pt x="776" y="0"/>
                  </a:lnTo>
                  <a:lnTo>
                    <a:pt x="746" y="0"/>
                  </a:lnTo>
                  <a:lnTo>
                    <a:pt x="746" y="30"/>
                  </a:lnTo>
                  <a:lnTo>
                    <a:pt x="746" y="268"/>
                  </a:lnTo>
                  <a:cubicBezTo>
                    <a:pt x="702" y="281"/>
                    <a:pt x="661" y="298"/>
                    <a:pt x="620" y="319"/>
                  </a:cubicBezTo>
                  <a:lnTo>
                    <a:pt x="453" y="152"/>
                  </a:lnTo>
                  <a:lnTo>
                    <a:pt x="431" y="130"/>
                  </a:lnTo>
                  <a:lnTo>
                    <a:pt x="410" y="152"/>
                  </a:lnTo>
                  <a:lnTo>
                    <a:pt x="159" y="402"/>
                  </a:lnTo>
                  <a:lnTo>
                    <a:pt x="137" y="424"/>
                  </a:lnTo>
                  <a:lnTo>
                    <a:pt x="159" y="445"/>
                  </a:lnTo>
                  <a:lnTo>
                    <a:pt x="323" y="609"/>
                  </a:lnTo>
                  <a:cubicBezTo>
                    <a:pt x="299" y="653"/>
                    <a:pt x="279" y="699"/>
                    <a:pt x="265" y="745"/>
                  </a:cubicBezTo>
                  <a:lnTo>
                    <a:pt x="31" y="745"/>
                  </a:lnTo>
                  <a:lnTo>
                    <a:pt x="0" y="745"/>
                  </a:lnTo>
                  <a:lnTo>
                    <a:pt x="0" y="776"/>
                  </a:lnTo>
                  <a:lnTo>
                    <a:pt x="0" y="1131"/>
                  </a:lnTo>
                  <a:lnTo>
                    <a:pt x="0" y="1161"/>
                  </a:lnTo>
                  <a:lnTo>
                    <a:pt x="31" y="1161"/>
                  </a:lnTo>
                  <a:lnTo>
                    <a:pt x="262" y="1161"/>
                  </a:lnTo>
                  <a:cubicBezTo>
                    <a:pt x="277" y="1212"/>
                    <a:pt x="297" y="1261"/>
                    <a:pt x="323" y="1308"/>
                  </a:cubicBezTo>
                  <a:lnTo>
                    <a:pt x="159" y="1471"/>
                  </a:lnTo>
                  <a:lnTo>
                    <a:pt x="137" y="1493"/>
                  </a:lnTo>
                  <a:lnTo>
                    <a:pt x="159" y="1514"/>
                  </a:lnTo>
                  <a:lnTo>
                    <a:pt x="410" y="1765"/>
                  </a:lnTo>
                  <a:lnTo>
                    <a:pt x="431" y="1787"/>
                  </a:lnTo>
                  <a:lnTo>
                    <a:pt x="453" y="1765"/>
                  </a:lnTo>
                  <a:lnTo>
                    <a:pt x="620" y="1598"/>
                  </a:lnTo>
                  <a:cubicBezTo>
                    <a:pt x="664" y="1620"/>
                    <a:pt x="709" y="1638"/>
                    <a:pt x="756" y="1652"/>
                  </a:cubicBezTo>
                  <a:lnTo>
                    <a:pt x="756" y="1887"/>
                  </a:lnTo>
                  <a:lnTo>
                    <a:pt x="756" y="1917"/>
                  </a:lnTo>
                  <a:lnTo>
                    <a:pt x="786" y="1917"/>
                  </a:lnTo>
                  <a:lnTo>
                    <a:pt x="1141" y="1917"/>
                  </a:lnTo>
                  <a:lnTo>
                    <a:pt x="1171" y="1917"/>
                  </a:lnTo>
                  <a:lnTo>
                    <a:pt x="1171" y="1887"/>
                  </a:lnTo>
                  <a:lnTo>
                    <a:pt x="1171" y="1646"/>
                  </a:lnTo>
                  <a:cubicBezTo>
                    <a:pt x="1213" y="1632"/>
                    <a:pt x="1254" y="1615"/>
                    <a:pt x="1294" y="1594"/>
                  </a:cubicBezTo>
                  <a:lnTo>
                    <a:pt x="1465" y="1765"/>
                  </a:lnTo>
                  <a:lnTo>
                    <a:pt x="1486" y="1787"/>
                  </a:lnTo>
                  <a:lnTo>
                    <a:pt x="1508" y="1765"/>
                  </a:lnTo>
                  <a:lnTo>
                    <a:pt x="1758" y="1514"/>
                  </a:lnTo>
                  <a:lnTo>
                    <a:pt x="1779" y="1493"/>
                  </a:lnTo>
                  <a:lnTo>
                    <a:pt x="1758" y="1471"/>
                  </a:lnTo>
                  <a:lnTo>
                    <a:pt x="1588" y="1301"/>
                  </a:lnTo>
                  <a:cubicBezTo>
                    <a:pt x="1610" y="1259"/>
                    <a:pt x="1629" y="1216"/>
                    <a:pt x="1643" y="1171"/>
                  </a:cubicBezTo>
                  <a:lnTo>
                    <a:pt x="1887" y="1171"/>
                  </a:lnTo>
                  <a:close/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35DE535B-DF38-7C45-A77E-5C96F28A7A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46518" y="3118197"/>
              <a:ext cx="352981" cy="352981"/>
            </a:xfrm>
            <a:custGeom>
              <a:avLst/>
              <a:gdLst>
                <a:gd name="T0" fmla="*/ 473 w 656"/>
                <a:gd name="T1" fmla="*/ 328 h 657"/>
                <a:gd name="T2" fmla="*/ 326 w 656"/>
                <a:gd name="T3" fmla="*/ 475 h 657"/>
                <a:gd name="T4" fmla="*/ 179 w 656"/>
                <a:gd name="T5" fmla="*/ 328 h 657"/>
                <a:gd name="T6" fmla="*/ 326 w 656"/>
                <a:gd name="T7" fmla="*/ 181 h 657"/>
                <a:gd name="T8" fmla="*/ 645 w 656"/>
                <a:gd name="T9" fmla="*/ 401 h 657"/>
                <a:gd name="T10" fmla="*/ 655 w 656"/>
                <a:gd name="T11" fmla="*/ 391 h 657"/>
                <a:gd name="T12" fmla="*/ 655 w 656"/>
                <a:gd name="T13" fmla="*/ 259 h 657"/>
                <a:gd name="T14" fmla="*/ 563 w 656"/>
                <a:gd name="T15" fmla="*/ 259 h 657"/>
                <a:gd name="T16" fmla="*/ 543 w 656"/>
                <a:gd name="T17" fmla="*/ 211 h 657"/>
                <a:gd name="T18" fmla="*/ 609 w 656"/>
                <a:gd name="T19" fmla="*/ 145 h 657"/>
                <a:gd name="T20" fmla="*/ 516 w 656"/>
                <a:gd name="T21" fmla="*/ 53 h 657"/>
                <a:gd name="T22" fmla="*/ 501 w 656"/>
                <a:gd name="T23" fmla="*/ 53 h 657"/>
                <a:gd name="T24" fmla="*/ 442 w 656"/>
                <a:gd name="T25" fmla="*/ 111 h 657"/>
                <a:gd name="T26" fmla="*/ 397 w 656"/>
                <a:gd name="T27" fmla="*/ 11 h 657"/>
                <a:gd name="T28" fmla="*/ 387 w 656"/>
                <a:gd name="T29" fmla="*/ 0 h 657"/>
                <a:gd name="T30" fmla="*/ 255 w 656"/>
                <a:gd name="T31" fmla="*/ 0 h 657"/>
                <a:gd name="T32" fmla="*/ 255 w 656"/>
                <a:gd name="T33" fmla="*/ 92 h 657"/>
                <a:gd name="T34" fmla="*/ 212 w 656"/>
                <a:gd name="T35" fmla="*/ 109 h 657"/>
                <a:gd name="T36" fmla="*/ 147 w 656"/>
                <a:gd name="T37" fmla="*/ 45 h 657"/>
                <a:gd name="T38" fmla="*/ 54 w 656"/>
                <a:gd name="T39" fmla="*/ 138 h 657"/>
                <a:gd name="T40" fmla="*/ 54 w 656"/>
                <a:gd name="T41" fmla="*/ 153 h 657"/>
                <a:gd name="T42" fmla="*/ 110 w 656"/>
                <a:gd name="T43" fmla="*/ 209 h 657"/>
                <a:gd name="T44" fmla="*/ 10 w 656"/>
                <a:gd name="T45" fmla="*/ 256 h 657"/>
                <a:gd name="T46" fmla="*/ 0 w 656"/>
                <a:gd name="T47" fmla="*/ 266 h 657"/>
                <a:gd name="T48" fmla="*/ 0 w 656"/>
                <a:gd name="T49" fmla="*/ 398 h 657"/>
                <a:gd name="T50" fmla="*/ 89 w 656"/>
                <a:gd name="T51" fmla="*/ 398 h 657"/>
                <a:gd name="T52" fmla="*/ 110 w 656"/>
                <a:gd name="T53" fmla="*/ 448 h 657"/>
                <a:gd name="T54" fmla="*/ 47 w 656"/>
                <a:gd name="T55" fmla="*/ 511 h 657"/>
                <a:gd name="T56" fmla="*/ 140 w 656"/>
                <a:gd name="T57" fmla="*/ 604 h 657"/>
                <a:gd name="T58" fmla="*/ 155 w 656"/>
                <a:gd name="T59" fmla="*/ 604 h 657"/>
                <a:gd name="T60" fmla="*/ 212 w 656"/>
                <a:gd name="T61" fmla="*/ 547 h 657"/>
                <a:gd name="T62" fmla="*/ 258 w 656"/>
                <a:gd name="T63" fmla="*/ 646 h 657"/>
                <a:gd name="T64" fmla="*/ 269 w 656"/>
                <a:gd name="T65" fmla="*/ 656 h 657"/>
                <a:gd name="T66" fmla="*/ 401 w 656"/>
                <a:gd name="T67" fmla="*/ 656 h 657"/>
                <a:gd name="T68" fmla="*/ 401 w 656"/>
                <a:gd name="T69" fmla="*/ 563 h 657"/>
                <a:gd name="T70" fmla="*/ 442 w 656"/>
                <a:gd name="T71" fmla="*/ 546 h 657"/>
                <a:gd name="T72" fmla="*/ 508 w 656"/>
                <a:gd name="T73" fmla="*/ 612 h 657"/>
                <a:gd name="T74" fmla="*/ 601 w 656"/>
                <a:gd name="T75" fmla="*/ 519 h 657"/>
                <a:gd name="T76" fmla="*/ 601 w 656"/>
                <a:gd name="T77" fmla="*/ 504 h 657"/>
                <a:gd name="T78" fmla="*/ 543 w 656"/>
                <a:gd name="T79" fmla="*/ 445 h 657"/>
                <a:gd name="T80" fmla="*/ 645 w 656"/>
                <a:gd name="T81" fmla="*/ 401 h 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656" h="657">
                  <a:moveTo>
                    <a:pt x="473" y="328"/>
                  </a:moveTo>
                  <a:lnTo>
                    <a:pt x="473" y="328"/>
                  </a:lnTo>
                  <a:cubicBezTo>
                    <a:pt x="473" y="409"/>
                    <a:pt x="407" y="475"/>
                    <a:pt x="326" y="475"/>
                  </a:cubicBezTo>
                  <a:lnTo>
                    <a:pt x="326" y="475"/>
                  </a:lnTo>
                  <a:cubicBezTo>
                    <a:pt x="245" y="475"/>
                    <a:pt x="179" y="409"/>
                    <a:pt x="179" y="328"/>
                  </a:cubicBezTo>
                  <a:lnTo>
                    <a:pt x="179" y="328"/>
                  </a:lnTo>
                  <a:cubicBezTo>
                    <a:pt x="179" y="247"/>
                    <a:pt x="245" y="181"/>
                    <a:pt x="326" y="181"/>
                  </a:cubicBezTo>
                  <a:lnTo>
                    <a:pt x="326" y="181"/>
                  </a:lnTo>
                  <a:cubicBezTo>
                    <a:pt x="407" y="181"/>
                    <a:pt x="473" y="247"/>
                    <a:pt x="473" y="328"/>
                  </a:cubicBezTo>
                  <a:close/>
                  <a:moveTo>
                    <a:pt x="645" y="401"/>
                  </a:moveTo>
                  <a:lnTo>
                    <a:pt x="655" y="401"/>
                  </a:lnTo>
                  <a:lnTo>
                    <a:pt x="655" y="391"/>
                  </a:lnTo>
                  <a:lnTo>
                    <a:pt x="655" y="269"/>
                  </a:lnTo>
                  <a:lnTo>
                    <a:pt x="655" y="259"/>
                  </a:lnTo>
                  <a:lnTo>
                    <a:pt x="645" y="259"/>
                  </a:lnTo>
                  <a:lnTo>
                    <a:pt x="563" y="259"/>
                  </a:lnTo>
                  <a:lnTo>
                    <a:pt x="563" y="259"/>
                  </a:lnTo>
                  <a:cubicBezTo>
                    <a:pt x="558" y="242"/>
                    <a:pt x="551" y="226"/>
                    <a:pt x="543" y="211"/>
                  </a:cubicBezTo>
                  <a:lnTo>
                    <a:pt x="601" y="153"/>
                  </a:lnTo>
                  <a:lnTo>
                    <a:pt x="609" y="145"/>
                  </a:lnTo>
                  <a:lnTo>
                    <a:pt x="601" y="138"/>
                  </a:lnTo>
                  <a:lnTo>
                    <a:pt x="516" y="53"/>
                  </a:lnTo>
                  <a:lnTo>
                    <a:pt x="508" y="45"/>
                  </a:lnTo>
                  <a:lnTo>
                    <a:pt x="501" y="53"/>
                  </a:lnTo>
                  <a:lnTo>
                    <a:pt x="442" y="111"/>
                  </a:lnTo>
                  <a:lnTo>
                    <a:pt x="442" y="111"/>
                  </a:lnTo>
                  <a:cubicBezTo>
                    <a:pt x="428" y="103"/>
                    <a:pt x="412" y="97"/>
                    <a:pt x="397" y="92"/>
                  </a:cubicBezTo>
                  <a:lnTo>
                    <a:pt x="397" y="11"/>
                  </a:lnTo>
                  <a:lnTo>
                    <a:pt x="397" y="0"/>
                  </a:lnTo>
                  <a:lnTo>
                    <a:pt x="387" y="0"/>
                  </a:lnTo>
                  <a:lnTo>
                    <a:pt x="266" y="0"/>
                  </a:lnTo>
                  <a:lnTo>
                    <a:pt x="255" y="0"/>
                  </a:lnTo>
                  <a:lnTo>
                    <a:pt x="255" y="11"/>
                  </a:lnTo>
                  <a:lnTo>
                    <a:pt x="255" y="92"/>
                  </a:lnTo>
                  <a:lnTo>
                    <a:pt x="255" y="92"/>
                  </a:lnTo>
                  <a:cubicBezTo>
                    <a:pt x="240" y="96"/>
                    <a:pt x="226" y="102"/>
                    <a:pt x="212" y="109"/>
                  </a:cubicBezTo>
                  <a:lnTo>
                    <a:pt x="155" y="53"/>
                  </a:lnTo>
                  <a:lnTo>
                    <a:pt x="147" y="45"/>
                  </a:lnTo>
                  <a:lnTo>
                    <a:pt x="140" y="53"/>
                  </a:lnTo>
                  <a:lnTo>
                    <a:pt x="54" y="138"/>
                  </a:lnTo>
                  <a:lnTo>
                    <a:pt x="47" y="145"/>
                  </a:lnTo>
                  <a:lnTo>
                    <a:pt x="54" y="153"/>
                  </a:lnTo>
                  <a:lnTo>
                    <a:pt x="110" y="209"/>
                  </a:lnTo>
                  <a:lnTo>
                    <a:pt x="110" y="209"/>
                  </a:lnTo>
                  <a:cubicBezTo>
                    <a:pt x="102" y="224"/>
                    <a:pt x="95" y="239"/>
                    <a:pt x="90" y="256"/>
                  </a:cubicBezTo>
                  <a:lnTo>
                    <a:pt x="10" y="256"/>
                  </a:lnTo>
                  <a:lnTo>
                    <a:pt x="0" y="256"/>
                  </a:lnTo>
                  <a:lnTo>
                    <a:pt x="0" y="266"/>
                  </a:lnTo>
                  <a:lnTo>
                    <a:pt x="0" y="387"/>
                  </a:lnTo>
                  <a:lnTo>
                    <a:pt x="0" y="398"/>
                  </a:lnTo>
                  <a:lnTo>
                    <a:pt x="10" y="398"/>
                  </a:lnTo>
                  <a:lnTo>
                    <a:pt x="89" y="398"/>
                  </a:lnTo>
                  <a:lnTo>
                    <a:pt x="89" y="398"/>
                  </a:lnTo>
                  <a:cubicBezTo>
                    <a:pt x="95" y="415"/>
                    <a:pt x="102" y="432"/>
                    <a:pt x="110" y="448"/>
                  </a:cubicBezTo>
                  <a:lnTo>
                    <a:pt x="54" y="504"/>
                  </a:lnTo>
                  <a:lnTo>
                    <a:pt x="47" y="511"/>
                  </a:lnTo>
                  <a:lnTo>
                    <a:pt x="54" y="519"/>
                  </a:lnTo>
                  <a:lnTo>
                    <a:pt x="140" y="604"/>
                  </a:lnTo>
                  <a:lnTo>
                    <a:pt x="147" y="612"/>
                  </a:lnTo>
                  <a:lnTo>
                    <a:pt x="155" y="604"/>
                  </a:lnTo>
                  <a:lnTo>
                    <a:pt x="212" y="547"/>
                  </a:lnTo>
                  <a:lnTo>
                    <a:pt x="212" y="547"/>
                  </a:lnTo>
                  <a:cubicBezTo>
                    <a:pt x="227" y="554"/>
                    <a:pt x="242" y="561"/>
                    <a:pt x="258" y="566"/>
                  </a:cubicBezTo>
                  <a:lnTo>
                    <a:pt x="258" y="646"/>
                  </a:lnTo>
                  <a:lnTo>
                    <a:pt x="258" y="656"/>
                  </a:lnTo>
                  <a:lnTo>
                    <a:pt x="269" y="656"/>
                  </a:lnTo>
                  <a:lnTo>
                    <a:pt x="390" y="656"/>
                  </a:lnTo>
                  <a:lnTo>
                    <a:pt x="401" y="656"/>
                  </a:lnTo>
                  <a:lnTo>
                    <a:pt x="401" y="646"/>
                  </a:lnTo>
                  <a:lnTo>
                    <a:pt x="401" y="563"/>
                  </a:lnTo>
                  <a:lnTo>
                    <a:pt x="401" y="563"/>
                  </a:lnTo>
                  <a:cubicBezTo>
                    <a:pt x="415" y="559"/>
                    <a:pt x="429" y="553"/>
                    <a:pt x="442" y="546"/>
                  </a:cubicBezTo>
                  <a:lnTo>
                    <a:pt x="501" y="604"/>
                  </a:lnTo>
                  <a:lnTo>
                    <a:pt x="508" y="612"/>
                  </a:lnTo>
                  <a:lnTo>
                    <a:pt x="516" y="604"/>
                  </a:lnTo>
                  <a:lnTo>
                    <a:pt x="601" y="519"/>
                  </a:lnTo>
                  <a:lnTo>
                    <a:pt x="609" y="511"/>
                  </a:lnTo>
                  <a:lnTo>
                    <a:pt x="601" y="504"/>
                  </a:lnTo>
                  <a:lnTo>
                    <a:pt x="543" y="445"/>
                  </a:lnTo>
                  <a:lnTo>
                    <a:pt x="543" y="445"/>
                  </a:lnTo>
                  <a:cubicBezTo>
                    <a:pt x="551" y="431"/>
                    <a:pt x="557" y="417"/>
                    <a:pt x="562" y="401"/>
                  </a:cubicBezTo>
                  <a:lnTo>
                    <a:pt x="645" y="401"/>
                  </a:ln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526A885C-B6D5-F748-9248-CE72EDD15C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24194" y="3295871"/>
              <a:ext cx="942859" cy="942859"/>
            </a:xfrm>
            <a:custGeom>
              <a:avLst/>
              <a:gdLst>
                <a:gd name="connsiteX0" fmla="*/ 309698 w 631465"/>
                <a:gd name="connsiteY0" fmla="*/ 226728 h 631465"/>
                <a:gd name="connsiteX1" fmla="*/ 404735 w 631465"/>
                <a:gd name="connsiteY1" fmla="*/ 311286 h 631465"/>
                <a:gd name="connsiteX2" fmla="*/ 319816 w 631465"/>
                <a:gd name="connsiteY2" fmla="*/ 406323 h 631465"/>
                <a:gd name="connsiteX3" fmla="*/ 225141 w 631465"/>
                <a:gd name="connsiteY3" fmla="*/ 321404 h 631465"/>
                <a:gd name="connsiteX4" fmla="*/ 309698 w 631465"/>
                <a:gd name="connsiteY4" fmla="*/ 226728 h 631465"/>
                <a:gd name="connsiteX5" fmla="*/ 305826 w 631465"/>
                <a:gd name="connsiteY5" fmla="*/ 139405 h 631465"/>
                <a:gd name="connsiteX6" fmla="*/ 139405 w 631465"/>
                <a:gd name="connsiteY6" fmla="*/ 325639 h 631465"/>
                <a:gd name="connsiteX7" fmla="*/ 325639 w 631465"/>
                <a:gd name="connsiteY7" fmla="*/ 492060 h 631465"/>
                <a:gd name="connsiteX8" fmla="*/ 492060 w 631465"/>
                <a:gd name="connsiteY8" fmla="*/ 305826 h 631465"/>
                <a:gd name="connsiteX9" fmla="*/ 305826 w 631465"/>
                <a:gd name="connsiteY9" fmla="*/ 139405 h 631465"/>
                <a:gd name="connsiteX10" fmla="*/ 337166 w 631465"/>
                <a:gd name="connsiteY10" fmla="*/ 0 h 631465"/>
                <a:gd name="connsiteX11" fmla="*/ 340408 w 631465"/>
                <a:gd name="connsiteY11" fmla="*/ 61958 h 631465"/>
                <a:gd name="connsiteX12" fmla="*/ 394080 w 631465"/>
                <a:gd name="connsiteY12" fmla="*/ 73124 h 631465"/>
                <a:gd name="connsiteX13" fmla="*/ 422177 w 631465"/>
                <a:gd name="connsiteY13" fmla="*/ 17651 h 631465"/>
                <a:gd name="connsiteX14" fmla="*/ 492060 w 631465"/>
                <a:gd name="connsiteY14" fmla="*/ 52952 h 631465"/>
                <a:gd name="connsiteX15" fmla="*/ 463963 w 631465"/>
                <a:gd name="connsiteY15" fmla="*/ 108426 h 631465"/>
                <a:gd name="connsiteX16" fmla="*/ 505028 w 631465"/>
                <a:gd name="connsiteY16" fmla="*/ 144808 h 631465"/>
                <a:gd name="connsiteX17" fmla="*/ 556900 w 631465"/>
                <a:gd name="connsiteY17" fmla="*/ 110587 h 631465"/>
                <a:gd name="connsiteX18" fmla="*/ 599766 w 631465"/>
                <a:gd name="connsiteY18" fmla="*/ 176147 h 631465"/>
                <a:gd name="connsiteX19" fmla="*/ 547894 w 631465"/>
                <a:gd name="connsiteY19" fmla="*/ 210368 h 631465"/>
                <a:gd name="connsiteX20" fmla="*/ 565185 w 631465"/>
                <a:gd name="connsiteY20" fmla="*/ 262240 h 631465"/>
                <a:gd name="connsiteX21" fmla="*/ 627142 w 631465"/>
                <a:gd name="connsiteY21" fmla="*/ 258638 h 631465"/>
                <a:gd name="connsiteX22" fmla="*/ 631465 w 631465"/>
                <a:gd name="connsiteY22" fmla="*/ 337166 h 631465"/>
                <a:gd name="connsiteX23" fmla="*/ 569507 w 631465"/>
                <a:gd name="connsiteY23" fmla="*/ 340768 h 631465"/>
                <a:gd name="connsiteX24" fmla="*/ 558340 w 631465"/>
                <a:gd name="connsiteY24" fmla="*/ 394080 h 631465"/>
                <a:gd name="connsiteX25" fmla="*/ 613454 w 631465"/>
                <a:gd name="connsiteY25" fmla="*/ 422177 h 631465"/>
                <a:gd name="connsiteX26" fmla="*/ 578513 w 631465"/>
                <a:gd name="connsiteY26" fmla="*/ 492060 h 631465"/>
                <a:gd name="connsiteX27" fmla="*/ 523039 w 631465"/>
                <a:gd name="connsiteY27" fmla="*/ 464323 h 631465"/>
                <a:gd name="connsiteX28" fmla="*/ 486657 w 631465"/>
                <a:gd name="connsiteY28" fmla="*/ 505028 h 631465"/>
                <a:gd name="connsiteX29" fmla="*/ 520878 w 631465"/>
                <a:gd name="connsiteY29" fmla="*/ 556900 h 631465"/>
                <a:gd name="connsiteX30" fmla="*/ 454957 w 631465"/>
                <a:gd name="connsiteY30" fmla="*/ 599766 h 631465"/>
                <a:gd name="connsiteX31" fmla="*/ 420737 w 631465"/>
                <a:gd name="connsiteY31" fmla="*/ 547894 h 631465"/>
                <a:gd name="connsiteX32" fmla="*/ 369225 w 631465"/>
                <a:gd name="connsiteY32" fmla="*/ 564824 h 631465"/>
                <a:gd name="connsiteX33" fmla="*/ 372827 w 631465"/>
                <a:gd name="connsiteY33" fmla="*/ 627142 h 631465"/>
                <a:gd name="connsiteX34" fmla="*/ 294299 w 631465"/>
                <a:gd name="connsiteY34" fmla="*/ 631465 h 631465"/>
                <a:gd name="connsiteX35" fmla="*/ 290697 w 631465"/>
                <a:gd name="connsiteY35" fmla="*/ 569507 h 631465"/>
                <a:gd name="connsiteX36" fmla="*/ 237385 w 631465"/>
                <a:gd name="connsiteY36" fmla="*/ 558340 h 631465"/>
                <a:gd name="connsiteX37" fmla="*/ 209287 w 631465"/>
                <a:gd name="connsiteY37" fmla="*/ 613814 h 631465"/>
                <a:gd name="connsiteX38" fmla="*/ 139405 w 631465"/>
                <a:gd name="connsiteY38" fmla="*/ 578513 h 631465"/>
                <a:gd name="connsiteX39" fmla="*/ 167142 w 631465"/>
                <a:gd name="connsiteY39" fmla="*/ 523039 h 631465"/>
                <a:gd name="connsiteX40" fmla="*/ 126437 w 631465"/>
                <a:gd name="connsiteY40" fmla="*/ 486657 h 631465"/>
                <a:gd name="connsiteX41" fmla="*/ 74565 w 631465"/>
                <a:gd name="connsiteY41" fmla="*/ 520517 h 631465"/>
                <a:gd name="connsiteX42" fmla="*/ 31339 w 631465"/>
                <a:gd name="connsiteY42" fmla="*/ 454957 h 631465"/>
                <a:gd name="connsiteX43" fmla="*/ 83571 w 631465"/>
                <a:gd name="connsiteY43" fmla="*/ 421097 h 631465"/>
                <a:gd name="connsiteX44" fmla="*/ 66640 w 631465"/>
                <a:gd name="connsiteY44" fmla="*/ 369225 h 631465"/>
                <a:gd name="connsiteX45" fmla="*/ 4323 w 631465"/>
                <a:gd name="connsiteY45" fmla="*/ 372827 h 631465"/>
                <a:gd name="connsiteX46" fmla="*/ 0 w 631465"/>
                <a:gd name="connsiteY46" fmla="*/ 294299 h 631465"/>
                <a:gd name="connsiteX47" fmla="*/ 61958 w 631465"/>
                <a:gd name="connsiteY47" fmla="*/ 290697 h 631465"/>
                <a:gd name="connsiteX48" fmla="*/ 73124 w 631465"/>
                <a:gd name="connsiteY48" fmla="*/ 237385 h 631465"/>
                <a:gd name="connsiteX49" fmla="*/ 17651 w 631465"/>
                <a:gd name="connsiteY49" fmla="*/ 209287 h 631465"/>
                <a:gd name="connsiteX50" fmla="*/ 52952 w 631465"/>
                <a:gd name="connsiteY50" fmla="*/ 139405 h 631465"/>
                <a:gd name="connsiteX51" fmla="*/ 108426 w 631465"/>
                <a:gd name="connsiteY51" fmla="*/ 167142 h 631465"/>
                <a:gd name="connsiteX52" fmla="*/ 144808 w 631465"/>
                <a:gd name="connsiteY52" fmla="*/ 126437 h 631465"/>
                <a:gd name="connsiteX53" fmla="*/ 110587 w 631465"/>
                <a:gd name="connsiteY53" fmla="*/ 74565 h 631465"/>
                <a:gd name="connsiteX54" fmla="*/ 176147 w 631465"/>
                <a:gd name="connsiteY54" fmla="*/ 31699 h 631465"/>
                <a:gd name="connsiteX55" fmla="*/ 210368 w 631465"/>
                <a:gd name="connsiteY55" fmla="*/ 83211 h 631465"/>
                <a:gd name="connsiteX56" fmla="*/ 262240 w 631465"/>
                <a:gd name="connsiteY56" fmla="*/ 66640 h 631465"/>
                <a:gd name="connsiteX57" fmla="*/ 258638 w 631465"/>
                <a:gd name="connsiteY57" fmla="*/ 4683 h 631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31465" h="631465">
                  <a:moveTo>
                    <a:pt x="309698" y="226728"/>
                  </a:moveTo>
                  <a:cubicBezTo>
                    <a:pt x="359204" y="223837"/>
                    <a:pt x="401844" y="261780"/>
                    <a:pt x="404735" y="311286"/>
                  </a:cubicBezTo>
                  <a:cubicBezTo>
                    <a:pt x="407626" y="361153"/>
                    <a:pt x="369683" y="403432"/>
                    <a:pt x="319816" y="406323"/>
                  </a:cubicBezTo>
                  <a:cubicBezTo>
                    <a:pt x="270310" y="409214"/>
                    <a:pt x="227670" y="371271"/>
                    <a:pt x="225141" y="321404"/>
                  </a:cubicBezTo>
                  <a:cubicBezTo>
                    <a:pt x="222250" y="271898"/>
                    <a:pt x="260193" y="229619"/>
                    <a:pt x="309698" y="226728"/>
                  </a:cubicBezTo>
                  <a:close/>
                  <a:moveTo>
                    <a:pt x="305826" y="139405"/>
                  </a:moveTo>
                  <a:cubicBezTo>
                    <a:pt x="208207" y="144808"/>
                    <a:pt x="134002" y="228379"/>
                    <a:pt x="139405" y="325639"/>
                  </a:cubicBezTo>
                  <a:cubicBezTo>
                    <a:pt x="144808" y="423258"/>
                    <a:pt x="228379" y="497823"/>
                    <a:pt x="325639" y="492060"/>
                  </a:cubicBezTo>
                  <a:cubicBezTo>
                    <a:pt x="422898" y="486657"/>
                    <a:pt x="497463" y="403086"/>
                    <a:pt x="492060" y="305826"/>
                  </a:cubicBezTo>
                  <a:cubicBezTo>
                    <a:pt x="486657" y="208207"/>
                    <a:pt x="403086" y="133641"/>
                    <a:pt x="305826" y="139405"/>
                  </a:cubicBezTo>
                  <a:close/>
                  <a:moveTo>
                    <a:pt x="337166" y="0"/>
                  </a:moveTo>
                  <a:lnTo>
                    <a:pt x="340408" y="61958"/>
                  </a:lnTo>
                  <a:cubicBezTo>
                    <a:pt x="359139" y="63759"/>
                    <a:pt x="376790" y="67721"/>
                    <a:pt x="394080" y="73124"/>
                  </a:cubicBezTo>
                  <a:lnTo>
                    <a:pt x="422177" y="17651"/>
                  </a:lnTo>
                  <a:lnTo>
                    <a:pt x="492060" y="52952"/>
                  </a:lnTo>
                  <a:lnTo>
                    <a:pt x="463963" y="108426"/>
                  </a:lnTo>
                  <a:cubicBezTo>
                    <a:pt x="479092" y="118872"/>
                    <a:pt x="492780" y="131120"/>
                    <a:pt x="505028" y="144808"/>
                  </a:cubicBezTo>
                  <a:lnTo>
                    <a:pt x="556900" y="110587"/>
                  </a:lnTo>
                  <a:lnTo>
                    <a:pt x="599766" y="176147"/>
                  </a:lnTo>
                  <a:lnTo>
                    <a:pt x="547894" y="210368"/>
                  </a:lnTo>
                  <a:cubicBezTo>
                    <a:pt x="555098" y="226938"/>
                    <a:pt x="560862" y="244229"/>
                    <a:pt x="565185" y="262240"/>
                  </a:cubicBezTo>
                  <a:lnTo>
                    <a:pt x="627142" y="258638"/>
                  </a:lnTo>
                  <a:lnTo>
                    <a:pt x="631465" y="337166"/>
                  </a:lnTo>
                  <a:lnTo>
                    <a:pt x="569507" y="340768"/>
                  </a:lnTo>
                  <a:cubicBezTo>
                    <a:pt x="567706" y="359139"/>
                    <a:pt x="564104" y="377150"/>
                    <a:pt x="558340" y="394080"/>
                  </a:cubicBezTo>
                  <a:lnTo>
                    <a:pt x="613454" y="422177"/>
                  </a:lnTo>
                  <a:lnTo>
                    <a:pt x="578513" y="492060"/>
                  </a:lnTo>
                  <a:lnTo>
                    <a:pt x="523039" y="464323"/>
                  </a:lnTo>
                  <a:cubicBezTo>
                    <a:pt x="512232" y="479092"/>
                    <a:pt x="500345" y="492780"/>
                    <a:pt x="486657" y="505028"/>
                  </a:cubicBezTo>
                  <a:lnTo>
                    <a:pt x="520878" y="556900"/>
                  </a:lnTo>
                  <a:lnTo>
                    <a:pt x="454957" y="599766"/>
                  </a:lnTo>
                  <a:lnTo>
                    <a:pt x="420737" y="547894"/>
                  </a:lnTo>
                  <a:cubicBezTo>
                    <a:pt x="404527" y="555459"/>
                    <a:pt x="387236" y="561222"/>
                    <a:pt x="369225" y="564824"/>
                  </a:cubicBezTo>
                  <a:lnTo>
                    <a:pt x="372827" y="627142"/>
                  </a:lnTo>
                  <a:lnTo>
                    <a:pt x="294299" y="631465"/>
                  </a:lnTo>
                  <a:lnTo>
                    <a:pt x="290697" y="569507"/>
                  </a:lnTo>
                  <a:cubicBezTo>
                    <a:pt x="272326" y="567346"/>
                    <a:pt x="254315" y="563744"/>
                    <a:pt x="237385" y="558340"/>
                  </a:cubicBezTo>
                  <a:lnTo>
                    <a:pt x="209287" y="613814"/>
                  </a:lnTo>
                  <a:lnTo>
                    <a:pt x="139405" y="578513"/>
                  </a:lnTo>
                  <a:lnTo>
                    <a:pt x="167142" y="523039"/>
                  </a:lnTo>
                  <a:cubicBezTo>
                    <a:pt x="152373" y="512592"/>
                    <a:pt x="138684" y="500345"/>
                    <a:pt x="126437" y="486657"/>
                  </a:cubicBezTo>
                  <a:lnTo>
                    <a:pt x="74565" y="520517"/>
                  </a:lnTo>
                  <a:lnTo>
                    <a:pt x="31339" y="454957"/>
                  </a:lnTo>
                  <a:lnTo>
                    <a:pt x="83571" y="421097"/>
                  </a:lnTo>
                  <a:cubicBezTo>
                    <a:pt x="76006" y="404527"/>
                    <a:pt x="70243" y="387236"/>
                    <a:pt x="66640" y="369225"/>
                  </a:cubicBezTo>
                  <a:lnTo>
                    <a:pt x="4323" y="372827"/>
                  </a:lnTo>
                  <a:lnTo>
                    <a:pt x="0" y="294299"/>
                  </a:lnTo>
                  <a:lnTo>
                    <a:pt x="61958" y="290697"/>
                  </a:lnTo>
                  <a:cubicBezTo>
                    <a:pt x="63759" y="272326"/>
                    <a:pt x="67721" y="254675"/>
                    <a:pt x="73124" y="237385"/>
                  </a:cubicBezTo>
                  <a:lnTo>
                    <a:pt x="17651" y="209287"/>
                  </a:lnTo>
                  <a:lnTo>
                    <a:pt x="52952" y="139405"/>
                  </a:lnTo>
                  <a:lnTo>
                    <a:pt x="108426" y="167142"/>
                  </a:lnTo>
                  <a:cubicBezTo>
                    <a:pt x="118872" y="152373"/>
                    <a:pt x="131120" y="138684"/>
                    <a:pt x="144808" y="126437"/>
                  </a:cubicBezTo>
                  <a:lnTo>
                    <a:pt x="110587" y="74565"/>
                  </a:lnTo>
                  <a:lnTo>
                    <a:pt x="176147" y="31699"/>
                  </a:lnTo>
                  <a:lnTo>
                    <a:pt x="210368" y="83211"/>
                  </a:lnTo>
                  <a:cubicBezTo>
                    <a:pt x="226938" y="76006"/>
                    <a:pt x="244229" y="70243"/>
                    <a:pt x="262240" y="66640"/>
                  </a:cubicBezTo>
                  <a:lnTo>
                    <a:pt x="258638" y="4683"/>
                  </a:lnTo>
                  <a:close/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A31AEF7B-7150-B948-BBA8-A573591E53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63392" y="6107863"/>
              <a:ext cx="331659" cy="331659"/>
            </a:xfrm>
            <a:custGeom>
              <a:avLst/>
              <a:gdLst>
                <a:gd name="connsiteX0" fmla="*/ 108354 w 221890"/>
                <a:gd name="connsiteY0" fmla="*/ 78511 h 221889"/>
                <a:gd name="connsiteX1" fmla="*/ 141437 w 221890"/>
                <a:gd name="connsiteY1" fmla="*/ 108162 h 221889"/>
                <a:gd name="connsiteX2" fmla="*/ 111950 w 221890"/>
                <a:gd name="connsiteY2" fmla="*/ 141790 h 221889"/>
                <a:gd name="connsiteX3" fmla="*/ 78507 w 221890"/>
                <a:gd name="connsiteY3" fmla="*/ 111778 h 221889"/>
                <a:gd name="connsiteX4" fmla="*/ 108354 w 221890"/>
                <a:gd name="connsiteY4" fmla="*/ 78511 h 221889"/>
                <a:gd name="connsiteX5" fmla="*/ 107343 w 221890"/>
                <a:gd name="connsiteY5" fmla="*/ 48708 h 221889"/>
                <a:gd name="connsiteX6" fmla="*/ 48989 w 221890"/>
                <a:gd name="connsiteY6" fmla="*/ 114372 h 221889"/>
                <a:gd name="connsiteX7" fmla="*/ 114187 w 221890"/>
                <a:gd name="connsiteY7" fmla="*/ 173182 h 221889"/>
                <a:gd name="connsiteX8" fmla="*/ 172541 w 221890"/>
                <a:gd name="connsiteY8" fmla="*/ 107156 h 221889"/>
                <a:gd name="connsiteX9" fmla="*/ 107343 w 221890"/>
                <a:gd name="connsiteY9" fmla="*/ 48708 h 221889"/>
                <a:gd name="connsiteX10" fmla="*/ 118510 w 221890"/>
                <a:gd name="connsiteY10" fmla="*/ 0 h 221889"/>
                <a:gd name="connsiteX11" fmla="*/ 119590 w 221890"/>
                <a:gd name="connsiteY11" fmla="*/ 21648 h 221889"/>
                <a:gd name="connsiteX12" fmla="*/ 138321 w 221890"/>
                <a:gd name="connsiteY12" fmla="*/ 25617 h 221889"/>
                <a:gd name="connsiteX13" fmla="*/ 148047 w 221890"/>
                <a:gd name="connsiteY13" fmla="*/ 6134 h 221889"/>
                <a:gd name="connsiteX14" fmla="*/ 172541 w 221890"/>
                <a:gd name="connsiteY14" fmla="*/ 18401 h 221889"/>
                <a:gd name="connsiteX15" fmla="*/ 162815 w 221890"/>
                <a:gd name="connsiteY15" fmla="*/ 37884 h 221889"/>
                <a:gd name="connsiteX16" fmla="*/ 177224 w 221890"/>
                <a:gd name="connsiteY16" fmla="*/ 50872 h 221889"/>
                <a:gd name="connsiteX17" fmla="*/ 195595 w 221890"/>
                <a:gd name="connsiteY17" fmla="*/ 38966 h 221889"/>
                <a:gd name="connsiteX18" fmla="*/ 210723 w 221890"/>
                <a:gd name="connsiteY18" fmla="*/ 62057 h 221889"/>
                <a:gd name="connsiteX19" fmla="*/ 192353 w 221890"/>
                <a:gd name="connsiteY19" fmla="*/ 73963 h 221889"/>
                <a:gd name="connsiteX20" fmla="*/ 198476 w 221890"/>
                <a:gd name="connsiteY20" fmla="*/ 92003 h 221889"/>
                <a:gd name="connsiteX21" fmla="*/ 220089 w 221890"/>
                <a:gd name="connsiteY21" fmla="*/ 90921 h 221889"/>
                <a:gd name="connsiteX22" fmla="*/ 221890 w 221890"/>
                <a:gd name="connsiteY22" fmla="*/ 118341 h 221889"/>
                <a:gd name="connsiteX23" fmla="*/ 199917 w 221890"/>
                <a:gd name="connsiteY23" fmla="*/ 119784 h 221889"/>
                <a:gd name="connsiteX24" fmla="*/ 195955 w 221890"/>
                <a:gd name="connsiteY24" fmla="*/ 138546 h 221889"/>
                <a:gd name="connsiteX25" fmla="*/ 215406 w 221890"/>
                <a:gd name="connsiteY25" fmla="*/ 148287 h 221889"/>
                <a:gd name="connsiteX26" fmla="*/ 203159 w 221890"/>
                <a:gd name="connsiteY26" fmla="*/ 173182 h 221889"/>
                <a:gd name="connsiteX27" fmla="*/ 183708 w 221890"/>
                <a:gd name="connsiteY27" fmla="*/ 163080 h 221889"/>
                <a:gd name="connsiteX28" fmla="*/ 170740 w 221890"/>
                <a:gd name="connsiteY28" fmla="*/ 177512 h 221889"/>
                <a:gd name="connsiteX29" fmla="*/ 182987 w 221890"/>
                <a:gd name="connsiteY29" fmla="*/ 195912 h 221889"/>
                <a:gd name="connsiteX30" fmla="*/ 159934 w 221890"/>
                <a:gd name="connsiteY30" fmla="*/ 210705 h 221889"/>
                <a:gd name="connsiteX31" fmla="*/ 147687 w 221890"/>
                <a:gd name="connsiteY31" fmla="*/ 192665 h 221889"/>
                <a:gd name="connsiteX32" fmla="*/ 129676 w 221890"/>
                <a:gd name="connsiteY32" fmla="*/ 198438 h 221889"/>
                <a:gd name="connsiteX33" fmla="*/ 130757 w 221890"/>
                <a:gd name="connsiteY33" fmla="*/ 220446 h 221889"/>
                <a:gd name="connsiteX34" fmla="*/ 103381 w 221890"/>
                <a:gd name="connsiteY34" fmla="*/ 221889 h 221889"/>
                <a:gd name="connsiteX35" fmla="*/ 101940 w 221890"/>
                <a:gd name="connsiteY35" fmla="*/ 200242 h 221889"/>
                <a:gd name="connsiteX36" fmla="*/ 83569 w 221890"/>
                <a:gd name="connsiteY36" fmla="*/ 196273 h 221889"/>
                <a:gd name="connsiteX37" fmla="*/ 73483 w 221890"/>
                <a:gd name="connsiteY37" fmla="*/ 215756 h 221889"/>
                <a:gd name="connsiteX38" fmla="*/ 48989 w 221890"/>
                <a:gd name="connsiteY38" fmla="*/ 203489 h 221889"/>
                <a:gd name="connsiteX39" fmla="*/ 58715 w 221890"/>
                <a:gd name="connsiteY39" fmla="*/ 183645 h 221889"/>
                <a:gd name="connsiteX40" fmla="*/ 44306 w 221890"/>
                <a:gd name="connsiteY40" fmla="*/ 171017 h 221889"/>
                <a:gd name="connsiteX41" fmla="*/ 26296 w 221890"/>
                <a:gd name="connsiteY41" fmla="*/ 182924 h 221889"/>
                <a:gd name="connsiteX42" fmla="*/ 11167 w 221890"/>
                <a:gd name="connsiteY42" fmla="*/ 159833 h 221889"/>
                <a:gd name="connsiteX43" fmla="*/ 29177 w 221890"/>
                <a:gd name="connsiteY43" fmla="*/ 147926 h 221889"/>
                <a:gd name="connsiteX44" fmla="*/ 23414 w 221890"/>
                <a:gd name="connsiteY44" fmla="*/ 129887 h 221889"/>
                <a:gd name="connsiteX45" fmla="*/ 1441 w 221890"/>
                <a:gd name="connsiteY45" fmla="*/ 130969 h 221889"/>
                <a:gd name="connsiteX46" fmla="*/ 0 w 221890"/>
                <a:gd name="connsiteY46" fmla="*/ 103188 h 221889"/>
                <a:gd name="connsiteX47" fmla="*/ 21973 w 221890"/>
                <a:gd name="connsiteY47" fmla="*/ 102105 h 221889"/>
                <a:gd name="connsiteX48" fmla="*/ 25575 w 221890"/>
                <a:gd name="connsiteY48" fmla="*/ 83344 h 221889"/>
                <a:gd name="connsiteX49" fmla="*/ 6124 w 221890"/>
                <a:gd name="connsiteY49" fmla="*/ 73242 h 221889"/>
                <a:gd name="connsiteX50" fmla="*/ 18731 w 221890"/>
                <a:gd name="connsiteY50" fmla="*/ 48708 h 221889"/>
                <a:gd name="connsiteX51" fmla="*/ 38183 w 221890"/>
                <a:gd name="connsiteY51" fmla="*/ 58449 h 221889"/>
                <a:gd name="connsiteX52" fmla="*/ 50790 w 221890"/>
                <a:gd name="connsiteY52" fmla="*/ 44378 h 221889"/>
                <a:gd name="connsiteX53" fmla="*/ 38903 w 221890"/>
                <a:gd name="connsiteY53" fmla="*/ 25978 h 221889"/>
                <a:gd name="connsiteX54" fmla="*/ 61956 w 221890"/>
                <a:gd name="connsiteY54" fmla="*/ 10824 h 221889"/>
                <a:gd name="connsiteX55" fmla="*/ 73843 w 221890"/>
                <a:gd name="connsiteY55" fmla="*/ 29225 h 221889"/>
                <a:gd name="connsiteX56" fmla="*/ 92214 w 221890"/>
                <a:gd name="connsiteY56" fmla="*/ 23091 h 221889"/>
                <a:gd name="connsiteX57" fmla="*/ 90773 w 221890"/>
                <a:gd name="connsiteY57" fmla="*/ 1443 h 221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21890" h="221889">
                  <a:moveTo>
                    <a:pt x="108354" y="78511"/>
                  </a:moveTo>
                  <a:cubicBezTo>
                    <a:pt x="125615" y="77788"/>
                    <a:pt x="140718" y="90806"/>
                    <a:pt x="141437" y="108162"/>
                  </a:cubicBezTo>
                  <a:cubicBezTo>
                    <a:pt x="142516" y="125880"/>
                    <a:pt x="129211" y="140706"/>
                    <a:pt x="111950" y="141790"/>
                  </a:cubicBezTo>
                  <a:cubicBezTo>
                    <a:pt x="94330" y="142514"/>
                    <a:pt x="79586" y="129135"/>
                    <a:pt x="78507" y="111778"/>
                  </a:cubicBezTo>
                  <a:cubicBezTo>
                    <a:pt x="77788" y="94422"/>
                    <a:pt x="90734" y="79596"/>
                    <a:pt x="108354" y="78511"/>
                  </a:cubicBezTo>
                  <a:close/>
                  <a:moveTo>
                    <a:pt x="107343" y="48708"/>
                  </a:moveTo>
                  <a:cubicBezTo>
                    <a:pt x="73123" y="50872"/>
                    <a:pt x="47188" y="80097"/>
                    <a:pt x="48989" y="114372"/>
                  </a:cubicBezTo>
                  <a:cubicBezTo>
                    <a:pt x="50790" y="148648"/>
                    <a:pt x="80327" y="174986"/>
                    <a:pt x="114187" y="173182"/>
                  </a:cubicBezTo>
                  <a:cubicBezTo>
                    <a:pt x="148407" y="171017"/>
                    <a:pt x="174702" y="141793"/>
                    <a:pt x="172541" y="107156"/>
                  </a:cubicBezTo>
                  <a:cubicBezTo>
                    <a:pt x="170740" y="73242"/>
                    <a:pt x="141563" y="46904"/>
                    <a:pt x="107343" y="48708"/>
                  </a:cubicBezTo>
                  <a:close/>
                  <a:moveTo>
                    <a:pt x="118510" y="0"/>
                  </a:moveTo>
                  <a:lnTo>
                    <a:pt x="119590" y="21648"/>
                  </a:lnTo>
                  <a:cubicBezTo>
                    <a:pt x="126074" y="22370"/>
                    <a:pt x="132198" y="23813"/>
                    <a:pt x="138321" y="25617"/>
                  </a:cubicBezTo>
                  <a:lnTo>
                    <a:pt x="148047" y="6134"/>
                  </a:lnTo>
                  <a:lnTo>
                    <a:pt x="172541" y="18401"/>
                  </a:lnTo>
                  <a:lnTo>
                    <a:pt x="162815" y="37884"/>
                  </a:lnTo>
                  <a:cubicBezTo>
                    <a:pt x="168219" y="41492"/>
                    <a:pt x="172901" y="46182"/>
                    <a:pt x="177224" y="50872"/>
                  </a:cubicBezTo>
                  <a:lnTo>
                    <a:pt x="195595" y="38966"/>
                  </a:lnTo>
                  <a:lnTo>
                    <a:pt x="210723" y="62057"/>
                  </a:lnTo>
                  <a:lnTo>
                    <a:pt x="192353" y="73963"/>
                  </a:lnTo>
                  <a:cubicBezTo>
                    <a:pt x="194874" y="79736"/>
                    <a:pt x="197035" y="85870"/>
                    <a:pt x="198476" y="92003"/>
                  </a:cubicBezTo>
                  <a:lnTo>
                    <a:pt x="220089" y="90921"/>
                  </a:lnTo>
                  <a:lnTo>
                    <a:pt x="221890" y="118341"/>
                  </a:lnTo>
                  <a:lnTo>
                    <a:pt x="199917" y="119784"/>
                  </a:lnTo>
                  <a:cubicBezTo>
                    <a:pt x="199197" y="126279"/>
                    <a:pt x="197756" y="132412"/>
                    <a:pt x="195955" y="138546"/>
                  </a:cubicBezTo>
                  <a:lnTo>
                    <a:pt x="215406" y="148287"/>
                  </a:lnTo>
                  <a:lnTo>
                    <a:pt x="203159" y="173182"/>
                  </a:lnTo>
                  <a:lnTo>
                    <a:pt x="183708" y="163080"/>
                  </a:lnTo>
                  <a:cubicBezTo>
                    <a:pt x="179745" y="168492"/>
                    <a:pt x="175783" y="173182"/>
                    <a:pt x="170740" y="177512"/>
                  </a:cubicBezTo>
                  <a:lnTo>
                    <a:pt x="182987" y="195912"/>
                  </a:lnTo>
                  <a:lnTo>
                    <a:pt x="159934" y="210705"/>
                  </a:lnTo>
                  <a:lnTo>
                    <a:pt x="147687" y="192665"/>
                  </a:lnTo>
                  <a:cubicBezTo>
                    <a:pt x="141923" y="195191"/>
                    <a:pt x="135800" y="196995"/>
                    <a:pt x="129676" y="198438"/>
                  </a:cubicBezTo>
                  <a:lnTo>
                    <a:pt x="130757" y="220446"/>
                  </a:lnTo>
                  <a:lnTo>
                    <a:pt x="103381" y="221889"/>
                  </a:lnTo>
                  <a:lnTo>
                    <a:pt x="101940" y="200242"/>
                  </a:lnTo>
                  <a:cubicBezTo>
                    <a:pt x="95816" y="199520"/>
                    <a:pt x="89332" y="198077"/>
                    <a:pt x="83569" y="196273"/>
                  </a:cubicBezTo>
                  <a:lnTo>
                    <a:pt x="73483" y="215756"/>
                  </a:lnTo>
                  <a:lnTo>
                    <a:pt x="48989" y="203489"/>
                  </a:lnTo>
                  <a:lnTo>
                    <a:pt x="58715" y="183645"/>
                  </a:lnTo>
                  <a:cubicBezTo>
                    <a:pt x="53672" y="180037"/>
                    <a:pt x="48629" y="175708"/>
                    <a:pt x="44306" y="171017"/>
                  </a:cubicBezTo>
                  <a:lnTo>
                    <a:pt x="26296" y="182924"/>
                  </a:lnTo>
                  <a:lnTo>
                    <a:pt x="11167" y="159833"/>
                  </a:lnTo>
                  <a:lnTo>
                    <a:pt x="29177" y="147926"/>
                  </a:lnTo>
                  <a:cubicBezTo>
                    <a:pt x="26656" y="142154"/>
                    <a:pt x="24495" y="136020"/>
                    <a:pt x="23414" y="129887"/>
                  </a:cubicBezTo>
                  <a:lnTo>
                    <a:pt x="1441" y="130969"/>
                  </a:lnTo>
                  <a:lnTo>
                    <a:pt x="0" y="103188"/>
                  </a:lnTo>
                  <a:lnTo>
                    <a:pt x="21973" y="102105"/>
                  </a:lnTo>
                  <a:cubicBezTo>
                    <a:pt x="22333" y="95611"/>
                    <a:pt x="23774" y="89478"/>
                    <a:pt x="25575" y="83344"/>
                  </a:cubicBezTo>
                  <a:lnTo>
                    <a:pt x="6124" y="73242"/>
                  </a:lnTo>
                  <a:lnTo>
                    <a:pt x="18731" y="48708"/>
                  </a:lnTo>
                  <a:lnTo>
                    <a:pt x="38183" y="58449"/>
                  </a:lnTo>
                  <a:cubicBezTo>
                    <a:pt x="41785" y="53398"/>
                    <a:pt x="46107" y="48708"/>
                    <a:pt x="50790" y="44378"/>
                  </a:cubicBezTo>
                  <a:lnTo>
                    <a:pt x="38903" y="25978"/>
                  </a:lnTo>
                  <a:lnTo>
                    <a:pt x="61956" y="10824"/>
                  </a:lnTo>
                  <a:lnTo>
                    <a:pt x="73843" y="29225"/>
                  </a:lnTo>
                  <a:cubicBezTo>
                    <a:pt x="79607" y="26699"/>
                    <a:pt x="85730" y="24534"/>
                    <a:pt x="92214" y="23091"/>
                  </a:cubicBezTo>
                  <a:lnTo>
                    <a:pt x="90773" y="1443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A8711A66-8EC8-B448-9E21-03556C74D0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23909" y="4937582"/>
              <a:ext cx="438263" cy="440633"/>
            </a:xfrm>
            <a:custGeom>
              <a:avLst/>
              <a:gdLst>
                <a:gd name="connsiteX0" fmla="*/ 143907 w 293328"/>
                <a:gd name="connsiteY0" fmla="*/ 106204 h 294915"/>
                <a:gd name="connsiteX1" fmla="*/ 187483 w 293328"/>
                <a:gd name="connsiteY1" fmla="*/ 145137 h 294915"/>
                <a:gd name="connsiteX2" fmla="*/ 148550 w 293328"/>
                <a:gd name="connsiteY2" fmla="*/ 189071 h 294915"/>
                <a:gd name="connsiteX3" fmla="*/ 104616 w 293328"/>
                <a:gd name="connsiteY3" fmla="*/ 150138 h 294915"/>
                <a:gd name="connsiteX4" fmla="*/ 143907 w 293328"/>
                <a:gd name="connsiteY4" fmla="*/ 106204 h 294915"/>
                <a:gd name="connsiteX5" fmla="*/ 141817 w 293328"/>
                <a:gd name="connsiteY5" fmla="*/ 65256 h 294915"/>
                <a:gd name="connsiteX6" fmla="*/ 64625 w 293328"/>
                <a:gd name="connsiteY6" fmla="*/ 152144 h 294915"/>
                <a:gd name="connsiteX7" fmla="*/ 151152 w 293328"/>
                <a:gd name="connsiteY7" fmla="*/ 229658 h 294915"/>
                <a:gd name="connsiteX8" fmla="*/ 228703 w 293328"/>
                <a:gd name="connsiteY8" fmla="*/ 142770 h 294915"/>
                <a:gd name="connsiteX9" fmla="*/ 141817 w 293328"/>
                <a:gd name="connsiteY9" fmla="*/ 65256 h 294915"/>
                <a:gd name="connsiteX10" fmla="*/ 156537 w 293328"/>
                <a:gd name="connsiteY10" fmla="*/ 0 h 294915"/>
                <a:gd name="connsiteX11" fmla="*/ 157974 w 293328"/>
                <a:gd name="connsiteY11" fmla="*/ 29203 h 294915"/>
                <a:gd name="connsiteX12" fmla="*/ 183106 w 293328"/>
                <a:gd name="connsiteY12" fmla="*/ 34250 h 294915"/>
                <a:gd name="connsiteX13" fmla="*/ 196031 w 293328"/>
                <a:gd name="connsiteY13" fmla="*/ 8292 h 294915"/>
                <a:gd name="connsiteX14" fmla="*/ 228703 w 293328"/>
                <a:gd name="connsiteY14" fmla="*/ 24877 h 294915"/>
                <a:gd name="connsiteX15" fmla="*/ 215418 w 293328"/>
                <a:gd name="connsiteY15" fmla="*/ 50835 h 294915"/>
                <a:gd name="connsiteX16" fmla="*/ 234447 w 293328"/>
                <a:gd name="connsiteY16" fmla="*/ 67780 h 294915"/>
                <a:gd name="connsiteX17" fmla="*/ 258502 w 293328"/>
                <a:gd name="connsiteY17" fmla="*/ 51916 h 294915"/>
                <a:gd name="connsiteX18" fmla="*/ 278608 w 293328"/>
                <a:gd name="connsiteY18" fmla="*/ 82562 h 294915"/>
                <a:gd name="connsiteX19" fmla="*/ 254553 w 293328"/>
                <a:gd name="connsiteY19" fmla="*/ 98425 h 294915"/>
                <a:gd name="connsiteX20" fmla="*/ 262451 w 293328"/>
                <a:gd name="connsiteY20" fmla="*/ 122581 h 294915"/>
                <a:gd name="connsiteX21" fmla="*/ 291174 w 293328"/>
                <a:gd name="connsiteY21" fmla="*/ 120778 h 294915"/>
                <a:gd name="connsiteX22" fmla="*/ 293328 w 293328"/>
                <a:gd name="connsiteY22" fmla="*/ 157552 h 294915"/>
                <a:gd name="connsiteX23" fmla="*/ 264247 w 293328"/>
                <a:gd name="connsiteY23" fmla="*/ 158994 h 294915"/>
                <a:gd name="connsiteX24" fmla="*/ 259220 w 293328"/>
                <a:gd name="connsiteY24" fmla="*/ 183871 h 294915"/>
                <a:gd name="connsiteX25" fmla="*/ 285070 w 293328"/>
                <a:gd name="connsiteY25" fmla="*/ 197211 h 294915"/>
                <a:gd name="connsiteX26" fmla="*/ 268555 w 293328"/>
                <a:gd name="connsiteY26" fmla="*/ 229658 h 294915"/>
                <a:gd name="connsiteX27" fmla="*/ 243064 w 293328"/>
                <a:gd name="connsiteY27" fmla="*/ 216679 h 294915"/>
                <a:gd name="connsiteX28" fmla="*/ 226189 w 293328"/>
                <a:gd name="connsiteY28" fmla="*/ 235787 h 294915"/>
                <a:gd name="connsiteX29" fmla="*/ 241987 w 293328"/>
                <a:gd name="connsiteY29" fmla="*/ 259943 h 294915"/>
                <a:gd name="connsiteX30" fmla="*/ 211469 w 293328"/>
                <a:gd name="connsiteY30" fmla="*/ 280133 h 294915"/>
                <a:gd name="connsiteX31" fmla="*/ 195313 w 293328"/>
                <a:gd name="connsiteY31" fmla="*/ 255617 h 294915"/>
                <a:gd name="connsiteX32" fmla="*/ 171258 w 293328"/>
                <a:gd name="connsiteY32" fmla="*/ 263909 h 294915"/>
                <a:gd name="connsiteX33" fmla="*/ 172694 w 293328"/>
                <a:gd name="connsiteY33" fmla="*/ 292751 h 294915"/>
                <a:gd name="connsiteX34" fmla="*/ 136432 w 293328"/>
                <a:gd name="connsiteY34" fmla="*/ 294915 h 294915"/>
                <a:gd name="connsiteX35" fmla="*/ 134996 w 293328"/>
                <a:gd name="connsiteY35" fmla="*/ 265712 h 294915"/>
                <a:gd name="connsiteX36" fmla="*/ 110223 w 293328"/>
                <a:gd name="connsiteY36" fmla="*/ 260664 h 294915"/>
                <a:gd name="connsiteX37" fmla="*/ 97297 w 293328"/>
                <a:gd name="connsiteY37" fmla="*/ 286622 h 294915"/>
                <a:gd name="connsiteX38" fmla="*/ 64625 w 293328"/>
                <a:gd name="connsiteY38" fmla="*/ 270038 h 294915"/>
                <a:gd name="connsiteX39" fmla="*/ 77191 w 293328"/>
                <a:gd name="connsiteY39" fmla="*/ 244080 h 294915"/>
                <a:gd name="connsiteX40" fmla="*/ 58522 w 293328"/>
                <a:gd name="connsiteY40" fmla="*/ 227135 h 294915"/>
                <a:gd name="connsiteX41" fmla="*/ 34467 w 293328"/>
                <a:gd name="connsiteY41" fmla="*/ 242998 h 294915"/>
                <a:gd name="connsiteX42" fmla="*/ 14720 w 293328"/>
                <a:gd name="connsiteY42" fmla="*/ 212714 h 294915"/>
                <a:gd name="connsiteX43" fmla="*/ 38416 w 293328"/>
                <a:gd name="connsiteY43" fmla="*/ 196490 h 294915"/>
                <a:gd name="connsiteX44" fmla="*/ 30877 w 293328"/>
                <a:gd name="connsiteY44" fmla="*/ 172334 h 294915"/>
                <a:gd name="connsiteX45" fmla="*/ 1795 w 293328"/>
                <a:gd name="connsiteY45" fmla="*/ 174137 h 294915"/>
                <a:gd name="connsiteX46" fmla="*/ 0 w 293328"/>
                <a:gd name="connsiteY46" fmla="*/ 137362 h 294915"/>
                <a:gd name="connsiteX47" fmla="*/ 28722 w 293328"/>
                <a:gd name="connsiteY47" fmla="*/ 135920 h 294915"/>
                <a:gd name="connsiteX48" fmla="*/ 33749 w 293328"/>
                <a:gd name="connsiteY48" fmla="*/ 111044 h 294915"/>
                <a:gd name="connsiteX49" fmla="*/ 7899 w 293328"/>
                <a:gd name="connsiteY49" fmla="*/ 97704 h 294915"/>
                <a:gd name="connsiteX50" fmla="*/ 24414 w 293328"/>
                <a:gd name="connsiteY50" fmla="*/ 65256 h 294915"/>
                <a:gd name="connsiteX51" fmla="*/ 50264 w 293328"/>
                <a:gd name="connsiteY51" fmla="*/ 78235 h 294915"/>
                <a:gd name="connsiteX52" fmla="*/ 67139 w 293328"/>
                <a:gd name="connsiteY52" fmla="*/ 59127 h 294915"/>
                <a:gd name="connsiteX53" fmla="*/ 51341 w 293328"/>
                <a:gd name="connsiteY53" fmla="*/ 34971 h 294915"/>
                <a:gd name="connsiteX54" fmla="*/ 81859 w 293328"/>
                <a:gd name="connsiteY54" fmla="*/ 14782 h 294915"/>
                <a:gd name="connsiteX55" fmla="*/ 97656 w 293328"/>
                <a:gd name="connsiteY55" fmla="*/ 38937 h 294915"/>
                <a:gd name="connsiteX56" fmla="*/ 121711 w 293328"/>
                <a:gd name="connsiteY56" fmla="*/ 31006 h 294915"/>
                <a:gd name="connsiteX57" fmla="*/ 119916 w 293328"/>
                <a:gd name="connsiteY57" fmla="*/ 2163 h 294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93328" h="294915">
                  <a:moveTo>
                    <a:pt x="143907" y="106204"/>
                  </a:moveTo>
                  <a:cubicBezTo>
                    <a:pt x="166767" y="104775"/>
                    <a:pt x="186055" y="122277"/>
                    <a:pt x="187483" y="145137"/>
                  </a:cubicBezTo>
                  <a:cubicBezTo>
                    <a:pt x="188555" y="167997"/>
                    <a:pt x="171410" y="187643"/>
                    <a:pt x="148550" y="189071"/>
                  </a:cubicBezTo>
                  <a:cubicBezTo>
                    <a:pt x="125690" y="190143"/>
                    <a:pt x="106045" y="172998"/>
                    <a:pt x="104616" y="150138"/>
                  </a:cubicBezTo>
                  <a:cubicBezTo>
                    <a:pt x="103187" y="127278"/>
                    <a:pt x="121047" y="107633"/>
                    <a:pt x="143907" y="106204"/>
                  </a:cubicBezTo>
                  <a:close/>
                  <a:moveTo>
                    <a:pt x="141817" y="65256"/>
                  </a:moveTo>
                  <a:cubicBezTo>
                    <a:pt x="96579" y="67780"/>
                    <a:pt x="62112" y="106717"/>
                    <a:pt x="64625" y="152144"/>
                  </a:cubicBezTo>
                  <a:cubicBezTo>
                    <a:pt x="67139" y="197571"/>
                    <a:pt x="105914" y="232543"/>
                    <a:pt x="151152" y="229658"/>
                  </a:cubicBezTo>
                  <a:cubicBezTo>
                    <a:pt x="196390" y="227135"/>
                    <a:pt x="231216" y="188197"/>
                    <a:pt x="228703" y="142770"/>
                  </a:cubicBezTo>
                  <a:cubicBezTo>
                    <a:pt x="225830" y="97343"/>
                    <a:pt x="187055" y="62732"/>
                    <a:pt x="141817" y="65256"/>
                  </a:cubicBezTo>
                  <a:close/>
                  <a:moveTo>
                    <a:pt x="156537" y="0"/>
                  </a:moveTo>
                  <a:lnTo>
                    <a:pt x="157974" y="29203"/>
                  </a:lnTo>
                  <a:cubicBezTo>
                    <a:pt x="166590" y="29924"/>
                    <a:pt x="174848" y="31727"/>
                    <a:pt x="183106" y="34250"/>
                  </a:cubicBezTo>
                  <a:lnTo>
                    <a:pt x="196031" y="8292"/>
                  </a:lnTo>
                  <a:lnTo>
                    <a:pt x="228703" y="24877"/>
                  </a:lnTo>
                  <a:lnTo>
                    <a:pt x="215418" y="50835"/>
                  </a:lnTo>
                  <a:cubicBezTo>
                    <a:pt x="222599" y="55522"/>
                    <a:pt x="228703" y="61290"/>
                    <a:pt x="234447" y="67780"/>
                  </a:cubicBezTo>
                  <a:lnTo>
                    <a:pt x="258502" y="51916"/>
                  </a:lnTo>
                  <a:lnTo>
                    <a:pt x="278608" y="82562"/>
                  </a:lnTo>
                  <a:lnTo>
                    <a:pt x="254553" y="98425"/>
                  </a:lnTo>
                  <a:cubicBezTo>
                    <a:pt x="257784" y="105996"/>
                    <a:pt x="260656" y="113928"/>
                    <a:pt x="262451" y="122581"/>
                  </a:cubicBezTo>
                  <a:lnTo>
                    <a:pt x="291174" y="120778"/>
                  </a:lnTo>
                  <a:lnTo>
                    <a:pt x="293328" y="157552"/>
                  </a:lnTo>
                  <a:lnTo>
                    <a:pt x="264247" y="158994"/>
                  </a:lnTo>
                  <a:cubicBezTo>
                    <a:pt x="263529" y="167647"/>
                    <a:pt x="262092" y="175939"/>
                    <a:pt x="259220" y="183871"/>
                  </a:cubicBezTo>
                  <a:lnTo>
                    <a:pt x="285070" y="197211"/>
                  </a:lnTo>
                  <a:lnTo>
                    <a:pt x="268555" y="229658"/>
                  </a:lnTo>
                  <a:lnTo>
                    <a:pt x="243064" y="216679"/>
                  </a:lnTo>
                  <a:cubicBezTo>
                    <a:pt x="237678" y="223890"/>
                    <a:pt x="232293" y="230019"/>
                    <a:pt x="226189" y="235787"/>
                  </a:cubicBezTo>
                  <a:lnTo>
                    <a:pt x="241987" y="259943"/>
                  </a:lnTo>
                  <a:lnTo>
                    <a:pt x="211469" y="280133"/>
                  </a:lnTo>
                  <a:lnTo>
                    <a:pt x="195313" y="255617"/>
                  </a:lnTo>
                  <a:cubicBezTo>
                    <a:pt x="187773" y="259222"/>
                    <a:pt x="179874" y="261746"/>
                    <a:pt x="171258" y="263909"/>
                  </a:cubicBezTo>
                  <a:lnTo>
                    <a:pt x="172694" y="292751"/>
                  </a:lnTo>
                  <a:lnTo>
                    <a:pt x="136432" y="294915"/>
                  </a:lnTo>
                  <a:lnTo>
                    <a:pt x="134996" y="265712"/>
                  </a:lnTo>
                  <a:cubicBezTo>
                    <a:pt x="126379" y="264991"/>
                    <a:pt x="118121" y="263188"/>
                    <a:pt x="110223" y="260664"/>
                  </a:cubicBezTo>
                  <a:lnTo>
                    <a:pt x="97297" y="286622"/>
                  </a:lnTo>
                  <a:lnTo>
                    <a:pt x="64625" y="270038"/>
                  </a:lnTo>
                  <a:lnTo>
                    <a:pt x="77191" y="244080"/>
                  </a:lnTo>
                  <a:cubicBezTo>
                    <a:pt x="70729" y="239393"/>
                    <a:pt x="64266" y="233624"/>
                    <a:pt x="58522" y="227135"/>
                  </a:cubicBezTo>
                  <a:lnTo>
                    <a:pt x="34467" y="242998"/>
                  </a:lnTo>
                  <a:lnTo>
                    <a:pt x="14720" y="212714"/>
                  </a:lnTo>
                  <a:lnTo>
                    <a:pt x="38416" y="196490"/>
                  </a:lnTo>
                  <a:cubicBezTo>
                    <a:pt x="35185" y="188918"/>
                    <a:pt x="32672" y="180626"/>
                    <a:pt x="30877" y="172334"/>
                  </a:cubicBezTo>
                  <a:lnTo>
                    <a:pt x="1795" y="174137"/>
                  </a:lnTo>
                  <a:lnTo>
                    <a:pt x="0" y="137362"/>
                  </a:lnTo>
                  <a:lnTo>
                    <a:pt x="28722" y="135920"/>
                  </a:lnTo>
                  <a:cubicBezTo>
                    <a:pt x="29440" y="127268"/>
                    <a:pt x="31236" y="118975"/>
                    <a:pt x="33749" y="111044"/>
                  </a:cubicBezTo>
                  <a:lnTo>
                    <a:pt x="7899" y="97704"/>
                  </a:lnTo>
                  <a:lnTo>
                    <a:pt x="24414" y="65256"/>
                  </a:lnTo>
                  <a:lnTo>
                    <a:pt x="50264" y="78235"/>
                  </a:lnTo>
                  <a:cubicBezTo>
                    <a:pt x="54932" y="71385"/>
                    <a:pt x="60676" y="64895"/>
                    <a:pt x="67139" y="59127"/>
                  </a:cubicBezTo>
                  <a:lnTo>
                    <a:pt x="51341" y="34971"/>
                  </a:lnTo>
                  <a:lnTo>
                    <a:pt x="81859" y="14782"/>
                  </a:lnTo>
                  <a:lnTo>
                    <a:pt x="97656" y="38937"/>
                  </a:lnTo>
                  <a:cubicBezTo>
                    <a:pt x="105196" y="35692"/>
                    <a:pt x="113095" y="32808"/>
                    <a:pt x="121711" y="31006"/>
                  </a:cubicBezTo>
                  <a:lnTo>
                    <a:pt x="119916" y="2163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4669F3B2-E913-1143-9ACD-D3F42BDCC702}"/>
                </a:ext>
              </a:extLst>
            </p:cNvPr>
            <p:cNvSpPr/>
            <p:nvPr userDrawn="1"/>
          </p:nvSpPr>
          <p:spPr>
            <a:xfrm>
              <a:off x="11254934" y="2227456"/>
              <a:ext cx="937067" cy="1766730"/>
            </a:xfrm>
            <a:custGeom>
              <a:avLst/>
              <a:gdLst>
                <a:gd name="connsiteX0" fmla="*/ 757400 w 935572"/>
                <a:gd name="connsiteY0" fmla="*/ 0 h 1766730"/>
                <a:gd name="connsiteX1" fmla="*/ 935572 w 935572"/>
                <a:gd name="connsiteY1" fmla="*/ 0 h 1766730"/>
                <a:gd name="connsiteX2" fmla="*/ 935572 w 935572"/>
                <a:gd name="connsiteY2" fmla="*/ 510132 h 1766730"/>
                <a:gd name="connsiteX3" fmla="*/ 883634 w 935572"/>
                <a:gd name="connsiteY3" fmla="*/ 504780 h 1766730"/>
                <a:gd name="connsiteX4" fmla="*/ 504933 w 935572"/>
                <a:gd name="connsiteY4" fmla="*/ 883365 h 1766730"/>
                <a:gd name="connsiteX5" fmla="*/ 883634 w 935572"/>
                <a:gd name="connsiteY5" fmla="*/ 1261950 h 1766730"/>
                <a:gd name="connsiteX6" fmla="*/ 935572 w 935572"/>
                <a:gd name="connsiteY6" fmla="*/ 1256614 h 1766730"/>
                <a:gd name="connsiteX7" fmla="*/ 935572 w 935572"/>
                <a:gd name="connsiteY7" fmla="*/ 1766730 h 1766730"/>
                <a:gd name="connsiteX8" fmla="*/ 757400 w 935572"/>
                <a:gd name="connsiteY8" fmla="*/ 1766730 h 1766730"/>
                <a:gd name="connsiteX9" fmla="*/ 757400 w 935572"/>
                <a:gd name="connsiteY9" fmla="*/ 1501452 h 1766730"/>
                <a:gd name="connsiteX10" fmla="*/ 543609 w 935572"/>
                <a:gd name="connsiteY10" fmla="*/ 1414458 h 1766730"/>
                <a:gd name="connsiteX11" fmla="*/ 354528 w 935572"/>
                <a:gd name="connsiteY11" fmla="*/ 1603482 h 1766730"/>
                <a:gd name="connsiteX12" fmla="*/ 175652 w 935572"/>
                <a:gd name="connsiteY12" fmla="*/ 1424661 h 1766730"/>
                <a:gd name="connsiteX13" fmla="*/ 362585 w 935572"/>
                <a:gd name="connsiteY13" fmla="*/ 1238859 h 1766730"/>
                <a:gd name="connsiteX14" fmla="*/ 265359 w 935572"/>
                <a:gd name="connsiteY14" fmla="*/ 1009560 h 1766730"/>
                <a:gd name="connsiteX15" fmla="*/ 0 w 935572"/>
                <a:gd name="connsiteY15" fmla="*/ 1009560 h 1766730"/>
                <a:gd name="connsiteX16" fmla="*/ 0 w 935572"/>
                <a:gd name="connsiteY16" fmla="*/ 757170 h 1766730"/>
                <a:gd name="connsiteX17" fmla="*/ 265359 w 935572"/>
                <a:gd name="connsiteY17" fmla="*/ 757170 h 1766730"/>
                <a:gd name="connsiteX18" fmla="*/ 357214 w 935572"/>
                <a:gd name="connsiteY18" fmla="*/ 535926 h 1766730"/>
                <a:gd name="connsiteX19" fmla="*/ 175652 w 935572"/>
                <a:gd name="connsiteY19" fmla="*/ 354420 h 1766730"/>
                <a:gd name="connsiteX20" fmla="*/ 354528 w 935572"/>
                <a:gd name="connsiteY20" fmla="*/ 176136 h 1766730"/>
                <a:gd name="connsiteX21" fmla="*/ 536089 w 935572"/>
                <a:gd name="connsiteY21" fmla="*/ 357642 h 1766730"/>
                <a:gd name="connsiteX22" fmla="*/ 757400 w 935572"/>
                <a:gd name="connsiteY22" fmla="*/ 265278 h 1766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35572" h="1766730">
                  <a:moveTo>
                    <a:pt x="757400" y="0"/>
                  </a:moveTo>
                  <a:lnTo>
                    <a:pt x="935572" y="0"/>
                  </a:lnTo>
                  <a:lnTo>
                    <a:pt x="935572" y="510132"/>
                  </a:lnTo>
                  <a:lnTo>
                    <a:pt x="883634" y="504780"/>
                  </a:lnTo>
                  <a:cubicBezTo>
                    <a:pt x="674677" y="505317"/>
                    <a:pt x="505471" y="674472"/>
                    <a:pt x="504933" y="883365"/>
                  </a:cubicBezTo>
                  <a:cubicBezTo>
                    <a:pt x="505471" y="1092258"/>
                    <a:pt x="674677" y="1261413"/>
                    <a:pt x="883634" y="1261950"/>
                  </a:cubicBezTo>
                  <a:lnTo>
                    <a:pt x="935572" y="1256614"/>
                  </a:lnTo>
                  <a:lnTo>
                    <a:pt x="935572" y="1766730"/>
                  </a:lnTo>
                  <a:lnTo>
                    <a:pt x="757400" y="1766730"/>
                  </a:lnTo>
                  <a:lnTo>
                    <a:pt x="757400" y="1501452"/>
                  </a:lnTo>
                  <a:cubicBezTo>
                    <a:pt x="680049" y="1485879"/>
                    <a:pt x="608069" y="1455807"/>
                    <a:pt x="543609" y="1414458"/>
                  </a:cubicBezTo>
                  <a:lnTo>
                    <a:pt x="354528" y="1603482"/>
                  </a:lnTo>
                  <a:lnTo>
                    <a:pt x="175652" y="1424661"/>
                  </a:lnTo>
                  <a:lnTo>
                    <a:pt x="362585" y="1238859"/>
                  </a:lnTo>
                  <a:cubicBezTo>
                    <a:pt x="315852" y="1170660"/>
                    <a:pt x="282011" y="1093332"/>
                    <a:pt x="265359" y="1009560"/>
                  </a:cubicBezTo>
                  <a:lnTo>
                    <a:pt x="0" y="1009560"/>
                  </a:lnTo>
                  <a:lnTo>
                    <a:pt x="0" y="757170"/>
                  </a:lnTo>
                  <a:lnTo>
                    <a:pt x="265359" y="757170"/>
                  </a:lnTo>
                  <a:cubicBezTo>
                    <a:pt x="281474" y="677157"/>
                    <a:pt x="313703" y="601977"/>
                    <a:pt x="357214" y="535926"/>
                  </a:cubicBezTo>
                  <a:lnTo>
                    <a:pt x="175652" y="354420"/>
                  </a:lnTo>
                  <a:lnTo>
                    <a:pt x="354528" y="176136"/>
                  </a:lnTo>
                  <a:lnTo>
                    <a:pt x="536089" y="357642"/>
                  </a:lnTo>
                  <a:cubicBezTo>
                    <a:pt x="602160" y="313608"/>
                    <a:pt x="676826" y="281925"/>
                    <a:pt x="757400" y="265278"/>
                  </a:cubicBezTo>
                  <a:close/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E6D2CBF2-153B-1B47-AA12-3A6B8D3FABFF}"/>
                </a:ext>
              </a:extLst>
            </p:cNvPr>
            <p:cNvSpPr/>
            <p:nvPr userDrawn="1"/>
          </p:nvSpPr>
          <p:spPr>
            <a:xfrm>
              <a:off x="11280118" y="-29277"/>
              <a:ext cx="911882" cy="2175272"/>
            </a:xfrm>
            <a:custGeom>
              <a:avLst/>
              <a:gdLst>
                <a:gd name="connsiteX0" fmla="*/ 911882 w 911882"/>
                <a:gd name="connsiteY0" fmla="*/ 877835 h 2175272"/>
                <a:gd name="connsiteX1" fmla="*/ 911882 w 911882"/>
                <a:gd name="connsiteY1" fmla="*/ 1297437 h 2175272"/>
                <a:gd name="connsiteX2" fmla="*/ 893392 w 911882"/>
                <a:gd name="connsiteY2" fmla="*/ 1274931 h 2175272"/>
                <a:gd name="connsiteX3" fmla="*/ 836446 w 911882"/>
                <a:gd name="connsiteY3" fmla="*/ 1087636 h 2175272"/>
                <a:gd name="connsiteX4" fmla="*/ 893392 w 911882"/>
                <a:gd name="connsiteY4" fmla="*/ 900341 h 2175272"/>
                <a:gd name="connsiteX5" fmla="*/ 712716 w 911882"/>
                <a:gd name="connsiteY5" fmla="*/ 0 h 2175272"/>
                <a:gd name="connsiteX6" fmla="*/ 828815 w 911882"/>
                <a:gd name="connsiteY6" fmla="*/ 200439 h 2175272"/>
                <a:gd name="connsiteX7" fmla="*/ 911882 w 911882"/>
                <a:gd name="connsiteY7" fmla="*/ 173451 h 2175272"/>
                <a:gd name="connsiteX8" fmla="*/ 911882 w 911882"/>
                <a:gd name="connsiteY8" fmla="*/ 482434 h 2175272"/>
                <a:gd name="connsiteX9" fmla="*/ 803325 w 911882"/>
                <a:gd name="connsiteY9" fmla="*/ 541350 h 2175272"/>
                <a:gd name="connsiteX10" fmla="*/ 512769 w 911882"/>
                <a:gd name="connsiteY10" fmla="*/ 1087636 h 2175272"/>
                <a:gd name="connsiteX11" fmla="*/ 803325 w 911882"/>
                <a:gd name="connsiteY11" fmla="*/ 1634431 h 2175272"/>
                <a:gd name="connsiteX12" fmla="*/ 911882 w 911882"/>
                <a:gd name="connsiteY12" fmla="*/ 1693367 h 2175272"/>
                <a:gd name="connsiteX13" fmla="*/ 911882 w 911882"/>
                <a:gd name="connsiteY13" fmla="*/ 2001995 h 2175272"/>
                <a:gd name="connsiteX14" fmla="*/ 828815 w 911882"/>
                <a:gd name="connsiteY14" fmla="*/ 1974834 h 2175272"/>
                <a:gd name="connsiteX15" fmla="*/ 712716 w 911882"/>
                <a:gd name="connsiteY15" fmla="*/ 2175272 h 2175272"/>
                <a:gd name="connsiteX16" fmla="*/ 459020 w 911882"/>
                <a:gd name="connsiteY16" fmla="*/ 2029107 h 2175272"/>
                <a:gd name="connsiteX17" fmla="*/ 575118 w 911882"/>
                <a:gd name="connsiteY17" fmla="*/ 1828669 h 2175272"/>
                <a:gd name="connsiteX18" fmla="*/ 431070 w 911882"/>
                <a:gd name="connsiteY18" fmla="*/ 1684654 h 2175272"/>
                <a:gd name="connsiteX19" fmla="*/ 230047 w 911882"/>
                <a:gd name="connsiteY19" fmla="*/ 1800726 h 2175272"/>
                <a:gd name="connsiteX20" fmla="*/ 83849 w 911882"/>
                <a:gd name="connsiteY20" fmla="*/ 1546549 h 2175272"/>
                <a:gd name="connsiteX21" fmla="*/ 284871 w 911882"/>
                <a:gd name="connsiteY21" fmla="*/ 1431016 h 2175272"/>
                <a:gd name="connsiteX22" fmla="*/ 232198 w 911882"/>
                <a:gd name="connsiteY22" fmla="*/ 1234338 h 2175272"/>
                <a:gd name="connsiteX23" fmla="*/ 0 w 911882"/>
                <a:gd name="connsiteY23" fmla="*/ 1234338 h 2175272"/>
                <a:gd name="connsiteX24" fmla="*/ 0 w 911882"/>
                <a:gd name="connsiteY24" fmla="*/ 941471 h 2175272"/>
                <a:gd name="connsiteX25" fmla="*/ 232198 w 911882"/>
                <a:gd name="connsiteY25" fmla="*/ 941471 h 2175272"/>
                <a:gd name="connsiteX26" fmla="*/ 284871 w 911882"/>
                <a:gd name="connsiteY26" fmla="*/ 744795 h 2175272"/>
                <a:gd name="connsiteX27" fmla="*/ 83849 w 911882"/>
                <a:gd name="connsiteY27" fmla="*/ 628723 h 2175272"/>
                <a:gd name="connsiteX28" fmla="*/ 230047 w 911882"/>
                <a:gd name="connsiteY28" fmla="*/ 375083 h 2175272"/>
                <a:gd name="connsiteX29" fmla="*/ 431070 w 911882"/>
                <a:gd name="connsiteY29" fmla="*/ 490618 h 2175272"/>
                <a:gd name="connsiteX30" fmla="*/ 574581 w 911882"/>
                <a:gd name="connsiteY30" fmla="*/ 346603 h 2175272"/>
                <a:gd name="connsiteX31" fmla="*/ 459020 w 911882"/>
                <a:gd name="connsiteY31" fmla="*/ 146165 h 2175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911882" h="2175272">
                  <a:moveTo>
                    <a:pt x="911882" y="877835"/>
                  </a:moveTo>
                  <a:lnTo>
                    <a:pt x="911882" y="1297437"/>
                  </a:lnTo>
                  <a:lnTo>
                    <a:pt x="893392" y="1274931"/>
                  </a:lnTo>
                  <a:cubicBezTo>
                    <a:pt x="857428" y="1221461"/>
                    <a:pt x="836446" y="1157006"/>
                    <a:pt x="836446" y="1087636"/>
                  </a:cubicBezTo>
                  <a:cubicBezTo>
                    <a:pt x="836446" y="1018266"/>
                    <a:pt x="857428" y="953812"/>
                    <a:pt x="893392" y="900341"/>
                  </a:cubicBezTo>
                  <a:close/>
                  <a:moveTo>
                    <a:pt x="712716" y="0"/>
                  </a:moveTo>
                  <a:lnTo>
                    <a:pt x="828815" y="200439"/>
                  </a:lnTo>
                  <a:lnTo>
                    <a:pt x="911882" y="173451"/>
                  </a:lnTo>
                  <a:lnTo>
                    <a:pt x="911882" y="482434"/>
                  </a:lnTo>
                  <a:lnTo>
                    <a:pt x="803325" y="541350"/>
                  </a:lnTo>
                  <a:cubicBezTo>
                    <a:pt x="628036" y="659755"/>
                    <a:pt x="512769" y="860262"/>
                    <a:pt x="512769" y="1087636"/>
                  </a:cubicBezTo>
                  <a:cubicBezTo>
                    <a:pt x="512769" y="1315346"/>
                    <a:pt x="628036" y="1515978"/>
                    <a:pt x="803325" y="1634431"/>
                  </a:cubicBezTo>
                  <a:lnTo>
                    <a:pt x="911882" y="1693367"/>
                  </a:lnTo>
                  <a:lnTo>
                    <a:pt x="911882" y="2001995"/>
                  </a:lnTo>
                  <a:lnTo>
                    <a:pt x="828815" y="1974834"/>
                  </a:lnTo>
                  <a:lnTo>
                    <a:pt x="712716" y="2175272"/>
                  </a:lnTo>
                  <a:lnTo>
                    <a:pt x="459020" y="2029107"/>
                  </a:lnTo>
                  <a:lnTo>
                    <a:pt x="575118" y="1828669"/>
                  </a:lnTo>
                  <a:cubicBezTo>
                    <a:pt x="521907" y="1785679"/>
                    <a:pt x="473532" y="1737854"/>
                    <a:pt x="431070" y="1684654"/>
                  </a:cubicBezTo>
                  <a:lnTo>
                    <a:pt x="230047" y="1800726"/>
                  </a:lnTo>
                  <a:lnTo>
                    <a:pt x="83849" y="1546549"/>
                  </a:lnTo>
                  <a:lnTo>
                    <a:pt x="284871" y="1431016"/>
                  </a:lnTo>
                  <a:cubicBezTo>
                    <a:pt x="260685" y="1368143"/>
                    <a:pt x="242948" y="1302584"/>
                    <a:pt x="232198" y="1234338"/>
                  </a:cubicBezTo>
                  <a:lnTo>
                    <a:pt x="0" y="1234338"/>
                  </a:lnTo>
                  <a:lnTo>
                    <a:pt x="0" y="941471"/>
                  </a:lnTo>
                  <a:lnTo>
                    <a:pt x="232198" y="941471"/>
                  </a:lnTo>
                  <a:cubicBezTo>
                    <a:pt x="242948" y="873226"/>
                    <a:pt x="260685" y="807130"/>
                    <a:pt x="284871" y="744795"/>
                  </a:cubicBezTo>
                  <a:lnTo>
                    <a:pt x="83849" y="628723"/>
                  </a:lnTo>
                  <a:lnTo>
                    <a:pt x="230047" y="375083"/>
                  </a:lnTo>
                  <a:lnTo>
                    <a:pt x="431070" y="490618"/>
                  </a:lnTo>
                  <a:cubicBezTo>
                    <a:pt x="473532" y="437955"/>
                    <a:pt x="521907" y="389593"/>
                    <a:pt x="574581" y="346603"/>
                  </a:cubicBezTo>
                  <a:lnTo>
                    <a:pt x="459020" y="146165"/>
                  </a:ln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431181B1-7F47-4D4E-9C1A-0966259FC453}"/>
                </a:ext>
              </a:extLst>
            </p:cNvPr>
            <p:cNvSpPr/>
            <p:nvPr userDrawn="1"/>
          </p:nvSpPr>
          <p:spPr>
            <a:xfrm>
              <a:off x="12047672" y="5608394"/>
              <a:ext cx="144328" cy="697004"/>
            </a:xfrm>
            <a:custGeom>
              <a:avLst/>
              <a:gdLst>
                <a:gd name="connsiteX0" fmla="*/ 144328 w 144328"/>
                <a:gd name="connsiteY0" fmla="*/ 550545 h 697004"/>
                <a:gd name="connsiteX1" fmla="*/ 144328 w 144328"/>
                <a:gd name="connsiteY1" fmla="*/ 697004 h 697004"/>
                <a:gd name="connsiteX2" fmla="*/ 82099 w 144328"/>
                <a:gd name="connsiteY2" fmla="*/ 634775 h 697004"/>
                <a:gd name="connsiteX3" fmla="*/ 70830 w 144328"/>
                <a:gd name="connsiteY3" fmla="*/ 624043 h 697004"/>
                <a:gd name="connsiteX4" fmla="*/ 82099 w 144328"/>
                <a:gd name="connsiteY4" fmla="*/ 612774 h 697004"/>
                <a:gd name="connsiteX5" fmla="*/ 144328 w 144328"/>
                <a:gd name="connsiteY5" fmla="*/ 220513 h 697004"/>
                <a:gd name="connsiteX6" fmla="*/ 144328 w 144328"/>
                <a:gd name="connsiteY6" fmla="*/ 475914 h 697004"/>
                <a:gd name="connsiteX7" fmla="*/ 134685 w 144328"/>
                <a:gd name="connsiteY7" fmla="*/ 452869 h 697004"/>
                <a:gd name="connsiteX8" fmla="*/ 16098 w 144328"/>
                <a:gd name="connsiteY8" fmla="*/ 452869 h 697004"/>
                <a:gd name="connsiteX9" fmla="*/ 0 w 144328"/>
                <a:gd name="connsiteY9" fmla="*/ 452869 h 697004"/>
                <a:gd name="connsiteX10" fmla="*/ 0 w 144328"/>
                <a:gd name="connsiteY10" fmla="*/ 437308 h 697004"/>
                <a:gd name="connsiteX11" fmla="*/ 0 w 144328"/>
                <a:gd name="connsiteY11" fmla="*/ 254329 h 697004"/>
                <a:gd name="connsiteX12" fmla="*/ 0 w 144328"/>
                <a:gd name="connsiteY12" fmla="*/ 239305 h 697004"/>
                <a:gd name="connsiteX13" fmla="*/ 16098 w 144328"/>
                <a:gd name="connsiteY13" fmla="*/ 239305 h 697004"/>
                <a:gd name="connsiteX14" fmla="*/ 136295 w 144328"/>
                <a:gd name="connsiteY14" fmla="*/ 239305 h 697004"/>
                <a:gd name="connsiteX15" fmla="*/ 144328 w 144328"/>
                <a:gd name="connsiteY15" fmla="*/ 0 h 697004"/>
                <a:gd name="connsiteX16" fmla="*/ 144328 w 144328"/>
                <a:gd name="connsiteY16" fmla="*/ 146854 h 697004"/>
                <a:gd name="connsiteX17" fmla="*/ 82099 w 144328"/>
                <a:gd name="connsiteY17" fmla="*/ 84229 h 697004"/>
                <a:gd name="connsiteX18" fmla="*/ 70830 w 144328"/>
                <a:gd name="connsiteY18" fmla="*/ 73497 h 697004"/>
                <a:gd name="connsiteX19" fmla="*/ 82099 w 144328"/>
                <a:gd name="connsiteY19" fmla="*/ 62229 h 697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44328" h="697004">
                  <a:moveTo>
                    <a:pt x="144328" y="550545"/>
                  </a:moveTo>
                  <a:lnTo>
                    <a:pt x="144328" y="697004"/>
                  </a:lnTo>
                  <a:lnTo>
                    <a:pt x="82099" y="634775"/>
                  </a:lnTo>
                  <a:lnTo>
                    <a:pt x="70830" y="624043"/>
                  </a:lnTo>
                  <a:lnTo>
                    <a:pt x="82099" y="612774"/>
                  </a:lnTo>
                  <a:close/>
                  <a:moveTo>
                    <a:pt x="144328" y="220513"/>
                  </a:moveTo>
                  <a:lnTo>
                    <a:pt x="144328" y="475914"/>
                  </a:lnTo>
                  <a:lnTo>
                    <a:pt x="134685" y="452869"/>
                  </a:lnTo>
                  <a:lnTo>
                    <a:pt x="16098" y="452869"/>
                  </a:lnTo>
                  <a:lnTo>
                    <a:pt x="0" y="452869"/>
                  </a:lnTo>
                  <a:lnTo>
                    <a:pt x="0" y="437308"/>
                  </a:lnTo>
                  <a:lnTo>
                    <a:pt x="0" y="254329"/>
                  </a:lnTo>
                  <a:lnTo>
                    <a:pt x="0" y="239305"/>
                  </a:lnTo>
                  <a:lnTo>
                    <a:pt x="16098" y="239305"/>
                  </a:lnTo>
                  <a:lnTo>
                    <a:pt x="136295" y="239305"/>
                  </a:lnTo>
                  <a:close/>
                  <a:moveTo>
                    <a:pt x="144328" y="0"/>
                  </a:moveTo>
                  <a:lnTo>
                    <a:pt x="144328" y="146854"/>
                  </a:lnTo>
                  <a:lnTo>
                    <a:pt x="82099" y="84229"/>
                  </a:lnTo>
                  <a:lnTo>
                    <a:pt x="70830" y="73497"/>
                  </a:lnTo>
                  <a:lnTo>
                    <a:pt x="82099" y="62229"/>
                  </a:lnTo>
                  <a:close/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F58BCEED-ED9E-6644-89A2-9E97DA4ECD37}"/>
                </a:ext>
              </a:extLst>
            </p:cNvPr>
            <p:cNvSpPr/>
            <p:nvPr userDrawn="1"/>
          </p:nvSpPr>
          <p:spPr>
            <a:xfrm>
              <a:off x="10905817" y="3871536"/>
              <a:ext cx="1286183" cy="1766730"/>
            </a:xfrm>
            <a:custGeom>
              <a:avLst/>
              <a:gdLst>
                <a:gd name="connsiteX0" fmla="*/ 883633 w 1286183"/>
                <a:gd name="connsiteY0" fmla="*/ 504934 h 1766730"/>
                <a:gd name="connsiteX1" fmla="*/ 504933 w 1286183"/>
                <a:gd name="connsiteY1" fmla="*/ 883634 h 1766730"/>
                <a:gd name="connsiteX2" fmla="*/ 883633 w 1286183"/>
                <a:gd name="connsiteY2" fmla="*/ 1261259 h 1766730"/>
                <a:gd name="connsiteX3" fmla="*/ 1262334 w 1286183"/>
                <a:gd name="connsiteY3" fmla="*/ 883634 h 1766730"/>
                <a:gd name="connsiteX4" fmla="*/ 883633 w 1286183"/>
                <a:gd name="connsiteY4" fmla="*/ 504934 h 1766730"/>
                <a:gd name="connsiteX5" fmla="*/ 757400 w 1286183"/>
                <a:gd name="connsiteY5" fmla="*/ 0 h 1766730"/>
                <a:gd name="connsiteX6" fmla="*/ 1009867 w 1286183"/>
                <a:gd name="connsiteY6" fmla="*/ 0 h 1766730"/>
                <a:gd name="connsiteX7" fmla="*/ 1009867 w 1286183"/>
                <a:gd name="connsiteY7" fmla="*/ 264822 h 1766730"/>
                <a:gd name="connsiteX8" fmla="*/ 1238698 w 1286183"/>
                <a:gd name="connsiteY8" fmla="*/ 362048 h 1766730"/>
                <a:gd name="connsiteX9" fmla="*/ 1286183 w 1286183"/>
                <a:gd name="connsiteY9" fmla="*/ 314836 h 1766730"/>
                <a:gd name="connsiteX10" fmla="*/ 1286183 w 1286183"/>
                <a:gd name="connsiteY10" fmla="*/ 1464369 h 1766730"/>
                <a:gd name="connsiteX11" fmla="*/ 1231178 w 1286183"/>
                <a:gd name="connsiteY11" fmla="*/ 1409516 h 1766730"/>
                <a:gd name="connsiteX12" fmla="*/ 1009867 w 1286183"/>
                <a:gd name="connsiteY12" fmla="*/ 1501909 h 1766730"/>
                <a:gd name="connsiteX13" fmla="*/ 1009867 w 1286183"/>
                <a:gd name="connsiteY13" fmla="*/ 1766730 h 1766730"/>
                <a:gd name="connsiteX14" fmla="*/ 757400 w 1286183"/>
                <a:gd name="connsiteY14" fmla="*/ 1766730 h 1766730"/>
                <a:gd name="connsiteX15" fmla="*/ 757400 w 1286183"/>
                <a:gd name="connsiteY15" fmla="*/ 1501909 h 1766730"/>
                <a:gd name="connsiteX16" fmla="*/ 543609 w 1286183"/>
                <a:gd name="connsiteY16" fmla="*/ 1414351 h 1766730"/>
                <a:gd name="connsiteX17" fmla="*/ 354528 w 1286183"/>
                <a:gd name="connsiteY17" fmla="*/ 1603432 h 1766730"/>
                <a:gd name="connsiteX18" fmla="*/ 175652 w 1286183"/>
                <a:gd name="connsiteY18" fmla="*/ 1425094 h 1766730"/>
                <a:gd name="connsiteX19" fmla="*/ 362048 w 1286183"/>
                <a:gd name="connsiteY19" fmla="*/ 1238699 h 1766730"/>
                <a:gd name="connsiteX20" fmla="*/ 265359 w 1286183"/>
                <a:gd name="connsiteY20" fmla="*/ 1009330 h 1766730"/>
                <a:gd name="connsiteX21" fmla="*/ 0 w 1286183"/>
                <a:gd name="connsiteY21" fmla="*/ 1009330 h 1766730"/>
                <a:gd name="connsiteX22" fmla="*/ 0 w 1286183"/>
                <a:gd name="connsiteY22" fmla="*/ 757400 h 1766730"/>
                <a:gd name="connsiteX23" fmla="*/ 264821 w 1286183"/>
                <a:gd name="connsiteY23" fmla="*/ 757400 h 1766730"/>
                <a:gd name="connsiteX24" fmla="*/ 357214 w 1286183"/>
                <a:gd name="connsiteY24" fmla="*/ 536089 h 1766730"/>
                <a:gd name="connsiteX25" fmla="*/ 175652 w 1286183"/>
                <a:gd name="connsiteY25" fmla="*/ 354528 h 1766730"/>
                <a:gd name="connsiteX26" fmla="*/ 354528 w 1286183"/>
                <a:gd name="connsiteY26" fmla="*/ 176190 h 1766730"/>
                <a:gd name="connsiteX27" fmla="*/ 535552 w 1286183"/>
                <a:gd name="connsiteY27" fmla="*/ 357214 h 1766730"/>
                <a:gd name="connsiteX28" fmla="*/ 757400 w 1286183"/>
                <a:gd name="connsiteY28" fmla="*/ 264822 h 1766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286183" h="1766730">
                  <a:moveTo>
                    <a:pt x="883633" y="504934"/>
                  </a:moveTo>
                  <a:cubicBezTo>
                    <a:pt x="674677" y="504934"/>
                    <a:pt x="505471" y="674677"/>
                    <a:pt x="504933" y="883634"/>
                  </a:cubicBezTo>
                  <a:cubicBezTo>
                    <a:pt x="505471" y="1092053"/>
                    <a:pt x="674677" y="1261259"/>
                    <a:pt x="883633" y="1261259"/>
                  </a:cubicBezTo>
                  <a:cubicBezTo>
                    <a:pt x="1092590" y="1261259"/>
                    <a:pt x="1261796" y="1092053"/>
                    <a:pt x="1262334" y="883634"/>
                  </a:cubicBezTo>
                  <a:cubicBezTo>
                    <a:pt x="1261796" y="674677"/>
                    <a:pt x="1092590" y="504934"/>
                    <a:pt x="883633" y="504934"/>
                  </a:cubicBezTo>
                  <a:close/>
                  <a:moveTo>
                    <a:pt x="757400" y="0"/>
                  </a:moveTo>
                  <a:lnTo>
                    <a:pt x="1009867" y="0"/>
                  </a:lnTo>
                  <a:lnTo>
                    <a:pt x="1009867" y="264822"/>
                  </a:lnTo>
                  <a:cubicBezTo>
                    <a:pt x="1093127" y="282011"/>
                    <a:pt x="1171016" y="315852"/>
                    <a:pt x="1238698" y="362048"/>
                  </a:cubicBezTo>
                  <a:lnTo>
                    <a:pt x="1286183" y="314836"/>
                  </a:lnTo>
                  <a:lnTo>
                    <a:pt x="1286183" y="1464369"/>
                  </a:lnTo>
                  <a:lnTo>
                    <a:pt x="1231178" y="1409516"/>
                  </a:lnTo>
                  <a:cubicBezTo>
                    <a:pt x="1165107" y="1453564"/>
                    <a:pt x="1090441" y="1485256"/>
                    <a:pt x="1009867" y="1501909"/>
                  </a:cubicBezTo>
                  <a:lnTo>
                    <a:pt x="1009867" y="1766730"/>
                  </a:lnTo>
                  <a:lnTo>
                    <a:pt x="757400" y="1766730"/>
                  </a:lnTo>
                  <a:lnTo>
                    <a:pt x="757400" y="1501909"/>
                  </a:lnTo>
                  <a:cubicBezTo>
                    <a:pt x="680049" y="1485794"/>
                    <a:pt x="608069" y="1455175"/>
                    <a:pt x="543609" y="1414351"/>
                  </a:cubicBezTo>
                  <a:lnTo>
                    <a:pt x="354528" y="1603432"/>
                  </a:lnTo>
                  <a:lnTo>
                    <a:pt x="175652" y="1425094"/>
                  </a:lnTo>
                  <a:lnTo>
                    <a:pt x="362048" y="1238699"/>
                  </a:lnTo>
                  <a:cubicBezTo>
                    <a:pt x="315852" y="1170479"/>
                    <a:pt x="282548" y="1092590"/>
                    <a:pt x="265359" y="1009330"/>
                  </a:cubicBezTo>
                  <a:lnTo>
                    <a:pt x="0" y="1009330"/>
                  </a:lnTo>
                  <a:lnTo>
                    <a:pt x="0" y="757400"/>
                  </a:lnTo>
                  <a:lnTo>
                    <a:pt x="264821" y="757400"/>
                  </a:lnTo>
                  <a:cubicBezTo>
                    <a:pt x="281474" y="676826"/>
                    <a:pt x="313166" y="602160"/>
                    <a:pt x="357214" y="536089"/>
                  </a:cubicBezTo>
                  <a:lnTo>
                    <a:pt x="175652" y="354528"/>
                  </a:lnTo>
                  <a:lnTo>
                    <a:pt x="354528" y="176190"/>
                  </a:lnTo>
                  <a:lnTo>
                    <a:pt x="535552" y="357214"/>
                  </a:lnTo>
                  <a:cubicBezTo>
                    <a:pt x="602160" y="313166"/>
                    <a:pt x="676826" y="281474"/>
                    <a:pt x="757400" y="264822"/>
                  </a:cubicBez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</p:spTree>
    <p:extLst>
      <p:ext uri="{BB962C8B-B14F-4D97-AF65-F5344CB8AC3E}">
        <p14:creationId xmlns:p14="http://schemas.microsoft.com/office/powerpoint/2010/main" val="2050376340"/>
      </p:ext>
    </p:extLst>
  </p:cSld>
  <p:clrMapOvr>
    <a:masterClrMapping/>
  </p:clrMapOvr>
  <p:transition advClick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ld 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" name="Group 142">
            <a:extLst>
              <a:ext uri="{FF2B5EF4-FFF2-40B4-BE49-F238E27FC236}">
                <a16:creationId xmlns:a16="http://schemas.microsoft.com/office/drawing/2014/main" id="{1A39E146-A025-DB44-9C66-AA4059B0B84F}"/>
              </a:ext>
            </a:extLst>
          </p:cNvPr>
          <p:cNvGrpSpPr/>
          <p:nvPr userDrawn="1"/>
        </p:nvGrpSpPr>
        <p:grpSpPr>
          <a:xfrm>
            <a:off x="10854299" y="4101694"/>
            <a:ext cx="1340728" cy="2814688"/>
            <a:chOff x="10854299" y="4101694"/>
            <a:chExt cx="1340728" cy="2814688"/>
          </a:xfrm>
        </p:grpSpPr>
        <p:sp>
          <p:nvSpPr>
            <p:cNvPr id="127" name="Freeform 126">
              <a:extLst>
                <a:ext uri="{FF2B5EF4-FFF2-40B4-BE49-F238E27FC236}">
                  <a16:creationId xmlns:a16="http://schemas.microsoft.com/office/drawing/2014/main" id="{30A74235-EB8F-8F41-835B-7488BA3CF989}"/>
                </a:ext>
              </a:extLst>
            </p:cNvPr>
            <p:cNvSpPr/>
            <p:nvPr userDrawn="1"/>
          </p:nvSpPr>
          <p:spPr>
            <a:xfrm>
              <a:off x="12083800" y="4101694"/>
              <a:ext cx="108200" cy="215079"/>
            </a:xfrm>
            <a:custGeom>
              <a:avLst/>
              <a:gdLst>
                <a:gd name="connsiteX0" fmla="*/ 108200 w 108200"/>
                <a:gd name="connsiteY0" fmla="*/ 0 h 215079"/>
                <a:gd name="connsiteX1" fmla="*/ 108200 w 108200"/>
                <a:gd name="connsiteY1" fmla="*/ 76109 h 215079"/>
                <a:gd name="connsiteX2" fmla="*/ 95080 w 108200"/>
                <a:gd name="connsiteY2" fmla="*/ 76265 h 215079"/>
                <a:gd name="connsiteX3" fmla="*/ 76234 w 108200"/>
                <a:gd name="connsiteY3" fmla="*/ 95696 h 215079"/>
                <a:gd name="connsiteX4" fmla="*/ 96035 w 108200"/>
                <a:gd name="connsiteY4" fmla="*/ 141713 h 215079"/>
                <a:gd name="connsiteX5" fmla="*/ 108200 w 108200"/>
                <a:gd name="connsiteY5" fmla="*/ 141481 h 215079"/>
                <a:gd name="connsiteX6" fmla="*/ 108200 w 108200"/>
                <a:gd name="connsiteY6" fmla="*/ 214883 h 215079"/>
                <a:gd name="connsiteX7" fmla="*/ 108130 w 108200"/>
                <a:gd name="connsiteY7" fmla="*/ 214448 h 215079"/>
                <a:gd name="connsiteX8" fmla="*/ 105603 w 108200"/>
                <a:gd name="connsiteY8" fmla="*/ 196794 h 215079"/>
                <a:gd name="connsiteX9" fmla="*/ 92591 w 108200"/>
                <a:gd name="connsiteY9" fmla="*/ 195213 h 215079"/>
                <a:gd name="connsiteX10" fmla="*/ 85954 w 108200"/>
                <a:gd name="connsiteY10" fmla="*/ 211995 h 215079"/>
                <a:gd name="connsiteX11" fmla="*/ 84717 w 108200"/>
                <a:gd name="connsiteY11" fmla="*/ 215079 h 215079"/>
                <a:gd name="connsiteX12" fmla="*/ 81551 w 108200"/>
                <a:gd name="connsiteY12" fmla="*/ 213638 h 215079"/>
                <a:gd name="connsiteX13" fmla="*/ 57218 w 108200"/>
                <a:gd name="connsiteY13" fmla="*/ 204122 h 215079"/>
                <a:gd name="connsiteX14" fmla="*/ 54130 w 108200"/>
                <a:gd name="connsiteY14" fmla="*/ 202890 h 215079"/>
                <a:gd name="connsiteX15" fmla="*/ 55368 w 108200"/>
                <a:gd name="connsiteY15" fmla="*/ 199805 h 215079"/>
                <a:gd name="connsiteX16" fmla="*/ 61873 w 108200"/>
                <a:gd name="connsiteY16" fmla="*/ 183311 h 215079"/>
                <a:gd name="connsiteX17" fmla="*/ 51546 w 108200"/>
                <a:gd name="connsiteY17" fmla="*/ 175482 h 215079"/>
                <a:gd name="connsiteX18" fmla="*/ 37485 w 108200"/>
                <a:gd name="connsiteY18" fmla="*/ 186452 h 215079"/>
                <a:gd name="connsiteX19" fmla="*/ 34730 w 108200"/>
                <a:gd name="connsiteY19" fmla="*/ 188672 h 215079"/>
                <a:gd name="connsiteX20" fmla="*/ 32798 w 108200"/>
                <a:gd name="connsiteY20" fmla="*/ 186055 h 215079"/>
                <a:gd name="connsiteX21" fmla="*/ 16581 w 108200"/>
                <a:gd name="connsiteY21" fmla="*/ 165642 h 215079"/>
                <a:gd name="connsiteX22" fmla="*/ 14361 w 108200"/>
                <a:gd name="connsiteY22" fmla="*/ 162894 h 215079"/>
                <a:gd name="connsiteX23" fmla="*/ 16906 w 108200"/>
                <a:gd name="connsiteY23" fmla="*/ 160753 h 215079"/>
                <a:gd name="connsiteX24" fmla="*/ 30967 w 108200"/>
                <a:gd name="connsiteY24" fmla="*/ 149783 h 215079"/>
                <a:gd name="connsiteX25" fmla="*/ 25730 w 108200"/>
                <a:gd name="connsiteY25" fmla="*/ 137670 h 215079"/>
                <a:gd name="connsiteX26" fmla="*/ 8257 w 108200"/>
                <a:gd name="connsiteY26" fmla="*/ 140138 h 215079"/>
                <a:gd name="connsiteX27" fmla="*/ 4878 w 108200"/>
                <a:gd name="connsiteY27" fmla="*/ 140684 h 215079"/>
                <a:gd name="connsiteX28" fmla="*/ 4413 w 108200"/>
                <a:gd name="connsiteY28" fmla="*/ 137519 h 215079"/>
                <a:gd name="connsiteX29" fmla="*/ 542 w 108200"/>
                <a:gd name="connsiteY29" fmla="*/ 111784 h 215079"/>
                <a:gd name="connsiteX30" fmla="*/ 0 w 108200"/>
                <a:gd name="connsiteY30" fmla="*/ 108410 h 215079"/>
                <a:gd name="connsiteX31" fmla="*/ 3379 w 108200"/>
                <a:gd name="connsiteY31" fmla="*/ 107864 h 215079"/>
                <a:gd name="connsiteX32" fmla="*/ 21062 w 108200"/>
                <a:gd name="connsiteY32" fmla="*/ 105318 h 215079"/>
                <a:gd name="connsiteX33" fmla="*/ 22584 w 108200"/>
                <a:gd name="connsiteY33" fmla="*/ 92114 h 215079"/>
                <a:gd name="connsiteX34" fmla="*/ 5864 w 108200"/>
                <a:gd name="connsiteY34" fmla="*/ 85717 h 215079"/>
                <a:gd name="connsiteX35" fmla="*/ 2776 w 108200"/>
                <a:gd name="connsiteY35" fmla="*/ 84485 h 215079"/>
                <a:gd name="connsiteX36" fmla="*/ 4014 w 108200"/>
                <a:gd name="connsiteY36" fmla="*/ 81401 h 215079"/>
                <a:gd name="connsiteX37" fmla="*/ 13574 w 108200"/>
                <a:gd name="connsiteY37" fmla="*/ 57090 h 215079"/>
                <a:gd name="connsiteX38" fmla="*/ 14812 w 108200"/>
                <a:gd name="connsiteY38" fmla="*/ 54006 h 215079"/>
                <a:gd name="connsiteX39" fmla="*/ 17899 w 108200"/>
                <a:gd name="connsiteY39" fmla="*/ 55238 h 215079"/>
                <a:gd name="connsiteX40" fmla="*/ 34697 w 108200"/>
                <a:gd name="connsiteY40" fmla="*/ 61843 h 215079"/>
                <a:gd name="connsiteX41" fmla="*/ 42394 w 108200"/>
                <a:gd name="connsiteY41" fmla="*/ 51103 h 215079"/>
                <a:gd name="connsiteX42" fmla="*/ 31294 w 108200"/>
                <a:gd name="connsiteY42" fmla="*/ 37364 h 215079"/>
                <a:gd name="connsiteX43" fmla="*/ 29362 w 108200"/>
                <a:gd name="connsiteY43" fmla="*/ 34747 h 215079"/>
                <a:gd name="connsiteX44" fmla="*/ 31907 w 108200"/>
                <a:gd name="connsiteY44" fmla="*/ 32605 h 215079"/>
                <a:gd name="connsiteX45" fmla="*/ 52292 w 108200"/>
                <a:gd name="connsiteY45" fmla="*/ 16176 h 215079"/>
                <a:gd name="connsiteX46" fmla="*/ 55124 w 108200"/>
                <a:gd name="connsiteY46" fmla="*/ 14165 h 215079"/>
                <a:gd name="connsiteX47" fmla="*/ 57056 w 108200"/>
                <a:gd name="connsiteY47" fmla="*/ 16782 h 215079"/>
                <a:gd name="connsiteX48" fmla="*/ 68234 w 108200"/>
                <a:gd name="connsiteY48" fmla="*/ 30731 h 215079"/>
                <a:gd name="connsiteX49" fmla="*/ 80161 w 108200"/>
                <a:gd name="connsiteY49" fmla="*/ 25565 h 215079"/>
                <a:gd name="connsiteX50" fmla="*/ 77633 w 108200"/>
                <a:gd name="connsiteY50" fmla="*/ 7911 h 215079"/>
                <a:gd name="connsiteX51" fmla="*/ 77091 w 108200"/>
                <a:gd name="connsiteY51" fmla="*/ 4537 h 215079"/>
                <a:gd name="connsiteX52" fmla="*/ 80470 w 108200"/>
                <a:gd name="connsiteY52" fmla="*/ 3991 h 215079"/>
                <a:gd name="connsiteX53" fmla="*/ 106326 w 108200"/>
                <a:gd name="connsiteY53" fmla="*/ 303 h 215079"/>
                <a:gd name="connsiteX54" fmla="*/ 108200 w 108200"/>
                <a:gd name="connsiteY54" fmla="*/ 0 h 215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108200" h="215079">
                  <a:moveTo>
                    <a:pt x="108200" y="0"/>
                  </a:moveTo>
                  <a:lnTo>
                    <a:pt x="108200" y="76109"/>
                  </a:lnTo>
                  <a:lnTo>
                    <a:pt x="95080" y="76265"/>
                  </a:lnTo>
                  <a:cubicBezTo>
                    <a:pt x="86744" y="79852"/>
                    <a:pt x="79776" y="86625"/>
                    <a:pt x="76234" y="95696"/>
                  </a:cubicBezTo>
                  <a:cubicBezTo>
                    <a:pt x="68940" y="113915"/>
                    <a:pt x="77877" y="134661"/>
                    <a:pt x="96035" y="141713"/>
                  </a:cubicBezTo>
                  <a:lnTo>
                    <a:pt x="108200" y="141481"/>
                  </a:lnTo>
                  <a:lnTo>
                    <a:pt x="108200" y="214883"/>
                  </a:lnTo>
                  <a:lnTo>
                    <a:pt x="108130" y="214448"/>
                  </a:lnTo>
                  <a:lnTo>
                    <a:pt x="105603" y="196794"/>
                  </a:lnTo>
                  <a:cubicBezTo>
                    <a:pt x="101204" y="196528"/>
                    <a:pt x="96727" y="196053"/>
                    <a:pt x="92591" y="195213"/>
                  </a:cubicBezTo>
                  <a:lnTo>
                    <a:pt x="85954" y="211995"/>
                  </a:lnTo>
                  <a:lnTo>
                    <a:pt x="84717" y="215079"/>
                  </a:lnTo>
                  <a:lnTo>
                    <a:pt x="81551" y="213638"/>
                  </a:lnTo>
                  <a:lnTo>
                    <a:pt x="57218" y="204122"/>
                  </a:lnTo>
                  <a:lnTo>
                    <a:pt x="54130" y="202890"/>
                  </a:lnTo>
                  <a:lnTo>
                    <a:pt x="55368" y="199805"/>
                  </a:lnTo>
                  <a:lnTo>
                    <a:pt x="61873" y="183311"/>
                  </a:lnTo>
                  <a:cubicBezTo>
                    <a:pt x="58317" y="180823"/>
                    <a:pt x="54683" y="178126"/>
                    <a:pt x="51546" y="175482"/>
                  </a:cubicBezTo>
                  <a:lnTo>
                    <a:pt x="37485" y="186452"/>
                  </a:lnTo>
                  <a:lnTo>
                    <a:pt x="34730" y="188672"/>
                  </a:lnTo>
                  <a:lnTo>
                    <a:pt x="32798" y="186055"/>
                  </a:lnTo>
                  <a:lnTo>
                    <a:pt x="16581" y="165642"/>
                  </a:lnTo>
                  <a:lnTo>
                    <a:pt x="14361" y="162894"/>
                  </a:lnTo>
                  <a:lnTo>
                    <a:pt x="16906" y="160753"/>
                  </a:lnTo>
                  <a:lnTo>
                    <a:pt x="30967" y="149783"/>
                  </a:lnTo>
                  <a:cubicBezTo>
                    <a:pt x="29064" y="145963"/>
                    <a:pt x="27082" y="141934"/>
                    <a:pt x="25730" y="137670"/>
                  </a:cubicBezTo>
                  <a:lnTo>
                    <a:pt x="8257" y="140138"/>
                  </a:lnTo>
                  <a:lnTo>
                    <a:pt x="4878" y="140684"/>
                  </a:lnTo>
                  <a:lnTo>
                    <a:pt x="4413" y="137519"/>
                  </a:lnTo>
                  <a:lnTo>
                    <a:pt x="542" y="111784"/>
                  </a:lnTo>
                  <a:lnTo>
                    <a:pt x="0" y="108410"/>
                  </a:lnTo>
                  <a:lnTo>
                    <a:pt x="3379" y="107864"/>
                  </a:lnTo>
                  <a:lnTo>
                    <a:pt x="21062" y="105318"/>
                  </a:lnTo>
                  <a:cubicBezTo>
                    <a:pt x="21124" y="101004"/>
                    <a:pt x="21814" y="96454"/>
                    <a:pt x="22584" y="92114"/>
                  </a:cubicBezTo>
                  <a:lnTo>
                    <a:pt x="5864" y="85717"/>
                  </a:lnTo>
                  <a:lnTo>
                    <a:pt x="2776" y="84485"/>
                  </a:lnTo>
                  <a:lnTo>
                    <a:pt x="4014" y="81401"/>
                  </a:lnTo>
                  <a:lnTo>
                    <a:pt x="13574" y="57090"/>
                  </a:lnTo>
                  <a:lnTo>
                    <a:pt x="14812" y="54006"/>
                  </a:lnTo>
                  <a:lnTo>
                    <a:pt x="17899" y="55238"/>
                  </a:lnTo>
                  <a:lnTo>
                    <a:pt x="34697" y="61843"/>
                  </a:lnTo>
                  <a:cubicBezTo>
                    <a:pt x="37036" y="57871"/>
                    <a:pt x="39610" y="54526"/>
                    <a:pt x="42394" y="51103"/>
                  </a:cubicBezTo>
                  <a:lnTo>
                    <a:pt x="31294" y="37364"/>
                  </a:lnTo>
                  <a:lnTo>
                    <a:pt x="29362" y="34747"/>
                  </a:lnTo>
                  <a:lnTo>
                    <a:pt x="31907" y="32605"/>
                  </a:lnTo>
                  <a:lnTo>
                    <a:pt x="52292" y="16176"/>
                  </a:lnTo>
                  <a:lnTo>
                    <a:pt x="55124" y="14165"/>
                  </a:lnTo>
                  <a:lnTo>
                    <a:pt x="57056" y="16782"/>
                  </a:lnTo>
                  <a:lnTo>
                    <a:pt x="68234" y="30731"/>
                  </a:lnTo>
                  <a:cubicBezTo>
                    <a:pt x="72062" y="28826"/>
                    <a:pt x="76177" y="27051"/>
                    <a:pt x="80161" y="25565"/>
                  </a:cubicBezTo>
                  <a:lnTo>
                    <a:pt x="77633" y="7911"/>
                  </a:lnTo>
                  <a:lnTo>
                    <a:pt x="77091" y="4537"/>
                  </a:lnTo>
                  <a:lnTo>
                    <a:pt x="80470" y="3991"/>
                  </a:lnTo>
                  <a:lnTo>
                    <a:pt x="106326" y="303"/>
                  </a:lnTo>
                  <a:lnTo>
                    <a:pt x="108200" y="0"/>
                  </a:lnTo>
                  <a:close/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40" name="Freeform 139">
              <a:extLst>
                <a:ext uri="{FF2B5EF4-FFF2-40B4-BE49-F238E27FC236}">
                  <a16:creationId xmlns:a16="http://schemas.microsoft.com/office/drawing/2014/main" id="{FC436800-34C7-DF46-B894-F1DE78519FC6}"/>
                </a:ext>
              </a:extLst>
            </p:cNvPr>
            <p:cNvSpPr/>
            <p:nvPr userDrawn="1"/>
          </p:nvSpPr>
          <p:spPr>
            <a:xfrm>
              <a:off x="11422871" y="4257175"/>
              <a:ext cx="769129" cy="981252"/>
            </a:xfrm>
            <a:custGeom>
              <a:avLst/>
              <a:gdLst>
                <a:gd name="connsiteX0" fmla="*/ 497595 w 769129"/>
                <a:gd name="connsiteY0" fmla="*/ 351228 h 981252"/>
                <a:gd name="connsiteX1" fmla="*/ 622036 w 769129"/>
                <a:gd name="connsiteY1" fmla="*/ 441817 h 981252"/>
                <a:gd name="connsiteX2" fmla="*/ 540426 w 769129"/>
                <a:gd name="connsiteY2" fmla="*/ 620992 h 981252"/>
                <a:gd name="connsiteX3" fmla="*/ 361384 w 769129"/>
                <a:gd name="connsiteY3" fmla="*/ 539090 h 981252"/>
                <a:gd name="connsiteX4" fmla="*/ 442994 w 769129"/>
                <a:gd name="connsiteY4" fmla="*/ 359915 h 981252"/>
                <a:gd name="connsiteX5" fmla="*/ 497595 w 769129"/>
                <a:gd name="connsiteY5" fmla="*/ 351228 h 981252"/>
                <a:gd name="connsiteX6" fmla="*/ 502999 w 769129"/>
                <a:gd name="connsiteY6" fmla="*/ 216771 h 981252"/>
                <a:gd name="connsiteX7" fmla="*/ 395344 w 769129"/>
                <a:gd name="connsiteY7" fmla="*/ 233961 h 981252"/>
                <a:gd name="connsiteX8" fmla="*/ 233890 w 769129"/>
                <a:gd name="connsiteY8" fmla="*/ 586670 h 981252"/>
                <a:gd name="connsiteX9" fmla="*/ 587021 w 769129"/>
                <a:gd name="connsiteY9" fmla="*/ 747578 h 981252"/>
                <a:gd name="connsiteX10" fmla="*/ 748397 w 769129"/>
                <a:gd name="connsiteY10" fmla="*/ 394660 h 981252"/>
                <a:gd name="connsiteX11" fmla="*/ 502999 w 769129"/>
                <a:gd name="connsiteY11" fmla="*/ 216771 h 981252"/>
                <a:gd name="connsiteX12" fmla="*/ 512185 w 769129"/>
                <a:gd name="connsiteY12" fmla="*/ 0 h 981252"/>
                <a:gd name="connsiteX13" fmla="*/ 632479 w 769129"/>
                <a:gd name="connsiteY13" fmla="*/ 19991 h 981252"/>
                <a:gd name="connsiteX14" fmla="*/ 616511 w 769129"/>
                <a:gd name="connsiteY14" fmla="*/ 114926 h 981252"/>
                <a:gd name="connsiteX15" fmla="*/ 693478 w 769129"/>
                <a:gd name="connsiteY15" fmla="*/ 150133 h 981252"/>
                <a:gd name="connsiteX16" fmla="*/ 755155 w 769129"/>
                <a:gd name="connsiteY16" fmla="*/ 75829 h 981252"/>
                <a:gd name="connsiteX17" fmla="*/ 769129 w 769129"/>
                <a:gd name="connsiteY17" fmla="*/ 87360 h 981252"/>
                <a:gd name="connsiteX18" fmla="*/ 769129 w 769129"/>
                <a:gd name="connsiteY18" fmla="*/ 798806 h 981252"/>
                <a:gd name="connsiteX19" fmla="*/ 754025 w 769129"/>
                <a:gd name="connsiteY19" fmla="*/ 786396 h 981252"/>
                <a:gd name="connsiteX20" fmla="*/ 684806 w 769129"/>
                <a:gd name="connsiteY20" fmla="*/ 835366 h 981252"/>
                <a:gd name="connsiteX21" fmla="*/ 718562 w 769129"/>
                <a:gd name="connsiteY21" fmla="*/ 925820 h 981252"/>
                <a:gd name="connsiteX22" fmla="*/ 604413 w 769129"/>
                <a:gd name="connsiteY22" fmla="*/ 968419 h 981252"/>
                <a:gd name="connsiteX23" fmla="*/ 570657 w 769129"/>
                <a:gd name="connsiteY23" fmla="*/ 877966 h 981252"/>
                <a:gd name="connsiteX24" fmla="*/ 486280 w 769129"/>
                <a:gd name="connsiteY24" fmla="*/ 886316 h 981252"/>
                <a:gd name="connsiteX25" fmla="*/ 470311 w 769129"/>
                <a:gd name="connsiteY25" fmla="*/ 981252 h 981252"/>
                <a:gd name="connsiteX26" fmla="*/ 350017 w 769129"/>
                <a:gd name="connsiteY26" fmla="*/ 961261 h 981252"/>
                <a:gd name="connsiteX27" fmla="*/ 365985 w 769129"/>
                <a:gd name="connsiteY27" fmla="*/ 866325 h 981252"/>
                <a:gd name="connsiteX28" fmla="*/ 288808 w 769129"/>
                <a:gd name="connsiteY28" fmla="*/ 831197 h 981252"/>
                <a:gd name="connsiteX29" fmla="*/ 227341 w 769129"/>
                <a:gd name="connsiteY29" fmla="*/ 905423 h 981252"/>
                <a:gd name="connsiteX30" fmla="*/ 133385 w 769129"/>
                <a:gd name="connsiteY30" fmla="*/ 827893 h 981252"/>
                <a:gd name="connsiteX31" fmla="*/ 194852 w 769129"/>
                <a:gd name="connsiteY31" fmla="*/ 753668 h 981252"/>
                <a:gd name="connsiteX32" fmla="*/ 145689 w 769129"/>
                <a:gd name="connsiteY32" fmla="*/ 684708 h 981252"/>
                <a:gd name="connsiteX33" fmla="*/ 55252 w 769129"/>
                <a:gd name="connsiteY33" fmla="*/ 718458 h 981252"/>
                <a:gd name="connsiteX34" fmla="*/ 12666 w 769129"/>
                <a:gd name="connsiteY34" fmla="*/ 604344 h 981252"/>
                <a:gd name="connsiteX35" fmla="*/ 103103 w 769129"/>
                <a:gd name="connsiteY35" fmla="*/ 570594 h 981252"/>
                <a:gd name="connsiteX36" fmla="*/ 95067 w 769129"/>
                <a:gd name="connsiteY36" fmla="*/ 486286 h 981252"/>
                <a:gd name="connsiteX37" fmla="*/ 0 w 769129"/>
                <a:gd name="connsiteY37" fmla="*/ 470477 h 981252"/>
                <a:gd name="connsiteX38" fmla="*/ 20114 w 769129"/>
                <a:gd name="connsiteY38" fmla="*/ 350139 h 981252"/>
                <a:gd name="connsiteX39" fmla="*/ 115181 w 769129"/>
                <a:gd name="connsiteY39" fmla="*/ 365948 h 981252"/>
                <a:gd name="connsiteX40" fmla="*/ 150475 w 769129"/>
                <a:gd name="connsiteY40" fmla="*/ 288847 h 981252"/>
                <a:gd name="connsiteX41" fmla="*/ 76215 w 769129"/>
                <a:gd name="connsiteY41" fmla="*/ 227584 h 981252"/>
                <a:gd name="connsiteX42" fmla="*/ 154001 w 769129"/>
                <a:gd name="connsiteY42" fmla="*/ 133670 h 981252"/>
                <a:gd name="connsiteX43" fmla="*/ 228262 w 769129"/>
                <a:gd name="connsiteY43" fmla="*/ 194934 h 981252"/>
                <a:gd name="connsiteX44" fmla="*/ 297480 w 769129"/>
                <a:gd name="connsiteY44" fmla="*/ 145964 h 981252"/>
                <a:gd name="connsiteX45" fmla="*/ 263724 w 769129"/>
                <a:gd name="connsiteY45" fmla="*/ 55510 h 981252"/>
                <a:gd name="connsiteX46" fmla="*/ 377872 w 769129"/>
                <a:gd name="connsiteY46" fmla="*/ 12911 h 981252"/>
                <a:gd name="connsiteX47" fmla="*/ 411629 w 769129"/>
                <a:gd name="connsiteY47" fmla="*/ 103364 h 981252"/>
                <a:gd name="connsiteX48" fmla="*/ 496007 w 769129"/>
                <a:gd name="connsiteY48" fmla="*/ 95014 h 981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769129" h="981252">
                  <a:moveTo>
                    <a:pt x="497595" y="351228"/>
                  </a:moveTo>
                  <a:cubicBezTo>
                    <a:pt x="551782" y="353587"/>
                    <a:pt x="601862" y="387758"/>
                    <a:pt x="622036" y="441817"/>
                  </a:cubicBezTo>
                  <a:cubicBezTo>
                    <a:pt x="648936" y="513895"/>
                    <a:pt x="612503" y="594093"/>
                    <a:pt x="540426" y="620992"/>
                  </a:cubicBezTo>
                  <a:cubicBezTo>
                    <a:pt x="468558" y="647812"/>
                    <a:pt x="388283" y="611169"/>
                    <a:pt x="361384" y="539090"/>
                  </a:cubicBezTo>
                  <a:cubicBezTo>
                    <a:pt x="334485" y="467011"/>
                    <a:pt x="371127" y="386735"/>
                    <a:pt x="442994" y="359915"/>
                  </a:cubicBezTo>
                  <a:cubicBezTo>
                    <a:pt x="461013" y="353190"/>
                    <a:pt x="479532" y="350442"/>
                    <a:pt x="497595" y="351228"/>
                  </a:cubicBezTo>
                  <a:close/>
                  <a:moveTo>
                    <a:pt x="502999" y="216771"/>
                  </a:moveTo>
                  <a:cubicBezTo>
                    <a:pt x="467375" y="215265"/>
                    <a:pt x="430858" y="220708"/>
                    <a:pt x="395344" y="233961"/>
                  </a:cubicBezTo>
                  <a:cubicBezTo>
                    <a:pt x="253288" y="286976"/>
                    <a:pt x="180989" y="444918"/>
                    <a:pt x="233890" y="586670"/>
                  </a:cubicBezTo>
                  <a:cubicBezTo>
                    <a:pt x="286868" y="728631"/>
                    <a:pt x="444965" y="800592"/>
                    <a:pt x="587021" y="747578"/>
                  </a:cubicBezTo>
                  <a:cubicBezTo>
                    <a:pt x="729077" y="694564"/>
                    <a:pt x="801376" y="536622"/>
                    <a:pt x="748397" y="394660"/>
                  </a:cubicBezTo>
                  <a:cubicBezTo>
                    <a:pt x="708721" y="288346"/>
                    <a:pt x="609873" y="221290"/>
                    <a:pt x="502999" y="216771"/>
                  </a:cubicBezTo>
                  <a:close/>
                  <a:moveTo>
                    <a:pt x="512185" y="0"/>
                  </a:moveTo>
                  <a:lnTo>
                    <a:pt x="632479" y="19991"/>
                  </a:lnTo>
                  <a:lnTo>
                    <a:pt x="616511" y="114926"/>
                  </a:lnTo>
                  <a:cubicBezTo>
                    <a:pt x="643326" y="124003"/>
                    <a:pt x="669243" y="135800"/>
                    <a:pt x="693478" y="150133"/>
                  </a:cubicBezTo>
                  <a:lnTo>
                    <a:pt x="755155" y="75829"/>
                  </a:lnTo>
                  <a:lnTo>
                    <a:pt x="769129" y="87360"/>
                  </a:lnTo>
                  <a:lnTo>
                    <a:pt x="769129" y="798806"/>
                  </a:lnTo>
                  <a:lnTo>
                    <a:pt x="754025" y="786396"/>
                  </a:lnTo>
                  <a:cubicBezTo>
                    <a:pt x="733068" y="805189"/>
                    <a:pt x="709970" y="821443"/>
                    <a:pt x="684806" y="835366"/>
                  </a:cubicBezTo>
                  <a:lnTo>
                    <a:pt x="718562" y="925820"/>
                  </a:lnTo>
                  <a:lnTo>
                    <a:pt x="604413" y="968419"/>
                  </a:lnTo>
                  <a:lnTo>
                    <a:pt x="570657" y="877966"/>
                  </a:lnTo>
                  <a:cubicBezTo>
                    <a:pt x="542524" y="883933"/>
                    <a:pt x="514424" y="886786"/>
                    <a:pt x="486280" y="886316"/>
                  </a:cubicBezTo>
                  <a:lnTo>
                    <a:pt x="470311" y="981252"/>
                  </a:lnTo>
                  <a:lnTo>
                    <a:pt x="350017" y="961261"/>
                  </a:lnTo>
                  <a:lnTo>
                    <a:pt x="365985" y="866325"/>
                  </a:lnTo>
                  <a:cubicBezTo>
                    <a:pt x="338960" y="857327"/>
                    <a:pt x="313330" y="845661"/>
                    <a:pt x="288808" y="831197"/>
                  </a:cubicBezTo>
                  <a:lnTo>
                    <a:pt x="227341" y="905423"/>
                  </a:lnTo>
                  <a:lnTo>
                    <a:pt x="133385" y="827893"/>
                  </a:lnTo>
                  <a:lnTo>
                    <a:pt x="194852" y="753668"/>
                  </a:lnTo>
                  <a:cubicBezTo>
                    <a:pt x="176267" y="732693"/>
                    <a:pt x="159810" y="709733"/>
                    <a:pt x="145689" y="684708"/>
                  </a:cubicBezTo>
                  <a:lnTo>
                    <a:pt x="55252" y="718458"/>
                  </a:lnTo>
                  <a:lnTo>
                    <a:pt x="12666" y="604344"/>
                  </a:lnTo>
                  <a:lnTo>
                    <a:pt x="103103" y="570594"/>
                  </a:lnTo>
                  <a:cubicBezTo>
                    <a:pt x="97376" y="542436"/>
                    <a:pt x="94690" y="514098"/>
                    <a:pt x="95067" y="486286"/>
                  </a:cubicBezTo>
                  <a:lnTo>
                    <a:pt x="0" y="470477"/>
                  </a:lnTo>
                  <a:lnTo>
                    <a:pt x="20114" y="350139"/>
                  </a:lnTo>
                  <a:lnTo>
                    <a:pt x="115181" y="365948"/>
                  </a:lnTo>
                  <a:cubicBezTo>
                    <a:pt x="124310" y="339164"/>
                    <a:pt x="135953" y="313350"/>
                    <a:pt x="150475" y="288847"/>
                  </a:cubicBezTo>
                  <a:lnTo>
                    <a:pt x="76215" y="227584"/>
                  </a:lnTo>
                  <a:lnTo>
                    <a:pt x="154001" y="133670"/>
                  </a:lnTo>
                  <a:lnTo>
                    <a:pt x="228262" y="194934"/>
                  </a:lnTo>
                  <a:cubicBezTo>
                    <a:pt x="249295" y="176350"/>
                    <a:pt x="272317" y="159886"/>
                    <a:pt x="297480" y="145964"/>
                  </a:cubicBezTo>
                  <a:lnTo>
                    <a:pt x="263724" y="55510"/>
                  </a:lnTo>
                  <a:lnTo>
                    <a:pt x="377872" y="12911"/>
                  </a:lnTo>
                  <a:lnTo>
                    <a:pt x="411629" y="103364"/>
                  </a:lnTo>
                  <a:cubicBezTo>
                    <a:pt x="439762" y="97397"/>
                    <a:pt x="467940" y="94754"/>
                    <a:pt x="496007" y="95014"/>
                  </a:cubicBez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22" name="Freeform 121">
              <a:extLst>
                <a:ext uri="{FF2B5EF4-FFF2-40B4-BE49-F238E27FC236}">
                  <a16:creationId xmlns:a16="http://schemas.microsoft.com/office/drawing/2014/main" id="{72F2BE2C-835C-A346-8A8D-75E6BE713EA7}"/>
                </a:ext>
              </a:extLst>
            </p:cNvPr>
            <p:cNvSpPr/>
            <p:nvPr userDrawn="1"/>
          </p:nvSpPr>
          <p:spPr>
            <a:xfrm>
              <a:off x="12192000" y="5271857"/>
              <a:ext cx="3027" cy="10455"/>
            </a:xfrm>
            <a:custGeom>
              <a:avLst/>
              <a:gdLst>
                <a:gd name="connsiteX0" fmla="*/ 0 w 3027"/>
                <a:gd name="connsiteY0" fmla="*/ 0 h 10455"/>
                <a:gd name="connsiteX1" fmla="*/ 3027 w 3027"/>
                <a:gd name="connsiteY1" fmla="*/ 8111 h 10455"/>
                <a:gd name="connsiteX2" fmla="*/ 0 w 3027"/>
                <a:gd name="connsiteY2" fmla="*/ 10455 h 10455"/>
                <a:gd name="connsiteX3" fmla="*/ 0 w 3027"/>
                <a:gd name="connsiteY3" fmla="*/ 0 h 10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27" h="10455">
                  <a:moveTo>
                    <a:pt x="0" y="0"/>
                  </a:moveTo>
                  <a:lnTo>
                    <a:pt x="3027" y="8111"/>
                  </a:lnTo>
                  <a:lnTo>
                    <a:pt x="0" y="10455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41" name="Freeform 140">
              <a:extLst>
                <a:ext uri="{FF2B5EF4-FFF2-40B4-BE49-F238E27FC236}">
                  <a16:creationId xmlns:a16="http://schemas.microsoft.com/office/drawing/2014/main" id="{35805CC7-94BF-9244-B569-55808CCD5073}"/>
                </a:ext>
              </a:extLst>
            </p:cNvPr>
            <p:cNvSpPr/>
            <p:nvPr userDrawn="1"/>
          </p:nvSpPr>
          <p:spPr>
            <a:xfrm>
              <a:off x="11971031" y="5163310"/>
              <a:ext cx="220969" cy="682475"/>
            </a:xfrm>
            <a:custGeom>
              <a:avLst/>
              <a:gdLst>
                <a:gd name="connsiteX0" fmla="*/ 220969 w 220969"/>
                <a:gd name="connsiteY0" fmla="*/ 119001 h 682475"/>
                <a:gd name="connsiteX1" fmla="*/ 220969 w 220969"/>
                <a:gd name="connsiteY1" fmla="*/ 272427 h 682475"/>
                <a:gd name="connsiteX2" fmla="*/ 219939 w 220969"/>
                <a:gd name="connsiteY2" fmla="*/ 273869 h 682475"/>
                <a:gd name="connsiteX3" fmla="*/ 215521 w 220969"/>
                <a:gd name="connsiteY3" fmla="*/ 394258 h 682475"/>
                <a:gd name="connsiteX4" fmla="*/ 220969 w 220969"/>
                <a:gd name="connsiteY4" fmla="*/ 402990 h 682475"/>
                <a:gd name="connsiteX5" fmla="*/ 220969 w 220969"/>
                <a:gd name="connsiteY5" fmla="*/ 682475 h 682475"/>
                <a:gd name="connsiteX6" fmla="*/ 160848 w 220969"/>
                <a:gd name="connsiteY6" fmla="*/ 655003 h 682475"/>
                <a:gd name="connsiteX7" fmla="*/ 208373 w 220969"/>
                <a:gd name="connsiteY7" fmla="*/ 551192 h 682475"/>
                <a:gd name="connsiteX8" fmla="*/ 140326 w 220969"/>
                <a:gd name="connsiteY8" fmla="*/ 478352 h 682475"/>
                <a:gd name="connsiteX9" fmla="*/ 36709 w 220969"/>
                <a:gd name="connsiteY9" fmla="*/ 517021 h 682475"/>
                <a:gd name="connsiteX10" fmla="*/ 0 w 220969"/>
                <a:gd name="connsiteY10" fmla="*/ 418656 h 682475"/>
                <a:gd name="connsiteX11" fmla="*/ 103617 w 220969"/>
                <a:gd name="connsiteY11" fmla="*/ 379987 h 682475"/>
                <a:gd name="connsiteX12" fmla="*/ 106512 w 220969"/>
                <a:gd name="connsiteY12" fmla="*/ 284010 h 682475"/>
                <a:gd name="connsiteX13" fmla="*/ 5187 w 220969"/>
                <a:gd name="connsiteY13" fmla="*/ 237895 h 682475"/>
                <a:gd name="connsiteX14" fmla="*/ 49103 w 220969"/>
                <a:gd name="connsiteY14" fmla="*/ 142345 h 682475"/>
                <a:gd name="connsiteX15" fmla="*/ 148570 w 220969"/>
                <a:gd name="connsiteY15" fmla="*/ 187962 h 682475"/>
                <a:gd name="connsiteX16" fmla="*/ 182470 w 220969"/>
                <a:gd name="connsiteY16" fmla="*/ 148815 h 682475"/>
                <a:gd name="connsiteX17" fmla="*/ 220969 w 220969"/>
                <a:gd name="connsiteY17" fmla="*/ 0 h 682475"/>
                <a:gd name="connsiteX18" fmla="*/ 220969 w 220969"/>
                <a:gd name="connsiteY18" fmla="*/ 108546 h 682475"/>
                <a:gd name="connsiteX19" fmla="*/ 185413 w 220969"/>
                <a:gd name="connsiteY19" fmla="*/ 13269 h 682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20969" h="682475">
                  <a:moveTo>
                    <a:pt x="220969" y="119001"/>
                  </a:moveTo>
                  <a:lnTo>
                    <a:pt x="220969" y="272427"/>
                  </a:lnTo>
                  <a:lnTo>
                    <a:pt x="219939" y="273869"/>
                  </a:lnTo>
                  <a:cubicBezTo>
                    <a:pt x="203206" y="310514"/>
                    <a:pt x="200435" y="353513"/>
                    <a:pt x="215521" y="394258"/>
                  </a:cubicBezTo>
                  <a:lnTo>
                    <a:pt x="220969" y="402990"/>
                  </a:lnTo>
                  <a:lnTo>
                    <a:pt x="220969" y="682475"/>
                  </a:lnTo>
                  <a:lnTo>
                    <a:pt x="160848" y="655003"/>
                  </a:lnTo>
                  <a:lnTo>
                    <a:pt x="208373" y="551192"/>
                  </a:lnTo>
                  <a:cubicBezTo>
                    <a:pt x="181644" y="532078"/>
                    <a:pt x="158334" y="507396"/>
                    <a:pt x="140326" y="478352"/>
                  </a:cubicBezTo>
                  <a:lnTo>
                    <a:pt x="36709" y="517021"/>
                  </a:lnTo>
                  <a:lnTo>
                    <a:pt x="0" y="418656"/>
                  </a:lnTo>
                  <a:lnTo>
                    <a:pt x="103617" y="379987"/>
                  </a:lnTo>
                  <a:cubicBezTo>
                    <a:pt x="98453" y="347580"/>
                    <a:pt x="99733" y="315152"/>
                    <a:pt x="106512" y="284010"/>
                  </a:cubicBezTo>
                  <a:lnTo>
                    <a:pt x="5187" y="237895"/>
                  </a:lnTo>
                  <a:lnTo>
                    <a:pt x="49103" y="142345"/>
                  </a:lnTo>
                  <a:lnTo>
                    <a:pt x="148570" y="187962"/>
                  </a:lnTo>
                  <a:cubicBezTo>
                    <a:pt x="158491" y="173888"/>
                    <a:pt x="169845" y="160769"/>
                    <a:pt x="182470" y="148815"/>
                  </a:cubicBezTo>
                  <a:close/>
                  <a:moveTo>
                    <a:pt x="220969" y="0"/>
                  </a:moveTo>
                  <a:lnTo>
                    <a:pt x="220969" y="108546"/>
                  </a:lnTo>
                  <a:lnTo>
                    <a:pt x="185413" y="13269"/>
                  </a:lnTo>
                  <a:close/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19" name="Freeform 118">
              <a:extLst>
                <a:ext uri="{FF2B5EF4-FFF2-40B4-BE49-F238E27FC236}">
                  <a16:creationId xmlns:a16="http://schemas.microsoft.com/office/drawing/2014/main" id="{25C81535-44AC-7342-BE48-3A7BBD69EA11}"/>
                </a:ext>
              </a:extLst>
            </p:cNvPr>
            <p:cNvSpPr/>
            <p:nvPr userDrawn="1"/>
          </p:nvSpPr>
          <p:spPr>
            <a:xfrm>
              <a:off x="11620997" y="5850795"/>
              <a:ext cx="571003" cy="717410"/>
            </a:xfrm>
            <a:custGeom>
              <a:avLst/>
              <a:gdLst>
                <a:gd name="connsiteX0" fmla="*/ 374402 w 571003"/>
                <a:gd name="connsiteY0" fmla="*/ 0 h 717410"/>
                <a:gd name="connsiteX1" fmla="*/ 462562 w 571003"/>
                <a:gd name="connsiteY1" fmla="*/ 14779 h 717410"/>
                <a:gd name="connsiteX2" fmla="*/ 450755 w 571003"/>
                <a:gd name="connsiteY2" fmla="*/ 84269 h 717410"/>
                <a:gd name="connsiteX3" fmla="*/ 507154 w 571003"/>
                <a:gd name="connsiteY3" fmla="*/ 109947 h 717410"/>
                <a:gd name="connsiteX4" fmla="*/ 552052 w 571003"/>
                <a:gd name="connsiteY4" fmla="*/ 55525 h 717410"/>
                <a:gd name="connsiteX5" fmla="*/ 571003 w 571003"/>
                <a:gd name="connsiteY5" fmla="*/ 71153 h 717410"/>
                <a:gd name="connsiteX6" fmla="*/ 571003 w 571003"/>
                <a:gd name="connsiteY6" fmla="*/ 591134 h 717410"/>
                <a:gd name="connsiteX7" fmla="*/ 551190 w 571003"/>
                <a:gd name="connsiteY7" fmla="*/ 574843 h 717410"/>
                <a:gd name="connsiteX8" fmla="*/ 500756 w 571003"/>
                <a:gd name="connsiteY8" fmla="*/ 610591 h 717410"/>
                <a:gd name="connsiteX9" fmla="*/ 525433 w 571003"/>
                <a:gd name="connsiteY9" fmla="*/ 676716 h 717410"/>
                <a:gd name="connsiteX10" fmla="*/ 441780 w 571003"/>
                <a:gd name="connsiteY10" fmla="*/ 707935 h 717410"/>
                <a:gd name="connsiteX11" fmla="*/ 417103 w 571003"/>
                <a:gd name="connsiteY11" fmla="*/ 641810 h 717410"/>
                <a:gd name="connsiteX12" fmla="*/ 355370 w 571003"/>
                <a:gd name="connsiteY12" fmla="*/ 647921 h 717410"/>
                <a:gd name="connsiteX13" fmla="*/ 343564 w 571003"/>
                <a:gd name="connsiteY13" fmla="*/ 717410 h 717410"/>
                <a:gd name="connsiteX14" fmla="*/ 255692 w 571003"/>
                <a:gd name="connsiteY14" fmla="*/ 702762 h 717410"/>
                <a:gd name="connsiteX15" fmla="*/ 267498 w 571003"/>
                <a:gd name="connsiteY15" fmla="*/ 633273 h 717410"/>
                <a:gd name="connsiteX16" fmla="*/ 210968 w 571003"/>
                <a:gd name="connsiteY16" fmla="*/ 607881 h 717410"/>
                <a:gd name="connsiteX17" fmla="*/ 166124 w 571003"/>
                <a:gd name="connsiteY17" fmla="*/ 661807 h 717410"/>
                <a:gd name="connsiteX18" fmla="*/ 97538 w 571003"/>
                <a:gd name="connsiteY18" fmla="*/ 605393 h 717410"/>
                <a:gd name="connsiteX19" fmla="*/ 142514 w 571003"/>
                <a:gd name="connsiteY19" fmla="*/ 551180 h 717410"/>
                <a:gd name="connsiteX20" fmla="*/ 106490 w 571003"/>
                <a:gd name="connsiteY20" fmla="*/ 500733 h 717410"/>
                <a:gd name="connsiteX21" fmla="*/ 40448 w 571003"/>
                <a:gd name="connsiteY21" fmla="*/ 525379 h 717410"/>
                <a:gd name="connsiteX22" fmla="*/ 9289 w 571003"/>
                <a:gd name="connsiteY22" fmla="*/ 441886 h 717410"/>
                <a:gd name="connsiteX23" fmla="*/ 75331 w 571003"/>
                <a:gd name="connsiteY23" fmla="*/ 417239 h 717410"/>
                <a:gd name="connsiteX24" fmla="*/ 69497 w 571003"/>
                <a:gd name="connsiteY24" fmla="*/ 355525 h 717410"/>
                <a:gd name="connsiteX25" fmla="*/ 0 w 571003"/>
                <a:gd name="connsiteY25" fmla="*/ 344032 h 717410"/>
                <a:gd name="connsiteX26" fmla="*/ 14702 w 571003"/>
                <a:gd name="connsiteY26" fmla="*/ 256059 h 717410"/>
                <a:gd name="connsiteX27" fmla="*/ 84067 w 571003"/>
                <a:gd name="connsiteY27" fmla="*/ 267840 h 717410"/>
                <a:gd name="connsiteX28" fmla="*/ 110063 w 571003"/>
                <a:gd name="connsiteY28" fmla="*/ 211412 h 717410"/>
                <a:gd name="connsiteX29" fmla="*/ 55618 w 571003"/>
                <a:gd name="connsiteY29" fmla="*/ 166647 h 717410"/>
                <a:gd name="connsiteX30" fmla="*/ 112331 w 571003"/>
                <a:gd name="connsiteY30" fmla="*/ 97802 h 717410"/>
                <a:gd name="connsiteX31" fmla="*/ 166854 w 571003"/>
                <a:gd name="connsiteY31" fmla="*/ 142776 h 717410"/>
                <a:gd name="connsiteX32" fmla="*/ 217420 w 571003"/>
                <a:gd name="connsiteY32" fmla="*/ 106741 h 717410"/>
                <a:gd name="connsiteX33" fmla="*/ 192743 w 571003"/>
                <a:gd name="connsiteY33" fmla="*/ 40616 h 717410"/>
                <a:gd name="connsiteX34" fmla="*/ 276396 w 571003"/>
                <a:gd name="connsiteY34" fmla="*/ 9397 h 717410"/>
                <a:gd name="connsiteX35" fmla="*/ 301073 w 571003"/>
                <a:gd name="connsiteY35" fmla="*/ 75522 h 717410"/>
                <a:gd name="connsiteX36" fmla="*/ 362674 w 571003"/>
                <a:gd name="connsiteY36" fmla="*/ 69698 h 717410"/>
                <a:gd name="connsiteX37" fmla="*/ 374402 w 571003"/>
                <a:gd name="connsiteY37" fmla="*/ 0 h 717410"/>
                <a:gd name="connsiteX38" fmla="*/ 367770 w 571003"/>
                <a:gd name="connsiteY38" fmla="*/ 158519 h 717410"/>
                <a:gd name="connsiteX39" fmla="*/ 288973 w 571003"/>
                <a:gd name="connsiteY39" fmla="*/ 171107 h 717410"/>
                <a:gd name="connsiteX40" fmla="*/ 170960 w 571003"/>
                <a:gd name="connsiteY40" fmla="*/ 428993 h 717410"/>
                <a:gd name="connsiteX41" fmla="*/ 428993 w 571003"/>
                <a:gd name="connsiteY41" fmla="*/ 546303 h 717410"/>
                <a:gd name="connsiteX42" fmla="*/ 547294 w 571003"/>
                <a:gd name="connsiteY42" fmla="*/ 288548 h 717410"/>
                <a:gd name="connsiteX43" fmla="*/ 367770 w 571003"/>
                <a:gd name="connsiteY43" fmla="*/ 158519 h 717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571003" h="717410">
                  <a:moveTo>
                    <a:pt x="374402" y="0"/>
                  </a:moveTo>
                  <a:lnTo>
                    <a:pt x="462562" y="14779"/>
                  </a:lnTo>
                  <a:lnTo>
                    <a:pt x="450755" y="84269"/>
                  </a:lnTo>
                  <a:cubicBezTo>
                    <a:pt x="470380" y="90772"/>
                    <a:pt x="489372" y="99419"/>
                    <a:pt x="507154" y="109947"/>
                  </a:cubicBezTo>
                  <a:lnTo>
                    <a:pt x="552052" y="55525"/>
                  </a:lnTo>
                  <a:lnTo>
                    <a:pt x="571003" y="71153"/>
                  </a:lnTo>
                  <a:lnTo>
                    <a:pt x="571003" y="591134"/>
                  </a:lnTo>
                  <a:lnTo>
                    <a:pt x="551190" y="574843"/>
                  </a:lnTo>
                  <a:cubicBezTo>
                    <a:pt x="535946" y="588399"/>
                    <a:pt x="519161" y="600385"/>
                    <a:pt x="500756" y="610591"/>
                  </a:cubicBezTo>
                  <a:lnTo>
                    <a:pt x="525433" y="676716"/>
                  </a:lnTo>
                  <a:lnTo>
                    <a:pt x="441780" y="707935"/>
                  </a:lnTo>
                  <a:lnTo>
                    <a:pt x="417103" y="641810"/>
                  </a:lnTo>
                  <a:cubicBezTo>
                    <a:pt x="396511" y="646156"/>
                    <a:pt x="375768" y="648176"/>
                    <a:pt x="355370" y="647921"/>
                  </a:cubicBezTo>
                  <a:lnTo>
                    <a:pt x="343564" y="717410"/>
                  </a:lnTo>
                  <a:lnTo>
                    <a:pt x="255692" y="702762"/>
                  </a:lnTo>
                  <a:lnTo>
                    <a:pt x="267498" y="633273"/>
                  </a:lnTo>
                  <a:cubicBezTo>
                    <a:pt x="247664" y="626848"/>
                    <a:pt x="228882" y="618122"/>
                    <a:pt x="210968" y="607881"/>
                  </a:cubicBezTo>
                  <a:lnTo>
                    <a:pt x="166124" y="661807"/>
                  </a:lnTo>
                  <a:lnTo>
                    <a:pt x="97538" y="605393"/>
                  </a:lnTo>
                  <a:lnTo>
                    <a:pt x="142514" y="551180"/>
                  </a:lnTo>
                  <a:cubicBezTo>
                    <a:pt x="128669" y="535844"/>
                    <a:pt x="116897" y="519020"/>
                    <a:pt x="106490" y="500733"/>
                  </a:cubicBezTo>
                  <a:lnTo>
                    <a:pt x="40448" y="525379"/>
                  </a:lnTo>
                  <a:lnTo>
                    <a:pt x="9289" y="441886"/>
                  </a:lnTo>
                  <a:lnTo>
                    <a:pt x="75331" y="417239"/>
                  </a:lnTo>
                  <a:cubicBezTo>
                    <a:pt x="71213" y="396605"/>
                    <a:pt x="69007" y="375972"/>
                    <a:pt x="69497" y="355525"/>
                  </a:cubicBezTo>
                  <a:lnTo>
                    <a:pt x="0" y="344032"/>
                  </a:lnTo>
                  <a:lnTo>
                    <a:pt x="14702" y="256059"/>
                  </a:lnTo>
                  <a:lnTo>
                    <a:pt x="84067" y="267840"/>
                  </a:lnTo>
                  <a:cubicBezTo>
                    <a:pt x="90814" y="248157"/>
                    <a:pt x="99288" y="229260"/>
                    <a:pt x="110063" y="211412"/>
                  </a:cubicBezTo>
                  <a:lnTo>
                    <a:pt x="55618" y="166647"/>
                  </a:lnTo>
                  <a:lnTo>
                    <a:pt x="112331" y="97802"/>
                  </a:lnTo>
                  <a:lnTo>
                    <a:pt x="166854" y="142776"/>
                  </a:lnTo>
                  <a:cubicBezTo>
                    <a:pt x="182098" y="129220"/>
                    <a:pt x="199093" y="117156"/>
                    <a:pt x="217420" y="106741"/>
                  </a:cubicBezTo>
                  <a:lnTo>
                    <a:pt x="192743" y="40616"/>
                  </a:lnTo>
                  <a:lnTo>
                    <a:pt x="276396" y="9397"/>
                  </a:lnTo>
                  <a:lnTo>
                    <a:pt x="301073" y="75522"/>
                  </a:lnTo>
                  <a:cubicBezTo>
                    <a:pt x="321742" y="71385"/>
                    <a:pt x="342276" y="69443"/>
                    <a:pt x="362674" y="69698"/>
                  </a:cubicBezTo>
                  <a:lnTo>
                    <a:pt x="374402" y="0"/>
                  </a:lnTo>
                  <a:close/>
                  <a:moveTo>
                    <a:pt x="367770" y="158519"/>
                  </a:moveTo>
                  <a:cubicBezTo>
                    <a:pt x="341698" y="157420"/>
                    <a:pt x="314971" y="161405"/>
                    <a:pt x="288973" y="171107"/>
                  </a:cubicBezTo>
                  <a:cubicBezTo>
                    <a:pt x="185193" y="209837"/>
                    <a:pt x="132304" y="325411"/>
                    <a:pt x="170960" y="428993"/>
                  </a:cubicBezTo>
                  <a:cubicBezTo>
                    <a:pt x="209694" y="532784"/>
                    <a:pt x="325213" y="585033"/>
                    <a:pt x="428993" y="546303"/>
                  </a:cubicBezTo>
                  <a:cubicBezTo>
                    <a:pt x="532983" y="507495"/>
                    <a:pt x="586028" y="392340"/>
                    <a:pt x="547294" y="288548"/>
                  </a:cubicBezTo>
                  <a:cubicBezTo>
                    <a:pt x="518302" y="210862"/>
                    <a:pt x="445987" y="161815"/>
                    <a:pt x="367770" y="158519"/>
                  </a:cubicBezTo>
                  <a:close/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42" name="Freeform 141">
              <a:extLst>
                <a:ext uri="{FF2B5EF4-FFF2-40B4-BE49-F238E27FC236}">
                  <a16:creationId xmlns:a16="http://schemas.microsoft.com/office/drawing/2014/main" id="{B45B55F5-7FE6-7748-B750-0574E4DE836E}"/>
                </a:ext>
              </a:extLst>
            </p:cNvPr>
            <p:cNvSpPr/>
            <p:nvPr userDrawn="1"/>
          </p:nvSpPr>
          <p:spPr>
            <a:xfrm>
              <a:off x="12015245" y="6558703"/>
              <a:ext cx="176754" cy="357679"/>
            </a:xfrm>
            <a:custGeom>
              <a:avLst/>
              <a:gdLst>
                <a:gd name="connsiteX0" fmla="*/ 176754 w 176754"/>
                <a:gd name="connsiteY0" fmla="*/ 128203 h 357679"/>
                <a:gd name="connsiteX1" fmla="*/ 176754 w 176754"/>
                <a:gd name="connsiteY1" fmla="*/ 228991 h 357679"/>
                <a:gd name="connsiteX2" fmla="*/ 175595 w 176754"/>
                <a:gd name="connsiteY2" fmla="*/ 229110 h 357679"/>
                <a:gd name="connsiteX3" fmla="*/ 131957 w 176754"/>
                <a:gd name="connsiteY3" fmla="*/ 193386 h 357679"/>
                <a:gd name="connsiteX4" fmla="*/ 165516 w 176754"/>
                <a:gd name="connsiteY4" fmla="*/ 129356 h 357679"/>
                <a:gd name="connsiteX5" fmla="*/ 148289 w 176754"/>
                <a:gd name="connsiteY5" fmla="*/ 0 h 357679"/>
                <a:gd name="connsiteX6" fmla="*/ 158753 w 176754"/>
                <a:gd name="connsiteY6" fmla="*/ 33805 h 357679"/>
                <a:gd name="connsiteX7" fmla="*/ 176754 w 176754"/>
                <a:gd name="connsiteY7" fmla="*/ 33157 h 357679"/>
                <a:gd name="connsiteX8" fmla="*/ 176754 w 176754"/>
                <a:gd name="connsiteY8" fmla="*/ 78916 h 357679"/>
                <a:gd name="connsiteX9" fmla="*/ 150075 w 176754"/>
                <a:gd name="connsiteY9" fmla="*/ 81676 h 357679"/>
                <a:gd name="connsiteX10" fmla="*/ 83313 w 176754"/>
                <a:gd name="connsiteY10" fmla="*/ 207789 h 357679"/>
                <a:gd name="connsiteX11" fmla="*/ 169846 w 176754"/>
                <a:gd name="connsiteY11" fmla="*/ 278099 h 357679"/>
                <a:gd name="connsiteX12" fmla="*/ 176754 w 176754"/>
                <a:gd name="connsiteY12" fmla="*/ 277390 h 357679"/>
                <a:gd name="connsiteX13" fmla="*/ 176754 w 176754"/>
                <a:gd name="connsiteY13" fmla="*/ 322736 h 357679"/>
                <a:gd name="connsiteX14" fmla="*/ 169831 w 176754"/>
                <a:gd name="connsiteY14" fmla="*/ 323001 h 357679"/>
                <a:gd name="connsiteX15" fmla="*/ 161968 w 176754"/>
                <a:gd name="connsiteY15" fmla="*/ 357679 h 357679"/>
                <a:gd name="connsiteX16" fmla="*/ 118315 w 176754"/>
                <a:gd name="connsiteY16" fmla="*/ 347716 h 357679"/>
                <a:gd name="connsiteX17" fmla="*/ 126256 w 176754"/>
                <a:gd name="connsiteY17" fmla="*/ 313248 h 357679"/>
                <a:gd name="connsiteX18" fmla="*/ 98526 w 176754"/>
                <a:gd name="connsiteY18" fmla="*/ 298535 h 357679"/>
                <a:gd name="connsiteX19" fmla="*/ 74350 w 176754"/>
                <a:gd name="connsiteY19" fmla="*/ 324742 h 357679"/>
                <a:gd name="connsiteX20" fmla="*/ 41465 w 176754"/>
                <a:gd name="connsiteY20" fmla="*/ 294292 h 357679"/>
                <a:gd name="connsiteX21" fmla="*/ 65509 w 176754"/>
                <a:gd name="connsiteY21" fmla="*/ 268373 h 357679"/>
                <a:gd name="connsiteX22" fmla="*/ 49131 w 176754"/>
                <a:gd name="connsiteY22" fmla="*/ 241787 h 357679"/>
                <a:gd name="connsiteX23" fmla="*/ 15054 w 176754"/>
                <a:gd name="connsiteY23" fmla="*/ 252356 h 357679"/>
                <a:gd name="connsiteX24" fmla="*/ 1804 w 176754"/>
                <a:gd name="connsiteY24" fmla="*/ 209805 h 357679"/>
                <a:gd name="connsiteX25" fmla="*/ 35803 w 176754"/>
                <a:gd name="connsiteY25" fmla="*/ 199026 h 357679"/>
                <a:gd name="connsiteX26" fmla="*/ 34509 w 176754"/>
                <a:gd name="connsiteY26" fmla="*/ 168004 h 357679"/>
                <a:gd name="connsiteX27" fmla="*/ 0 w 176754"/>
                <a:gd name="connsiteY27" fmla="*/ 160118 h 357679"/>
                <a:gd name="connsiteX28" fmla="*/ 9955 w 176754"/>
                <a:gd name="connsiteY28" fmla="*/ 116305 h 357679"/>
                <a:gd name="connsiteX29" fmla="*/ 44463 w 176754"/>
                <a:gd name="connsiteY29" fmla="*/ 124192 h 357679"/>
                <a:gd name="connsiteX30" fmla="*/ 59100 w 176754"/>
                <a:gd name="connsiteY30" fmla="*/ 96772 h 357679"/>
                <a:gd name="connsiteX31" fmla="*/ 32963 w 176754"/>
                <a:gd name="connsiteY31" fmla="*/ 72873 h 357679"/>
                <a:gd name="connsiteX32" fmla="*/ 63630 w 176754"/>
                <a:gd name="connsiteY32" fmla="*/ 39708 h 357679"/>
                <a:gd name="connsiteX33" fmla="*/ 89635 w 176754"/>
                <a:gd name="connsiteY33" fmla="*/ 63896 h 357679"/>
                <a:gd name="connsiteX34" fmla="*/ 115914 w 176754"/>
                <a:gd name="connsiteY34" fmla="*/ 47167 h 357679"/>
                <a:gd name="connsiteX35" fmla="*/ 105450 w 176754"/>
                <a:gd name="connsiteY35" fmla="*/ 13362 h 357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76754" h="357679">
                  <a:moveTo>
                    <a:pt x="176754" y="128203"/>
                  </a:moveTo>
                  <a:lnTo>
                    <a:pt x="176754" y="228991"/>
                  </a:lnTo>
                  <a:lnTo>
                    <a:pt x="175595" y="229110"/>
                  </a:lnTo>
                  <a:cubicBezTo>
                    <a:pt x="155776" y="227150"/>
                    <a:pt x="138082" y="213634"/>
                    <a:pt x="131957" y="193386"/>
                  </a:cubicBezTo>
                  <a:cubicBezTo>
                    <a:pt x="123502" y="166258"/>
                    <a:pt x="138603" y="137731"/>
                    <a:pt x="165516" y="129356"/>
                  </a:cubicBezTo>
                  <a:close/>
                  <a:moveTo>
                    <a:pt x="148289" y="0"/>
                  </a:moveTo>
                  <a:lnTo>
                    <a:pt x="158753" y="33805"/>
                  </a:lnTo>
                  <a:lnTo>
                    <a:pt x="176754" y="33157"/>
                  </a:lnTo>
                  <a:lnTo>
                    <a:pt x="176754" y="78916"/>
                  </a:lnTo>
                  <a:lnTo>
                    <a:pt x="150075" y="81676"/>
                  </a:lnTo>
                  <a:cubicBezTo>
                    <a:pt x="96926" y="98169"/>
                    <a:pt x="66994" y="154449"/>
                    <a:pt x="83313" y="207789"/>
                  </a:cubicBezTo>
                  <a:cubicBezTo>
                    <a:pt x="95866" y="247676"/>
                    <a:pt x="130761" y="274259"/>
                    <a:pt x="169846" y="278099"/>
                  </a:cubicBezTo>
                  <a:lnTo>
                    <a:pt x="176754" y="277390"/>
                  </a:lnTo>
                  <a:lnTo>
                    <a:pt x="176754" y="322736"/>
                  </a:lnTo>
                  <a:lnTo>
                    <a:pt x="169831" y="323001"/>
                  </a:lnTo>
                  <a:lnTo>
                    <a:pt x="161968" y="357679"/>
                  </a:lnTo>
                  <a:lnTo>
                    <a:pt x="118315" y="347716"/>
                  </a:lnTo>
                  <a:lnTo>
                    <a:pt x="126256" y="313248"/>
                  </a:lnTo>
                  <a:cubicBezTo>
                    <a:pt x="116408" y="309285"/>
                    <a:pt x="107243" y="304591"/>
                    <a:pt x="98526" y="298535"/>
                  </a:cubicBezTo>
                  <a:lnTo>
                    <a:pt x="74350" y="324742"/>
                  </a:lnTo>
                  <a:lnTo>
                    <a:pt x="41465" y="294292"/>
                  </a:lnTo>
                  <a:lnTo>
                    <a:pt x="65509" y="268373"/>
                  </a:lnTo>
                  <a:cubicBezTo>
                    <a:pt x="59131" y="260252"/>
                    <a:pt x="53645" y="251320"/>
                    <a:pt x="49131" y="241787"/>
                  </a:cubicBezTo>
                  <a:lnTo>
                    <a:pt x="15054" y="252356"/>
                  </a:lnTo>
                  <a:lnTo>
                    <a:pt x="1804" y="209805"/>
                  </a:lnTo>
                  <a:lnTo>
                    <a:pt x="35803" y="199026"/>
                  </a:lnTo>
                  <a:cubicBezTo>
                    <a:pt x="34306" y="188606"/>
                    <a:pt x="33804" y="178291"/>
                    <a:pt x="34509" y="168004"/>
                  </a:cubicBezTo>
                  <a:lnTo>
                    <a:pt x="0" y="160118"/>
                  </a:lnTo>
                  <a:lnTo>
                    <a:pt x="9955" y="116305"/>
                  </a:lnTo>
                  <a:lnTo>
                    <a:pt x="44463" y="124192"/>
                  </a:lnTo>
                  <a:cubicBezTo>
                    <a:pt x="48312" y="114640"/>
                    <a:pt x="53156" y="105195"/>
                    <a:pt x="59100" y="96772"/>
                  </a:cubicBezTo>
                  <a:lnTo>
                    <a:pt x="32963" y="72873"/>
                  </a:lnTo>
                  <a:lnTo>
                    <a:pt x="63630" y="39708"/>
                  </a:lnTo>
                  <a:lnTo>
                    <a:pt x="89635" y="63896"/>
                  </a:lnTo>
                  <a:cubicBezTo>
                    <a:pt x="97698" y="57307"/>
                    <a:pt x="106440" y="51896"/>
                    <a:pt x="115914" y="47167"/>
                  </a:cubicBezTo>
                  <a:lnTo>
                    <a:pt x="105450" y="13362"/>
                  </a:ln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59" name="Freeform 8">
              <a:extLst>
                <a:ext uri="{FF2B5EF4-FFF2-40B4-BE49-F238E27FC236}">
                  <a16:creationId xmlns:a16="http://schemas.microsoft.com/office/drawing/2014/main" id="{3C9063EB-2057-D147-9B82-4F2554865B1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1545300" y="6453971"/>
              <a:ext cx="174763" cy="174428"/>
            </a:xfrm>
            <a:custGeom>
              <a:avLst/>
              <a:gdLst>
                <a:gd name="T0" fmla="*/ 390 w 782"/>
                <a:gd name="T1" fmla="*/ 609 h 781"/>
                <a:gd name="T2" fmla="*/ 171 w 782"/>
                <a:gd name="T3" fmla="*/ 391 h 781"/>
                <a:gd name="T4" fmla="*/ 390 w 782"/>
                <a:gd name="T5" fmla="*/ 171 h 781"/>
                <a:gd name="T6" fmla="*/ 610 w 782"/>
                <a:gd name="T7" fmla="*/ 391 h 781"/>
                <a:gd name="T8" fmla="*/ 781 w 782"/>
                <a:gd name="T9" fmla="*/ 438 h 781"/>
                <a:gd name="T10" fmla="*/ 704 w 782"/>
                <a:gd name="T11" fmla="*/ 342 h 781"/>
                <a:gd name="T12" fmla="*/ 686 w 782"/>
                <a:gd name="T13" fmla="*/ 277 h 781"/>
                <a:gd name="T14" fmla="*/ 704 w 782"/>
                <a:gd name="T15" fmla="*/ 153 h 781"/>
                <a:gd name="T16" fmla="*/ 638 w 782"/>
                <a:gd name="T17" fmla="*/ 192 h 781"/>
                <a:gd name="T18" fmla="*/ 628 w 782"/>
                <a:gd name="T19" fmla="*/ 77 h 781"/>
                <a:gd name="T20" fmla="*/ 505 w 782"/>
                <a:gd name="T21" fmla="*/ 95 h 781"/>
                <a:gd name="T22" fmla="*/ 439 w 782"/>
                <a:gd name="T23" fmla="*/ 77 h 781"/>
                <a:gd name="T24" fmla="*/ 342 w 782"/>
                <a:gd name="T25" fmla="*/ 0 h 781"/>
                <a:gd name="T26" fmla="*/ 342 w 782"/>
                <a:gd name="T27" fmla="*/ 77 h 781"/>
                <a:gd name="T28" fmla="*/ 238 w 782"/>
                <a:gd name="T29" fmla="*/ 28 h 781"/>
                <a:gd name="T30" fmla="*/ 191 w 782"/>
                <a:gd name="T31" fmla="*/ 144 h 781"/>
                <a:gd name="T32" fmla="*/ 144 w 782"/>
                <a:gd name="T33" fmla="*/ 192 h 781"/>
                <a:gd name="T34" fmla="*/ 28 w 782"/>
                <a:gd name="T35" fmla="*/ 238 h 781"/>
                <a:gd name="T36" fmla="*/ 95 w 782"/>
                <a:gd name="T37" fmla="*/ 277 h 781"/>
                <a:gd name="T38" fmla="*/ 0 w 782"/>
                <a:gd name="T39" fmla="*/ 342 h 781"/>
                <a:gd name="T40" fmla="*/ 77 w 782"/>
                <a:gd name="T41" fmla="*/ 438 h 781"/>
                <a:gd name="T42" fmla="*/ 95 w 782"/>
                <a:gd name="T43" fmla="*/ 504 h 781"/>
                <a:gd name="T44" fmla="*/ 77 w 782"/>
                <a:gd name="T45" fmla="*/ 627 h 781"/>
                <a:gd name="T46" fmla="*/ 144 w 782"/>
                <a:gd name="T47" fmla="*/ 589 h 781"/>
                <a:gd name="T48" fmla="*/ 153 w 782"/>
                <a:gd name="T49" fmla="*/ 704 h 781"/>
                <a:gd name="T50" fmla="*/ 277 w 782"/>
                <a:gd name="T51" fmla="*/ 685 h 781"/>
                <a:gd name="T52" fmla="*/ 342 w 782"/>
                <a:gd name="T53" fmla="*/ 703 h 781"/>
                <a:gd name="T54" fmla="*/ 439 w 782"/>
                <a:gd name="T55" fmla="*/ 780 h 781"/>
                <a:gd name="T56" fmla="*/ 439 w 782"/>
                <a:gd name="T57" fmla="*/ 703 h 781"/>
                <a:gd name="T58" fmla="*/ 544 w 782"/>
                <a:gd name="T59" fmla="*/ 753 h 781"/>
                <a:gd name="T60" fmla="*/ 590 w 782"/>
                <a:gd name="T61" fmla="*/ 637 h 781"/>
                <a:gd name="T62" fmla="*/ 638 w 782"/>
                <a:gd name="T63" fmla="*/ 589 h 781"/>
                <a:gd name="T64" fmla="*/ 753 w 782"/>
                <a:gd name="T65" fmla="*/ 543 h 781"/>
                <a:gd name="T66" fmla="*/ 686 w 782"/>
                <a:gd name="T67" fmla="*/ 504 h 781"/>
                <a:gd name="T68" fmla="*/ 781 w 782"/>
                <a:gd name="T69" fmla="*/ 438 h 7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82" h="781">
                  <a:moveTo>
                    <a:pt x="390" y="609"/>
                  </a:moveTo>
                  <a:lnTo>
                    <a:pt x="390" y="609"/>
                  </a:lnTo>
                  <a:cubicBezTo>
                    <a:pt x="269" y="609"/>
                    <a:pt x="171" y="511"/>
                    <a:pt x="171" y="391"/>
                  </a:cubicBezTo>
                  <a:lnTo>
                    <a:pt x="171" y="391"/>
                  </a:lnTo>
                  <a:cubicBezTo>
                    <a:pt x="171" y="270"/>
                    <a:pt x="269" y="171"/>
                    <a:pt x="390" y="171"/>
                  </a:cubicBezTo>
                  <a:lnTo>
                    <a:pt x="390" y="171"/>
                  </a:lnTo>
                  <a:cubicBezTo>
                    <a:pt x="512" y="171"/>
                    <a:pt x="610" y="270"/>
                    <a:pt x="610" y="391"/>
                  </a:cubicBezTo>
                  <a:lnTo>
                    <a:pt x="610" y="391"/>
                  </a:lnTo>
                  <a:cubicBezTo>
                    <a:pt x="610" y="511"/>
                    <a:pt x="512" y="609"/>
                    <a:pt x="390" y="609"/>
                  </a:cubicBezTo>
                  <a:close/>
                  <a:moveTo>
                    <a:pt x="781" y="438"/>
                  </a:moveTo>
                  <a:lnTo>
                    <a:pt x="781" y="342"/>
                  </a:lnTo>
                  <a:lnTo>
                    <a:pt x="704" y="342"/>
                  </a:lnTo>
                  <a:lnTo>
                    <a:pt x="704" y="342"/>
                  </a:lnTo>
                  <a:cubicBezTo>
                    <a:pt x="700" y="319"/>
                    <a:pt x="694" y="297"/>
                    <a:pt x="686" y="277"/>
                  </a:cubicBezTo>
                  <a:lnTo>
                    <a:pt x="753" y="238"/>
                  </a:lnTo>
                  <a:lnTo>
                    <a:pt x="704" y="153"/>
                  </a:lnTo>
                  <a:lnTo>
                    <a:pt x="638" y="192"/>
                  </a:lnTo>
                  <a:lnTo>
                    <a:pt x="638" y="192"/>
                  </a:lnTo>
                  <a:cubicBezTo>
                    <a:pt x="623" y="174"/>
                    <a:pt x="607" y="158"/>
                    <a:pt x="590" y="144"/>
                  </a:cubicBezTo>
                  <a:lnTo>
                    <a:pt x="628" y="77"/>
                  </a:lnTo>
                  <a:lnTo>
                    <a:pt x="544" y="28"/>
                  </a:lnTo>
                  <a:lnTo>
                    <a:pt x="505" y="95"/>
                  </a:lnTo>
                  <a:lnTo>
                    <a:pt x="505" y="95"/>
                  </a:lnTo>
                  <a:cubicBezTo>
                    <a:pt x="484" y="87"/>
                    <a:pt x="462" y="81"/>
                    <a:pt x="439" y="77"/>
                  </a:cubicBezTo>
                  <a:lnTo>
                    <a:pt x="439" y="0"/>
                  </a:lnTo>
                  <a:lnTo>
                    <a:pt x="342" y="0"/>
                  </a:lnTo>
                  <a:lnTo>
                    <a:pt x="342" y="77"/>
                  </a:lnTo>
                  <a:lnTo>
                    <a:pt x="342" y="77"/>
                  </a:lnTo>
                  <a:cubicBezTo>
                    <a:pt x="319" y="81"/>
                    <a:pt x="297" y="87"/>
                    <a:pt x="277" y="95"/>
                  </a:cubicBezTo>
                  <a:lnTo>
                    <a:pt x="238" y="28"/>
                  </a:lnTo>
                  <a:lnTo>
                    <a:pt x="153" y="77"/>
                  </a:lnTo>
                  <a:lnTo>
                    <a:pt x="191" y="144"/>
                  </a:lnTo>
                  <a:lnTo>
                    <a:pt x="191" y="144"/>
                  </a:lnTo>
                  <a:cubicBezTo>
                    <a:pt x="174" y="158"/>
                    <a:pt x="158" y="174"/>
                    <a:pt x="144" y="192"/>
                  </a:cubicBezTo>
                  <a:lnTo>
                    <a:pt x="77" y="153"/>
                  </a:lnTo>
                  <a:lnTo>
                    <a:pt x="28" y="238"/>
                  </a:lnTo>
                  <a:lnTo>
                    <a:pt x="95" y="277"/>
                  </a:lnTo>
                  <a:lnTo>
                    <a:pt x="95" y="277"/>
                  </a:lnTo>
                  <a:cubicBezTo>
                    <a:pt x="87" y="297"/>
                    <a:pt x="81" y="319"/>
                    <a:pt x="77" y="342"/>
                  </a:cubicBezTo>
                  <a:lnTo>
                    <a:pt x="0" y="342"/>
                  </a:lnTo>
                  <a:lnTo>
                    <a:pt x="0" y="438"/>
                  </a:lnTo>
                  <a:lnTo>
                    <a:pt x="77" y="438"/>
                  </a:lnTo>
                  <a:lnTo>
                    <a:pt x="77" y="438"/>
                  </a:lnTo>
                  <a:cubicBezTo>
                    <a:pt x="81" y="461"/>
                    <a:pt x="87" y="483"/>
                    <a:pt x="95" y="504"/>
                  </a:cubicBezTo>
                  <a:lnTo>
                    <a:pt x="28" y="543"/>
                  </a:lnTo>
                  <a:lnTo>
                    <a:pt x="77" y="627"/>
                  </a:lnTo>
                  <a:lnTo>
                    <a:pt x="144" y="589"/>
                  </a:lnTo>
                  <a:lnTo>
                    <a:pt x="144" y="589"/>
                  </a:lnTo>
                  <a:cubicBezTo>
                    <a:pt x="158" y="606"/>
                    <a:pt x="174" y="623"/>
                    <a:pt x="191" y="637"/>
                  </a:cubicBezTo>
                  <a:lnTo>
                    <a:pt x="153" y="704"/>
                  </a:lnTo>
                  <a:lnTo>
                    <a:pt x="238" y="753"/>
                  </a:lnTo>
                  <a:lnTo>
                    <a:pt x="277" y="685"/>
                  </a:lnTo>
                  <a:lnTo>
                    <a:pt x="277" y="685"/>
                  </a:lnTo>
                  <a:cubicBezTo>
                    <a:pt x="297" y="694"/>
                    <a:pt x="319" y="699"/>
                    <a:pt x="342" y="703"/>
                  </a:cubicBezTo>
                  <a:lnTo>
                    <a:pt x="342" y="780"/>
                  </a:lnTo>
                  <a:lnTo>
                    <a:pt x="439" y="780"/>
                  </a:lnTo>
                  <a:lnTo>
                    <a:pt x="439" y="703"/>
                  </a:lnTo>
                  <a:lnTo>
                    <a:pt x="439" y="703"/>
                  </a:lnTo>
                  <a:cubicBezTo>
                    <a:pt x="462" y="699"/>
                    <a:pt x="484" y="694"/>
                    <a:pt x="505" y="685"/>
                  </a:cubicBezTo>
                  <a:lnTo>
                    <a:pt x="544" y="753"/>
                  </a:lnTo>
                  <a:lnTo>
                    <a:pt x="628" y="704"/>
                  </a:lnTo>
                  <a:lnTo>
                    <a:pt x="590" y="637"/>
                  </a:lnTo>
                  <a:lnTo>
                    <a:pt x="590" y="637"/>
                  </a:lnTo>
                  <a:cubicBezTo>
                    <a:pt x="607" y="623"/>
                    <a:pt x="623" y="606"/>
                    <a:pt x="638" y="589"/>
                  </a:cubicBezTo>
                  <a:lnTo>
                    <a:pt x="704" y="627"/>
                  </a:lnTo>
                  <a:lnTo>
                    <a:pt x="753" y="543"/>
                  </a:lnTo>
                  <a:lnTo>
                    <a:pt x="686" y="504"/>
                  </a:lnTo>
                  <a:lnTo>
                    <a:pt x="686" y="504"/>
                  </a:lnTo>
                  <a:cubicBezTo>
                    <a:pt x="694" y="483"/>
                    <a:pt x="700" y="461"/>
                    <a:pt x="704" y="438"/>
                  </a:cubicBezTo>
                  <a:lnTo>
                    <a:pt x="781" y="438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61" name="Freeform 10">
              <a:extLst>
                <a:ext uri="{FF2B5EF4-FFF2-40B4-BE49-F238E27FC236}">
                  <a16:creationId xmlns:a16="http://schemas.microsoft.com/office/drawing/2014/main" id="{90FC6A09-C22A-D94B-9DDD-2F82284D5F4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0991702" y="4735664"/>
              <a:ext cx="367297" cy="366596"/>
            </a:xfrm>
            <a:custGeom>
              <a:avLst/>
              <a:gdLst>
                <a:gd name="T0" fmla="*/ 820 w 1641"/>
                <a:gd name="T1" fmla="*/ 1281 h 1641"/>
                <a:gd name="T2" fmla="*/ 359 w 1641"/>
                <a:gd name="T3" fmla="*/ 820 h 1641"/>
                <a:gd name="T4" fmla="*/ 820 w 1641"/>
                <a:gd name="T5" fmla="*/ 359 h 1641"/>
                <a:gd name="T6" fmla="*/ 1281 w 1641"/>
                <a:gd name="T7" fmla="*/ 820 h 1641"/>
                <a:gd name="T8" fmla="*/ 1640 w 1641"/>
                <a:gd name="T9" fmla="*/ 922 h 1641"/>
                <a:gd name="T10" fmla="*/ 1478 w 1641"/>
                <a:gd name="T11" fmla="*/ 717 h 1641"/>
                <a:gd name="T12" fmla="*/ 1441 w 1641"/>
                <a:gd name="T13" fmla="*/ 579 h 1641"/>
                <a:gd name="T14" fmla="*/ 1479 w 1641"/>
                <a:gd name="T15" fmla="*/ 321 h 1641"/>
                <a:gd name="T16" fmla="*/ 1338 w 1641"/>
                <a:gd name="T17" fmla="*/ 402 h 1641"/>
                <a:gd name="T18" fmla="*/ 1319 w 1641"/>
                <a:gd name="T19" fmla="*/ 161 h 1641"/>
                <a:gd name="T20" fmla="*/ 1060 w 1641"/>
                <a:gd name="T21" fmla="*/ 199 h 1641"/>
                <a:gd name="T22" fmla="*/ 923 w 1641"/>
                <a:gd name="T23" fmla="*/ 162 h 1641"/>
                <a:gd name="T24" fmla="*/ 718 w 1641"/>
                <a:gd name="T25" fmla="*/ 0 h 1641"/>
                <a:gd name="T26" fmla="*/ 718 w 1641"/>
                <a:gd name="T27" fmla="*/ 162 h 1641"/>
                <a:gd name="T28" fmla="*/ 498 w 1641"/>
                <a:gd name="T29" fmla="*/ 59 h 1641"/>
                <a:gd name="T30" fmla="*/ 402 w 1641"/>
                <a:gd name="T31" fmla="*/ 301 h 1641"/>
                <a:gd name="T32" fmla="*/ 301 w 1641"/>
                <a:gd name="T33" fmla="*/ 402 h 1641"/>
                <a:gd name="T34" fmla="*/ 59 w 1641"/>
                <a:gd name="T35" fmla="*/ 498 h 1641"/>
                <a:gd name="T36" fmla="*/ 199 w 1641"/>
                <a:gd name="T37" fmla="*/ 579 h 1641"/>
                <a:gd name="T38" fmla="*/ 0 w 1641"/>
                <a:gd name="T39" fmla="*/ 717 h 1641"/>
                <a:gd name="T40" fmla="*/ 163 w 1641"/>
                <a:gd name="T41" fmla="*/ 922 h 1641"/>
                <a:gd name="T42" fmla="*/ 199 w 1641"/>
                <a:gd name="T43" fmla="*/ 1060 h 1641"/>
                <a:gd name="T44" fmla="*/ 161 w 1641"/>
                <a:gd name="T45" fmla="*/ 1319 h 1641"/>
                <a:gd name="T46" fmla="*/ 301 w 1641"/>
                <a:gd name="T47" fmla="*/ 1238 h 1641"/>
                <a:gd name="T48" fmla="*/ 321 w 1641"/>
                <a:gd name="T49" fmla="*/ 1479 h 1641"/>
                <a:gd name="T50" fmla="*/ 580 w 1641"/>
                <a:gd name="T51" fmla="*/ 1440 h 1641"/>
                <a:gd name="T52" fmla="*/ 718 w 1641"/>
                <a:gd name="T53" fmla="*/ 1477 h 1641"/>
                <a:gd name="T54" fmla="*/ 923 w 1641"/>
                <a:gd name="T55" fmla="*/ 1640 h 1641"/>
                <a:gd name="T56" fmla="*/ 923 w 1641"/>
                <a:gd name="T57" fmla="*/ 1477 h 1641"/>
                <a:gd name="T58" fmla="*/ 1141 w 1641"/>
                <a:gd name="T59" fmla="*/ 1581 h 1641"/>
                <a:gd name="T60" fmla="*/ 1238 w 1641"/>
                <a:gd name="T61" fmla="*/ 1338 h 1641"/>
                <a:gd name="T62" fmla="*/ 1338 w 1641"/>
                <a:gd name="T63" fmla="*/ 1237 h 1641"/>
                <a:gd name="T64" fmla="*/ 1581 w 1641"/>
                <a:gd name="T65" fmla="*/ 1141 h 1641"/>
                <a:gd name="T66" fmla="*/ 1441 w 1641"/>
                <a:gd name="T67" fmla="*/ 1060 h 1641"/>
                <a:gd name="T68" fmla="*/ 1640 w 1641"/>
                <a:gd name="T69" fmla="*/ 922 h 1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641" h="1641">
                  <a:moveTo>
                    <a:pt x="820" y="1281"/>
                  </a:moveTo>
                  <a:lnTo>
                    <a:pt x="820" y="1281"/>
                  </a:lnTo>
                  <a:cubicBezTo>
                    <a:pt x="565" y="1281"/>
                    <a:pt x="359" y="1074"/>
                    <a:pt x="359" y="820"/>
                  </a:cubicBezTo>
                  <a:lnTo>
                    <a:pt x="359" y="820"/>
                  </a:lnTo>
                  <a:cubicBezTo>
                    <a:pt x="359" y="565"/>
                    <a:pt x="565" y="359"/>
                    <a:pt x="820" y="359"/>
                  </a:cubicBezTo>
                  <a:lnTo>
                    <a:pt x="820" y="359"/>
                  </a:lnTo>
                  <a:cubicBezTo>
                    <a:pt x="1075" y="359"/>
                    <a:pt x="1281" y="565"/>
                    <a:pt x="1281" y="820"/>
                  </a:cubicBezTo>
                  <a:lnTo>
                    <a:pt x="1281" y="820"/>
                  </a:lnTo>
                  <a:cubicBezTo>
                    <a:pt x="1281" y="1074"/>
                    <a:pt x="1075" y="1281"/>
                    <a:pt x="820" y="1281"/>
                  </a:cubicBezTo>
                  <a:close/>
                  <a:moveTo>
                    <a:pt x="1640" y="922"/>
                  </a:moveTo>
                  <a:lnTo>
                    <a:pt x="1640" y="717"/>
                  </a:lnTo>
                  <a:lnTo>
                    <a:pt x="1478" y="717"/>
                  </a:lnTo>
                  <a:lnTo>
                    <a:pt x="1478" y="717"/>
                  </a:lnTo>
                  <a:cubicBezTo>
                    <a:pt x="1470" y="669"/>
                    <a:pt x="1458" y="624"/>
                    <a:pt x="1441" y="579"/>
                  </a:cubicBezTo>
                  <a:lnTo>
                    <a:pt x="1581" y="498"/>
                  </a:lnTo>
                  <a:lnTo>
                    <a:pt x="1479" y="321"/>
                  </a:lnTo>
                  <a:lnTo>
                    <a:pt x="1338" y="402"/>
                  </a:lnTo>
                  <a:lnTo>
                    <a:pt x="1338" y="402"/>
                  </a:lnTo>
                  <a:cubicBezTo>
                    <a:pt x="1308" y="365"/>
                    <a:pt x="1275" y="331"/>
                    <a:pt x="1238" y="301"/>
                  </a:cubicBezTo>
                  <a:lnTo>
                    <a:pt x="1319" y="161"/>
                  </a:lnTo>
                  <a:lnTo>
                    <a:pt x="1141" y="59"/>
                  </a:lnTo>
                  <a:lnTo>
                    <a:pt x="1060" y="199"/>
                  </a:lnTo>
                  <a:lnTo>
                    <a:pt x="1060" y="199"/>
                  </a:lnTo>
                  <a:cubicBezTo>
                    <a:pt x="1016" y="182"/>
                    <a:pt x="970" y="170"/>
                    <a:pt x="923" y="162"/>
                  </a:cubicBezTo>
                  <a:lnTo>
                    <a:pt x="923" y="0"/>
                  </a:lnTo>
                  <a:lnTo>
                    <a:pt x="718" y="0"/>
                  </a:lnTo>
                  <a:lnTo>
                    <a:pt x="718" y="162"/>
                  </a:lnTo>
                  <a:lnTo>
                    <a:pt x="718" y="162"/>
                  </a:lnTo>
                  <a:cubicBezTo>
                    <a:pt x="670" y="170"/>
                    <a:pt x="623" y="182"/>
                    <a:pt x="580" y="199"/>
                  </a:cubicBezTo>
                  <a:lnTo>
                    <a:pt x="498" y="59"/>
                  </a:lnTo>
                  <a:lnTo>
                    <a:pt x="321" y="161"/>
                  </a:lnTo>
                  <a:lnTo>
                    <a:pt x="402" y="301"/>
                  </a:lnTo>
                  <a:lnTo>
                    <a:pt x="402" y="301"/>
                  </a:lnTo>
                  <a:cubicBezTo>
                    <a:pt x="365" y="331"/>
                    <a:pt x="331" y="365"/>
                    <a:pt x="301" y="402"/>
                  </a:cubicBezTo>
                  <a:lnTo>
                    <a:pt x="161" y="321"/>
                  </a:lnTo>
                  <a:lnTo>
                    <a:pt x="59" y="498"/>
                  </a:lnTo>
                  <a:lnTo>
                    <a:pt x="199" y="579"/>
                  </a:lnTo>
                  <a:lnTo>
                    <a:pt x="199" y="579"/>
                  </a:lnTo>
                  <a:cubicBezTo>
                    <a:pt x="182" y="624"/>
                    <a:pt x="170" y="669"/>
                    <a:pt x="163" y="717"/>
                  </a:cubicBezTo>
                  <a:lnTo>
                    <a:pt x="0" y="717"/>
                  </a:lnTo>
                  <a:lnTo>
                    <a:pt x="0" y="922"/>
                  </a:lnTo>
                  <a:lnTo>
                    <a:pt x="163" y="922"/>
                  </a:lnTo>
                  <a:lnTo>
                    <a:pt x="163" y="922"/>
                  </a:lnTo>
                  <a:cubicBezTo>
                    <a:pt x="170" y="970"/>
                    <a:pt x="182" y="1016"/>
                    <a:pt x="199" y="1060"/>
                  </a:cubicBezTo>
                  <a:lnTo>
                    <a:pt x="59" y="1141"/>
                  </a:lnTo>
                  <a:lnTo>
                    <a:pt x="161" y="1319"/>
                  </a:lnTo>
                  <a:lnTo>
                    <a:pt x="301" y="1238"/>
                  </a:lnTo>
                  <a:lnTo>
                    <a:pt x="301" y="1238"/>
                  </a:lnTo>
                  <a:cubicBezTo>
                    <a:pt x="331" y="1275"/>
                    <a:pt x="365" y="1308"/>
                    <a:pt x="402" y="1338"/>
                  </a:cubicBezTo>
                  <a:lnTo>
                    <a:pt x="321" y="1479"/>
                  </a:lnTo>
                  <a:lnTo>
                    <a:pt x="498" y="1581"/>
                  </a:lnTo>
                  <a:lnTo>
                    <a:pt x="580" y="1440"/>
                  </a:lnTo>
                  <a:lnTo>
                    <a:pt x="580" y="1440"/>
                  </a:lnTo>
                  <a:cubicBezTo>
                    <a:pt x="623" y="1457"/>
                    <a:pt x="670" y="1470"/>
                    <a:pt x="718" y="1477"/>
                  </a:cubicBezTo>
                  <a:lnTo>
                    <a:pt x="718" y="1640"/>
                  </a:lnTo>
                  <a:lnTo>
                    <a:pt x="923" y="1640"/>
                  </a:lnTo>
                  <a:lnTo>
                    <a:pt x="923" y="1477"/>
                  </a:lnTo>
                  <a:lnTo>
                    <a:pt x="923" y="1477"/>
                  </a:lnTo>
                  <a:cubicBezTo>
                    <a:pt x="970" y="1470"/>
                    <a:pt x="1016" y="1457"/>
                    <a:pt x="1060" y="1440"/>
                  </a:cubicBezTo>
                  <a:lnTo>
                    <a:pt x="1141" y="1581"/>
                  </a:lnTo>
                  <a:lnTo>
                    <a:pt x="1319" y="1479"/>
                  </a:lnTo>
                  <a:lnTo>
                    <a:pt x="1238" y="1338"/>
                  </a:lnTo>
                  <a:lnTo>
                    <a:pt x="1238" y="1338"/>
                  </a:lnTo>
                  <a:cubicBezTo>
                    <a:pt x="1275" y="1308"/>
                    <a:pt x="1308" y="1275"/>
                    <a:pt x="1338" y="1237"/>
                  </a:cubicBezTo>
                  <a:lnTo>
                    <a:pt x="1479" y="1318"/>
                  </a:lnTo>
                  <a:lnTo>
                    <a:pt x="1581" y="1141"/>
                  </a:lnTo>
                  <a:lnTo>
                    <a:pt x="1441" y="1060"/>
                  </a:lnTo>
                  <a:lnTo>
                    <a:pt x="1441" y="1060"/>
                  </a:lnTo>
                  <a:cubicBezTo>
                    <a:pt x="1458" y="1016"/>
                    <a:pt x="1470" y="970"/>
                    <a:pt x="1478" y="922"/>
                  </a:cubicBezTo>
                  <a:lnTo>
                    <a:pt x="1640" y="922"/>
                  </a:lnTo>
                  <a:close/>
                </a:path>
              </a:pathLst>
            </a:custGeom>
            <a:solidFill>
              <a:schemeClr val="accent1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63" name="Freeform 12">
              <a:extLst>
                <a:ext uri="{FF2B5EF4-FFF2-40B4-BE49-F238E27FC236}">
                  <a16:creationId xmlns:a16="http://schemas.microsoft.com/office/drawing/2014/main" id="{1EC43C45-D4A8-CF4D-86BB-EC8D105E7B6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1259809" y="5040495"/>
              <a:ext cx="278435" cy="277903"/>
            </a:xfrm>
            <a:custGeom>
              <a:avLst/>
              <a:gdLst>
                <a:gd name="T0" fmla="*/ 486 w 1244"/>
                <a:gd name="T1" fmla="*/ 471 h 1244"/>
                <a:gd name="T2" fmla="*/ 772 w 1244"/>
                <a:gd name="T3" fmla="*/ 486 h 1244"/>
                <a:gd name="T4" fmla="*/ 757 w 1244"/>
                <a:gd name="T5" fmla="*/ 772 h 1244"/>
                <a:gd name="T6" fmla="*/ 471 w 1244"/>
                <a:gd name="T7" fmla="*/ 757 h 1244"/>
                <a:gd name="T8" fmla="*/ 221 w 1244"/>
                <a:gd name="T9" fmla="*/ 317 h 1244"/>
                <a:gd name="T10" fmla="*/ 180 w 1244"/>
                <a:gd name="T11" fmla="*/ 380 h 1244"/>
                <a:gd name="T12" fmla="*/ 65 w 1244"/>
                <a:gd name="T13" fmla="*/ 343 h 1244"/>
                <a:gd name="T14" fmla="*/ 13 w 1244"/>
                <a:gd name="T15" fmla="*/ 502 h 1244"/>
                <a:gd name="T16" fmla="*/ 25 w 1244"/>
                <a:gd name="T17" fmla="*/ 526 h 1244"/>
                <a:gd name="T18" fmla="*/ 122 w 1244"/>
                <a:gd name="T19" fmla="*/ 558 h 1244"/>
                <a:gd name="T20" fmla="*/ 18 w 1244"/>
                <a:gd name="T21" fmla="*/ 654 h 1244"/>
                <a:gd name="T22" fmla="*/ 3 w 1244"/>
                <a:gd name="T23" fmla="*/ 677 h 1244"/>
                <a:gd name="T24" fmla="*/ 39 w 1244"/>
                <a:gd name="T25" fmla="*/ 841 h 1244"/>
                <a:gd name="T26" fmla="*/ 157 w 1244"/>
                <a:gd name="T27" fmla="*/ 816 h 1244"/>
                <a:gd name="T28" fmla="*/ 192 w 1244"/>
                <a:gd name="T29" fmla="*/ 883 h 1244"/>
                <a:gd name="T30" fmla="*/ 102 w 1244"/>
                <a:gd name="T31" fmla="*/ 964 h 1244"/>
                <a:gd name="T32" fmla="*/ 214 w 1244"/>
                <a:gd name="T33" fmla="*/ 1089 h 1244"/>
                <a:gd name="T34" fmla="*/ 241 w 1244"/>
                <a:gd name="T35" fmla="*/ 1090 h 1244"/>
                <a:gd name="T36" fmla="*/ 317 w 1244"/>
                <a:gd name="T37" fmla="*/ 1022 h 1244"/>
                <a:gd name="T38" fmla="*/ 348 w 1244"/>
                <a:gd name="T39" fmla="*/ 1160 h 1244"/>
                <a:gd name="T40" fmla="*/ 361 w 1244"/>
                <a:gd name="T41" fmla="*/ 1184 h 1244"/>
                <a:gd name="T42" fmla="*/ 520 w 1244"/>
                <a:gd name="T43" fmla="*/ 1236 h 1244"/>
                <a:gd name="T44" fmla="*/ 558 w 1244"/>
                <a:gd name="T45" fmla="*/ 1121 h 1244"/>
                <a:gd name="T46" fmla="*/ 633 w 1244"/>
                <a:gd name="T47" fmla="*/ 1125 h 1244"/>
                <a:gd name="T48" fmla="*/ 658 w 1244"/>
                <a:gd name="T49" fmla="*/ 1243 h 1244"/>
                <a:gd name="T50" fmla="*/ 823 w 1244"/>
                <a:gd name="T51" fmla="*/ 1208 h 1244"/>
                <a:gd name="T52" fmla="*/ 838 w 1244"/>
                <a:gd name="T53" fmla="*/ 1185 h 1244"/>
                <a:gd name="T54" fmla="*/ 816 w 1244"/>
                <a:gd name="T55" fmla="*/ 1085 h 1244"/>
                <a:gd name="T56" fmla="*/ 951 w 1244"/>
                <a:gd name="T57" fmla="*/ 1127 h 1244"/>
                <a:gd name="T58" fmla="*/ 979 w 1244"/>
                <a:gd name="T59" fmla="*/ 1128 h 1244"/>
                <a:gd name="T60" fmla="*/ 1103 w 1244"/>
                <a:gd name="T61" fmla="*/ 1015 h 1244"/>
                <a:gd name="T62" fmla="*/ 1022 w 1244"/>
                <a:gd name="T63" fmla="*/ 926 h 1244"/>
                <a:gd name="T64" fmla="*/ 1063 w 1244"/>
                <a:gd name="T65" fmla="*/ 863 h 1244"/>
                <a:gd name="T66" fmla="*/ 1178 w 1244"/>
                <a:gd name="T67" fmla="*/ 901 h 1244"/>
                <a:gd name="T68" fmla="*/ 1230 w 1244"/>
                <a:gd name="T69" fmla="*/ 740 h 1244"/>
                <a:gd name="T70" fmla="*/ 1217 w 1244"/>
                <a:gd name="T71" fmla="*/ 716 h 1244"/>
                <a:gd name="T72" fmla="*/ 1121 w 1244"/>
                <a:gd name="T73" fmla="*/ 685 h 1244"/>
                <a:gd name="T74" fmla="*/ 1224 w 1244"/>
                <a:gd name="T75" fmla="*/ 589 h 1244"/>
                <a:gd name="T76" fmla="*/ 1239 w 1244"/>
                <a:gd name="T77" fmla="*/ 566 h 1244"/>
                <a:gd name="T78" fmla="*/ 1204 w 1244"/>
                <a:gd name="T79" fmla="*/ 401 h 1244"/>
                <a:gd name="T80" fmla="*/ 1085 w 1244"/>
                <a:gd name="T81" fmla="*/ 426 h 1244"/>
                <a:gd name="T82" fmla="*/ 1051 w 1244"/>
                <a:gd name="T83" fmla="*/ 360 h 1244"/>
                <a:gd name="T84" fmla="*/ 1141 w 1244"/>
                <a:gd name="T85" fmla="*/ 279 h 1244"/>
                <a:gd name="T86" fmla="*/ 1028 w 1244"/>
                <a:gd name="T87" fmla="*/ 154 h 1244"/>
                <a:gd name="T88" fmla="*/ 1001 w 1244"/>
                <a:gd name="T89" fmla="*/ 152 h 1244"/>
                <a:gd name="T90" fmla="*/ 926 w 1244"/>
                <a:gd name="T91" fmla="*/ 221 h 1244"/>
                <a:gd name="T92" fmla="*/ 894 w 1244"/>
                <a:gd name="T93" fmla="*/ 83 h 1244"/>
                <a:gd name="T94" fmla="*/ 882 w 1244"/>
                <a:gd name="T95" fmla="*/ 59 h 1244"/>
                <a:gd name="T96" fmla="*/ 722 w 1244"/>
                <a:gd name="T97" fmla="*/ 7 h 1244"/>
                <a:gd name="T98" fmla="*/ 685 w 1244"/>
                <a:gd name="T99" fmla="*/ 122 h 1244"/>
                <a:gd name="T100" fmla="*/ 610 w 1244"/>
                <a:gd name="T101" fmla="*/ 118 h 1244"/>
                <a:gd name="T102" fmla="*/ 585 w 1244"/>
                <a:gd name="T103" fmla="*/ 0 h 1244"/>
                <a:gd name="T104" fmla="*/ 420 w 1244"/>
                <a:gd name="T105" fmla="*/ 35 h 1244"/>
                <a:gd name="T106" fmla="*/ 405 w 1244"/>
                <a:gd name="T107" fmla="*/ 58 h 1244"/>
                <a:gd name="T108" fmla="*/ 426 w 1244"/>
                <a:gd name="T109" fmla="*/ 157 h 1244"/>
                <a:gd name="T110" fmla="*/ 291 w 1244"/>
                <a:gd name="T111" fmla="*/ 116 h 1244"/>
                <a:gd name="T112" fmla="*/ 264 w 1244"/>
                <a:gd name="T113" fmla="*/ 114 h 1244"/>
                <a:gd name="T114" fmla="*/ 140 w 1244"/>
                <a:gd name="T115" fmla="*/ 227 h 1244"/>
                <a:gd name="T116" fmla="*/ 221 w 1244"/>
                <a:gd name="T117" fmla="*/ 317 h 1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244" h="1244">
                  <a:moveTo>
                    <a:pt x="486" y="471"/>
                  </a:moveTo>
                  <a:lnTo>
                    <a:pt x="486" y="471"/>
                  </a:lnTo>
                  <a:cubicBezTo>
                    <a:pt x="568" y="396"/>
                    <a:pt x="697" y="403"/>
                    <a:pt x="772" y="486"/>
                  </a:cubicBezTo>
                  <a:lnTo>
                    <a:pt x="772" y="486"/>
                  </a:lnTo>
                  <a:cubicBezTo>
                    <a:pt x="846" y="569"/>
                    <a:pt x="840" y="697"/>
                    <a:pt x="757" y="772"/>
                  </a:cubicBezTo>
                  <a:lnTo>
                    <a:pt x="757" y="772"/>
                  </a:lnTo>
                  <a:cubicBezTo>
                    <a:pt x="674" y="847"/>
                    <a:pt x="546" y="840"/>
                    <a:pt x="471" y="757"/>
                  </a:cubicBezTo>
                  <a:lnTo>
                    <a:pt x="471" y="757"/>
                  </a:lnTo>
                  <a:cubicBezTo>
                    <a:pt x="396" y="674"/>
                    <a:pt x="403" y="546"/>
                    <a:pt x="486" y="471"/>
                  </a:cubicBezTo>
                  <a:close/>
                  <a:moveTo>
                    <a:pt x="221" y="317"/>
                  </a:moveTo>
                  <a:lnTo>
                    <a:pt x="221" y="317"/>
                  </a:lnTo>
                  <a:cubicBezTo>
                    <a:pt x="205" y="337"/>
                    <a:pt x="192" y="358"/>
                    <a:pt x="180" y="380"/>
                  </a:cubicBezTo>
                  <a:lnTo>
                    <a:pt x="83" y="348"/>
                  </a:lnTo>
                  <a:lnTo>
                    <a:pt x="65" y="343"/>
                  </a:lnTo>
                  <a:lnTo>
                    <a:pt x="59" y="361"/>
                  </a:lnTo>
                  <a:lnTo>
                    <a:pt x="13" y="502"/>
                  </a:lnTo>
                  <a:lnTo>
                    <a:pt x="7" y="520"/>
                  </a:lnTo>
                  <a:lnTo>
                    <a:pt x="25" y="526"/>
                  </a:lnTo>
                  <a:lnTo>
                    <a:pt x="122" y="558"/>
                  </a:lnTo>
                  <a:lnTo>
                    <a:pt x="122" y="558"/>
                  </a:lnTo>
                  <a:cubicBezTo>
                    <a:pt x="119" y="583"/>
                    <a:pt x="118" y="608"/>
                    <a:pt x="118" y="633"/>
                  </a:cubicBezTo>
                  <a:lnTo>
                    <a:pt x="18" y="654"/>
                  </a:lnTo>
                  <a:lnTo>
                    <a:pt x="0" y="658"/>
                  </a:lnTo>
                  <a:lnTo>
                    <a:pt x="3" y="677"/>
                  </a:lnTo>
                  <a:lnTo>
                    <a:pt x="35" y="822"/>
                  </a:lnTo>
                  <a:lnTo>
                    <a:pt x="39" y="841"/>
                  </a:lnTo>
                  <a:lnTo>
                    <a:pt x="58" y="838"/>
                  </a:lnTo>
                  <a:lnTo>
                    <a:pt x="157" y="816"/>
                  </a:lnTo>
                  <a:lnTo>
                    <a:pt x="157" y="816"/>
                  </a:lnTo>
                  <a:cubicBezTo>
                    <a:pt x="167" y="839"/>
                    <a:pt x="178" y="862"/>
                    <a:pt x="192" y="883"/>
                  </a:cubicBezTo>
                  <a:lnTo>
                    <a:pt x="116" y="951"/>
                  </a:lnTo>
                  <a:lnTo>
                    <a:pt x="102" y="964"/>
                  </a:lnTo>
                  <a:lnTo>
                    <a:pt x="114" y="978"/>
                  </a:lnTo>
                  <a:lnTo>
                    <a:pt x="214" y="1089"/>
                  </a:lnTo>
                  <a:lnTo>
                    <a:pt x="227" y="1103"/>
                  </a:lnTo>
                  <a:lnTo>
                    <a:pt x="241" y="1090"/>
                  </a:lnTo>
                  <a:lnTo>
                    <a:pt x="317" y="1022"/>
                  </a:lnTo>
                  <a:lnTo>
                    <a:pt x="317" y="1022"/>
                  </a:lnTo>
                  <a:cubicBezTo>
                    <a:pt x="336" y="1037"/>
                    <a:pt x="358" y="1051"/>
                    <a:pt x="379" y="1063"/>
                  </a:cubicBezTo>
                  <a:lnTo>
                    <a:pt x="348" y="1160"/>
                  </a:lnTo>
                  <a:lnTo>
                    <a:pt x="343" y="1178"/>
                  </a:lnTo>
                  <a:lnTo>
                    <a:pt x="361" y="1184"/>
                  </a:lnTo>
                  <a:lnTo>
                    <a:pt x="502" y="1230"/>
                  </a:lnTo>
                  <a:lnTo>
                    <a:pt x="520" y="1236"/>
                  </a:lnTo>
                  <a:lnTo>
                    <a:pt x="527" y="1218"/>
                  </a:lnTo>
                  <a:lnTo>
                    <a:pt x="558" y="1121"/>
                  </a:lnTo>
                  <a:lnTo>
                    <a:pt x="558" y="1121"/>
                  </a:lnTo>
                  <a:cubicBezTo>
                    <a:pt x="583" y="1124"/>
                    <a:pt x="608" y="1125"/>
                    <a:pt x="633" y="1125"/>
                  </a:cubicBezTo>
                  <a:lnTo>
                    <a:pt x="654" y="1224"/>
                  </a:lnTo>
                  <a:lnTo>
                    <a:pt x="658" y="1243"/>
                  </a:lnTo>
                  <a:lnTo>
                    <a:pt x="677" y="1239"/>
                  </a:lnTo>
                  <a:lnTo>
                    <a:pt x="823" y="1208"/>
                  </a:lnTo>
                  <a:lnTo>
                    <a:pt x="842" y="1204"/>
                  </a:lnTo>
                  <a:lnTo>
                    <a:pt x="838" y="1185"/>
                  </a:lnTo>
                  <a:lnTo>
                    <a:pt x="816" y="1085"/>
                  </a:lnTo>
                  <a:lnTo>
                    <a:pt x="816" y="1085"/>
                  </a:lnTo>
                  <a:cubicBezTo>
                    <a:pt x="839" y="1076"/>
                    <a:pt x="862" y="1064"/>
                    <a:pt x="883" y="1052"/>
                  </a:cubicBezTo>
                  <a:lnTo>
                    <a:pt x="951" y="1127"/>
                  </a:lnTo>
                  <a:lnTo>
                    <a:pt x="964" y="1141"/>
                  </a:lnTo>
                  <a:lnTo>
                    <a:pt x="979" y="1128"/>
                  </a:lnTo>
                  <a:lnTo>
                    <a:pt x="1089" y="1029"/>
                  </a:lnTo>
                  <a:lnTo>
                    <a:pt x="1103" y="1015"/>
                  </a:lnTo>
                  <a:lnTo>
                    <a:pt x="1091" y="1002"/>
                  </a:lnTo>
                  <a:lnTo>
                    <a:pt x="1022" y="926"/>
                  </a:lnTo>
                  <a:lnTo>
                    <a:pt x="1022" y="926"/>
                  </a:lnTo>
                  <a:cubicBezTo>
                    <a:pt x="1037" y="906"/>
                    <a:pt x="1051" y="885"/>
                    <a:pt x="1063" y="863"/>
                  </a:cubicBezTo>
                  <a:lnTo>
                    <a:pt x="1160" y="895"/>
                  </a:lnTo>
                  <a:lnTo>
                    <a:pt x="1178" y="901"/>
                  </a:lnTo>
                  <a:lnTo>
                    <a:pt x="1184" y="882"/>
                  </a:lnTo>
                  <a:lnTo>
                    <a:pt x="1230" y="740"/>
                  </a:lnTo>
                  <a:lnTo>
                    <a:pt x="1236" y="722"/>
                  </a:lnTo>
                  <a:lnTo>
                    <a:pt x="1217" y="716"/>
                  </a:lnTo>
                  <a:lnTo>
                    <a:pt x="1121" y="685"/>
                  </a:lnTo>
                  <a:lnTo>
                    <a:pt x="1121" y="685"/>
                  </a:lnTo>
                  <a:cubicBezTo>
                    <a:pt x="1124" y="660"/>
                    <a:pt x="1125" y="635"/>
                    <a:pt x="1125" y="610"/>
                  </a:cubicBezTo>
                  <a:lnTo>
                    <a:pt x="1224" y="589"/>
                  </a:lnTo>
                  <a:lnTo>
                    <a:pt x="1243" y="585"/>
                  </a:lnTo>
                  <a:lnTo>
                    <a:pt x="1239" y="566"/>
                  </a:lnTo>
                  <a:lnTo>
                    <a:pt x="1207" y="420"/>
                  </a:lnTo>
                  <a:lnTo>
                    <a:pt x="1204" y="401"/>
                  </a:lnTo>
                  <a:lnTo>
                    <a:pt x="1185" y="405"/>
                  </a:lnTo>
                  <a:lnTo>
                    <a:pt x="1085" y="426"/>
                  </a:lnTo>
                  <a:lnTo>
                    <a:pt x="1085" y="426"/>
                  </a:lnTo>
                  <a:cubicBezTo>
                    <a:pt x="1076" y="404"/>
                    <a:pt x="1064" y="381"/>
                    <a:pt x="1051" y="360"/>
                  </a:cubicBezTo>
                  <a:lnTo>
                    <a:pt x="1127" y="292"/>
                  </a:lnTo>
                  <a:lnTo>
                    <a:pt x="1141" y="279"/>
                  </a:lnTo>
                  <a:lnTo>
                    <a:pt x="1128" y="264"/>
                  </a:lnTo>
                  <a:lnTo>
                    <a:pt x="1028" y="154"/>
                  </a:lnTo>
                  <a:lnTo>
                    <a:pt x="1016" y="139"/>
                  </a:lnTo>
                  <a:lnTo>
                    <a:pt x="1001" y="152"/>
                  </a:lnTo>
                  <a:lnTo>
                    <a:pt x="926" y="221"/>
                  </a:lnTo>
                  <a:lnTo>
                    <a:pt x="926" y="221"/>
                  </a:lnTo>
                  <a:cubicBezTo>
                    <a:pt x="906" y="205"/>
                    <a:pt x="884" y="192"/>
                    <a:pt x="863" y="180"/>
                  </a:cubicBezTo>
                  <a:lnTo>
                    <a:pt x="894" y="83"/>
                  </a:lnTo>
                  <a:lnTo>
                    <a:pt x="900" y="65"/>
                  </a:lnTo>
                  <a:lnTo>
                    <a:pt x="882" y="59"/>
                  </a:lnTo>
                  <a:lnTo>
                    <a:pt x="740" y="12"/>
                  </a:lnTo>
                  <a:lnTo>
                    <a:pt x="722" y="7"/>
                  </a:lnTo>
                  <a:lnTo>
                    <a:pt x="716" y="25"/>
                  </a:lnTo>
                  <a:lnTo>
                    <a:pt x="685" y="122"/>
                  </a:lnTo>
                  <a:lnTo>
                    <a:pt x="685" y="122"/>
                  </a:lnTo>
                  <a:cubicBezTo>
                    <a:pt x="660" y="119"/>
                    <a:pt x="635" y="118"/>
                    <a:pt x="610" y="118"/>
                  </a:cubicBezTo>
                  <a:lnTo>
                    <a:pt x="588" y="18"/>
                  </a:lnTo>
                  <a:lnTo>
                    <a:pt x="585" y="0"/>
                  </a:lnTo>
                  <a:lnTo>
                    <a:pt x="566" y="4"/>
                  </a:lnTo>
                  <a:lnTo>
                    <a:pt x="420" y="35"/>
                  </a:lnTo>
                  <a:lnTo>
                    <a:pt x="401" y="39"/>
                  </a:lnTo>
                  <a:lnTo>
                    <a:pt x="405" y="58"/>
                  </a:lnTo>
                  <a:lnTo>
                    <a:pt x="426" y="157"/>
                  </a:lnTo>
                  <a:lnTo>
                    <a:pt x="426" y="157"/>
                  </a:lnTo>
                  <a:cubicBezTo>
                    <a:pt x="404" y="167"/>
                    <a:pt x="381" y="178"/>
                    <a:pt x="360" y="192"/>
                  </a:cubicBezTo>
                  <a:lnTo>
                    <a:pt x="291" y="116"/>
                  </a:lnTo>
                  <a:lnTo>
                    <a:pt x="279" y="102"/>
                  </a:lnTo>
                  <a:lnTo>
                    <a:pt x="264" y="114"/>
                  </a:lnTo>
                  <a:lnTo>
                    <a:pt x="154" y="214"/>
                  </a:lnTo>
                  <a:lnTo>
                    <a:pt x="140" y="227"/>
                  </a:lnTo>
                  <a:lnTo>
                    <a:pt x="152" y="241"/>
                  </a:lnTo>
                  <a:lnTo>
                    <a:pt x="221" y="317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68" name="Freeform 17">
              <a:extLst>
                <a:ext uri="{FF2B5EF4-FFF2-40B4-BE49-F238E27FC236}">
                  <a16:creationId xmlns:a16="http://schemas.microsoft.com/office/drawing/2014/main" id="{056D2AB5-A2D5-4A40-9046-BB1DDB4D0BB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1771807" y="5620192"/>
              <a:ext cx="204383" cy="203992"/>
            </a:xfrm>
            <a:custGeom>
              <a:avLst/>
              <a:gdLst>
                <a:gd name="T0" fmla="*/ 357 w 915"/>
                <a:gd name="T1" fmla="*/ 346 h 915"/>
                <a:gd name="T2" fmla="*/ 567 w 915"/>
                <a:gd name="T3" fmla="*/ 357 h 915"/>
                <a:gd name="T4" fmla="*/ 557 w 915"/>
                <a:gd name="T5" fmla="*/ 568 h 915"/>
                <a:gd name="T6" fmla="*/ 346 w 915"/>
                <a:gd name="T7" fmla="*/ 556 h 915"/>
                <a:gd name="T8" fmla="*/ 162 w 915"/>
                <a:gd name="T9" fmla="*/ 233 h 915"/>
                <a:gd name="T10" fmla="*/ 132 w 915"/>
                <a:gd name="T11" fmla="*/ 279 h 915"/>
                <a:gd name="T12" fmla="*/ 47 w 915"/>
                <a:gd name="T13" fmla="*/ 252 h 915"/>
                <a:gd name="T14" fmla="*/ 9 w 915"/>
                <a:gd name="T15" fmla="*/ 370 h 915"/>
                <a:gd name="T16" fmla="*/ 18 w 915"/>
                <a:gd name="T17" fmla="*/ 387 h 915"/>
                <a:gd name="T18" fmla="*/ 89 w 915"/>
                <a:gd name="T19" fmla="*/ 410 h 915"/>
                <a:gd name="T20" fmla="*/ 13 w 915"/>
                <a:gd name="T21" fmla="*/ 481 h 915"/>
                <a:gd name="T22" fmla="*/ 3 w 915"/>
                <a:gd name="T23" fmla="*/ 498 h 915"/>
                <a:gd name="T24" fmla="*/ 29 w 915"/>
                <a:gd name="T25" fmla="*/ 619 h 915"/>
                <a:gd name="T26" fmla="*/ 115 w 915"/>
                <a:gd name="T27" fmla="*/ 600 h 915"/>
                <a:gd name="T28" fmla="*/ 141 w 915"/>
                <a:gd name="T29" fmla="*/ 649 h 915"/>
                <a:gd name="T30" fmla="*/ 74 w 915"/>
                <a:gd name="T31" fmla="*/ 709 h 915"/>
                <a:gd name="T32" fmla="*/ 157 w 915"/>
                <a:gd name="T33" fmla="*/ 801 h 915"/>
                <a:gd name="T34" fmla="*/ 177 w 915"/>
                <a:gd name="T35" fmla="*/ 802 h 915"/>
                <a:gd name="T36" fmla="*/ 233 w 915"/>
                <a:gd name="T37" fmla="*/ 751 h 915"/>
                <a:gd name="T38" fmla="*/ 256 w 915"/>
                <a:gd name="T39" fmla="*/ 853 h 915"/>
                <a:gd name="T40" fmla="*/ 265 w 915"/>
                <a:gd name="T41" fmla="*/ 871 h 915"/>
                <a:gd name="T42" fmla="*/ 383 w 915"/>
                <a:gd name="T43" fmla="*/ 909 h 915"/>
                <a:gd name="T44" fmla="*/ 410 w 915"/>
                <a:gd name="T45" fmla="*/ 824 h 915"/>
                <a:gd name="T46" fmla="*/ 465 w 915"/>
                <a:gd name="T47" fmla="*/ 827 h 915"/>
                <a:gd name="T48" fmla="*/ 484 w 915"/>
                <a:gd name="T49" fmla="*/ 914 h 915"/>
                <a:gd name="T50" fmla="*/ 605 w 915"/>
                <a:gd name="T51" fmla="*/ 888 h 915"/>
                <a:gd name="T52" fmla="*/ 615 w 915"/>
                <a:gd name="T53" fmla="*/ 872 h 915"/>
                <a:gd name="T54" fmla="*/ 600 w 915"/>
                <a:gd name="T55" fmla="*/ 798 h 915"/>
                <a:gd name="T56" fmla="*/ 699 w 915"/>
                <a:gd name="T57" fmla="*/ 829 h 915"/>
                <a:gd name="T58" fmla="*/ 719 w 915"/>
                <a:gd name="T59" fmla="*/ 830 h 915"/>
                <a:gd name="T60" fmla="*/ 811 w 915"/>
                <a:gd name="T61" fmla="*/ 747 h 915"/>
                <a:gd name="T62" fmla="*/ 752 w 915"/>
                <a:gd name="T63" fmla="*/ 681 h 915"/>
                <a:gd name="T64" fmla="*/ 782 w 915"/>
                <a:gd name="T65" fmla="*/ 635 h 915"/>
                <a:gd name="T66" fmla="*/ 866 w 915"/>
                <a:gd name="T67" fmla="*/ 662 h 915"/>
                <a:gd name="T68" fmla="*/ 904 w 915"/>
                <a:gd name="T69" fmla="*/ 544 h 915"/>
                <a:gd name="T70" fmla="*/ 895 w 915"/>
                <a:gd name="T71" fmla="*/ 526 h 915"/>
                <a:gd name="T72" fmla="*/ 824 w 915"/>
                <a:gd name="T73" fmla="*/ 504 h 915"/>
                <a:gd name="T74" fmla="*/ 900 w 915"/>
                <a:gd name="T75" fmla="*/ 433 h 915"/>
                <a:gd name="T76" fmla="*/ 911 w 915"/>
                <a:gd name="T77" fmla="*/ 416 h 915"/>
                <a:gd name="T78" fmla="*/ 885 w 915"/>
                <a:gd name="T79" fmla="*/ 295 h 915"/>
                <a:gd name="T80" fmla="*/ 798 w 915"/>
                <a:gd name="T81" fmla="*/ 314 h 915"/>
                <a:gd name="T82" fmla="*/ 773 w 915"/>
                <a:gd name="T83" fmla="*/ 264 h 915"/>
                <a:gd name="T84" fmla="*/ 839 w 915"/>
                <a:gd name="T85" fmla="*/ 205 h 915"/>
                <a:gd name="T86" fmla="*/ 756 w 915"/>
                <a:gd name="T87" fmla="*/ 113 h 915"/>
                <a:gd name="T88" fmla="*/ 736 w 915"/>
                <a:gd name="T89" fmla="*/ 112 h 915"/>
                <a:gd name="T90" fmla="*/ 680 w 915"/>
                <a:gd name="T91" fmla="*/ 162 h 915"/>
                <a:gd name="T92" fmla="*/ 658 w 915"/>
                <a:gd name="T93" fmla="*/ 61 h 915"/>
                <a:gd name="T94" fmla="*/ 648 w 915"/>
                <a:gd name="T95" fmla="*/ 43 h 915"/>
                <a:gd name="T96" fmla="*/ 531 w 915"/>
                <a:gd name="T97" fmla="*/ 5 h 915"/>
                <a:gd name="T98" fmla="*/ 503 w 915"/>
                <a:gd name="T99" fmla="*/ 90 h 915"/>
                <a:gd name="T100" fmla="*/ 448 w 915"/>
                <a:gd name="T101" fmla="*/ 87 h 915"/>
                <a:gd name="T102" fmla="*/ 430 w 915"/>
                <a:gd name="T103" fmla="*/ 0 h 915"/>
                <a:gd name="T104" fmla="*/ 309 w 915"/>
                <a:gd name="T105" fmla="*/ 26 h 915"/>
                <a:gd name="T106" fmla="*/ 297 w 915"/>
                <a:gd name="T107" fmla="*/ 43 h 915"/>
                <a:gd name="T108" fmla="*/ 314 w 915"/>
                <a:gd name="T109" fmla="*/ 115 h 915"/>
                <a:gd name="T110" fmla="*/ 214 w 915"/>
                <a:gd name="T111" fmla="*/ 85 h 915"/>
                <a:gd name="T112" fmla="*/ 194 w 915"/>
                <a:gd name="T113" fmla="*/ 84 h 915"/>
                <a:gd name="T114" fmla="*/ 103 w 915"/>
                <a:gd name="T115" fmla="*/ 167 h 915"/>
                <a:gd name="T116" fmla="*/ 162 w 915"/>
                <a:gd name="T117" fmla="*/ 233 h 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15" h="915">
                  <a:moveTo>
                    <a:pt x="357" y="346"/>
                  </a:moveTo>
                  <a:lnTo>
                    <a:pt x="357" y="346"/>
                  </a:lnTo>
                  <a:cubicBezTo>
                    <a:pt x="418" y="292"/>
                    <a:pt x="513" y="296"/>
                    <a:pt x="567" y="357"/>
                  </a:cubicBezTo>
                  <a:lnTo>
                    <a:pt x="567" y="357"/>
                  </a:lnTo>
                  <a:cubicBezTo>
                    <a:pt x="622" y="418"/>
                    <a:pt x="617" y="513"/>
                    <a:pt x="557" y="568"/>
                  </a:cubicBezTo>
                  <a:lnTo>
                    <a:pt x="557" y="568"/>
                  </a:lnTo>
                  <a:cubicBezTo>
                    <a:pt x="496" y="622"/>
                    <a:pt x="401" y="618"/>
                    <a:pt x="346" y="556"/>
                  </a:cubicBezTo>
                  <a:lnTo>
                    <a:pt x="346" y="556"/>
                  </a:lnTo>
                  <a:cubicBezTo>
                    <a:pt x="291" y="495"/>
                    <a:pt x="296" y="402"/>
                    <a:pt x="357" y="346"/>
                  </a:cubicBezTo>
                  <a:close/>
                  <a:moveTo>
                    <a:pt x="162" y="233"/>
                  </a:moveTo>
                  <a:lnTo>
                    <a:pt x="162" y="233"/>
                  </a:lnTo>
                  <a:cubicBezTo>
                    <a:pt x="151" y="248"/>
                    <a:pt x="141" y="263"/>
                    <a:pt x="132" y="279"/>
                  </a:cubicBezTo>
                  <a:lnTo>
                    <a:pt x="61" y="256"/>
                  </a:lnTo>
                  <a:lnTo>
                    <a:pt x="47" y="252"/>
                  </a:lnTo>
                  <a:lnTo>
                    <a:pt x="43" y="265"/>
                  </a:lnTo>
                  <a:lnTo>
                    <a:pt x="9" y="370"/>
                  </a:lnTo>
                  <a:lnTo>
                    <a:pt x="4" y="383"/>
                  </a:lnTo>
                  <a:lnTo>
                    <a:pt x="18" y="387"/>
                  </a:lnTo>
                  <a:lnTo>
                    <a:pt x="89" y="410"/>
                  </a:lnTo>
                  <a:lnTo>
                    <a:pt x="89" y="410"/>
                  </a:lnTo>
                  <a:cubicBezTo>
                    <a:pt x="87" y="428"/>
                    <a:pt x="86" y="447"/>
                    <a:pt x="87" y="465"/>
                  </a:cubicBezTo>
                  <a:lnTo>
                    <a:pt x="13" y="481"/>
                  </a:lnTo>
                  <a:lnTo>
                    <a:pt x="0" y="484"/>
                  </a:lnTo>
                  <a:lnTo>
                    <a:pt x="3" y="498"/>
                  </a:lnTo>
                  <a:lnTo>
                    <a:pt x="26" y="605"/>
                  </a:lnTo>
                  <a:lnTo>
                    <a:pt x="29" y="619"/>
                  </a:lnTo>
                  <a:lnTo>
                    <a:pt x="42" y="616"/>
                  </a:lnTo>
                  <a:lnTo>
                    <a:pt x="115" y="600"/>
                  </a:lnTo>
                  <a:lnTo>
                    <a:pt x="115" y="600"/>
                  </a:lnTo>
                  <a:cubicBezTo>
                    <a:pt x="123" y="617"/>
                    <a:pt x="131" y="634"/>
                    <a:pt x="141" y="649"/>
                  </a:cubicBezTo>
                  <a:lnTo>
                    <a:pt x="85" y="700"/>
                  </a:lnTo>
                  <a:lnTo>
                    <a:pt x="74" y="709"/>
                  </a:lnTo>
                  <a:lnTo>
                    <a:pt x="84" y="719"/>
                  </a:lnTo>
                  <a:lnTo>
                    <a:pt x="157" y="801"/>
                  </a:lnTo>
                  <a:lnTo>
                    <a:pt x="167" y="811"/>
                  </a:lnTo>
                  <a:lnTo>
                    <a:pt x="177" y="802"/>
                  </a:lnTo>
                  <a:lnTo>
                    <a:pt x="233" y="751"/>
                  </a:lnTo>
                  <a:lnTo>
                    <a:pt x="233" y="751"/>
                  </a:lnTo>
                  <a:cubicBezTo>
                    <a:pt x="248" y="763"/>
                    <a:pt x="263" y="773"/>
                    <a:pt x="279" y="781"/>
                  </a:cubicBezTo>
                  <a:lnTo>
                    <a:pt x="256" y="853"/>
                  </a:lnTo>
                  <a:lnTo>
                    <a:pt x="252" y="866"/>
                  </a:lnTo>
                  <a:lnTo>
                    <a:pt x="265" y="871"/>
                  </a:lnTo>
                  <a:lnTo>
                    <a:pt x="369" y="904"/>
                  </a:lnTo>
                  <a:lnTo>
                    <a:pt x="383" y="909"/>
                  </a:lnTo>
                  <a:lnTo>
                    <a:pt x="387" y="895"/>
                  </a:lnTo>
                  <a:lnTo>
                    <a:pt x="410" y="824"/>
                  </a:lnTo>
                  <a:lnTo>
                    <a:pt x="410" y="824"/>
                  </a:lnTo>
                  <a:cubicBezTo>
                    <a:pt x="428" y="827"/>
                    <a:pt x="447" y="828"/>
                    <a:pt x="465" y="827"/>
                  </a:cubicBezTo>
                  <a:lnTo>
                    <a:pt x="481" y="900"/>
                  </a:lnTo>
                  <a:lnTo>
                    <a:pt x="484" y="914"/>
                  </a:lnTo>
                  <a:lnTo>
                    <a:pt x="497" y="911"/>
                  </a:lnTo>
                  <a:lnTo>
                    <a:pt x="605" y="888"/>
                  </a:lnTo>
                  <a:lnTo>
                    <a:pt x="618" y="885"/>
                  </a:lnTo>
                  <a:lnTo>
                    <a:pt x="615" y="872"/>
                  </a:lnTo>
                  <a:lnTo>
                    <a:pt x="600" y="798"/>
                  </a:lnTo>
                  <a:lnTo>
                    <a:pt x="600" y="798"/>
                  </a:lnTo>
                  <a:cubicBezTo>
                    <a:pt x="617" y="791"/>
                    <a:pt x="633" y="783"/>
                    <a:pt x="649" y="773"/>
                  </a:cubicBezTo>
                  <a:lnTo>
                    <a:pt x="699" y="829"/>
                  </a:lnTo>
                  <a:lnTo>
                    <a:pt x="709" y="840"/>
                  </a:lnTo>
                  <a:lnTo>
                    <a:pt x="719" y="830"/>
                  </a:lnTo>
                  <a:lnTo>
                    <a:pt x="800" y="757"/>
                  </a:lnTo>
                  <a:lnTo>
                    <a:pt x="811" y="747"/>
                  </a:lnTo>
                  <a:lnTo>
                    <a:pt x="801" y="737"/>
                  </a:lnTo>
                  <a:lnTo>
                    <a:pt x="752" y="681"/>
                  </a:lnTo>
                  <a:lnTo>
                    <a:pt x="752" y="681"/>
                  </a:lnTo>
                  <a:cubicBezTo>
                    <a:pt x="763" y="666"/>
                    <a:pt x="773" y="650"/>
                    <a:pt x="782" y="635"/>
                  </a:cubicBezTo>
                  <a:lnTo>
                    <a:pt x="853" y="657"/>
                  </a:lnTo>
                  <a:lnTo>
                    <a:pt x="866" y="662"/>
                  </a:lnTo>
                  <a:lnTo>
                    <a:pt x="870" y="649"/>
                  </a:lnTo>
                  <a:lnTo>
                    <a:pt x="904" y="544"/>
                  </a:lnTo>
                  <a:lnTo>
                    <a:pt x="908" y="531"/>
                  </a:lnTo>
                  <a:lnTo>
                    <a:pt x="895" y="526"/>
                  </a:lnTo>
                  <a:lnTo>
                    <a:pt x="824" y="504"/>
                  </a:lnTo>
                  <a:lnTo>
                    <a:pt x="824" y="504"/>
                  </a:lnTo>
                  <a:cubicBezTo>
                    <a:pt x="826" y="485"/>
                    <a:pt x="827" y="467"/>
                    <a:pt x="827" y="448"/>
                  </a:cubicBezTo>
                  <a:lnTo>
                    <a:pt x="900" y="433"/>
                  </a:lnTo>
                  <a:lnTo>
                    <a:pt x="914" y="430"/>
                  </a:lnTo>
                  <a:lnTo>
                    <a:pt x="911" y="416"/>
                  </a:lnTo>
                  <a:lnTo>
                    <a:pt x="888" y="309"/>
                  </a:lnTo>
                  <a:lnTo>
                    <a:pt x="885" y="295"/>
                  </a:lnTo>
                  <a:lnTo>
                    <a:pt x="871" y="298"/>
                  </a:lnTo>
                  <a:lnTo>
                    <a:pt x="798" y="314"/>
                  </a:lnTo>
                  <a:lnTo>
                    <a:pt x="798" y="314"/>
                  </a:lnTo>
                  <a:cubicBezTo>
                    <a:pt x="791" y="297"/>
                    <a:pt x="783" y="281"/>
                    <a:pt x="773" y="264"/>
                  </a:cubicBezTo>
                  <a:lnTo>
                    <a:pt x="829" y="215"/>
                  </a:lnTo>
                  <a:lnTo>
                    <a:pt x="839" y="205"/>
                  </a:lnTo>
                  <a:lnTo>
                    <a:pt x="830" y="195"/>
                  </a:lnTo>
                  <a:lnTo>
                    <a:pt x="756" y="113"/>
                  </a:lnTo>
                  <a:lnTo>
                    <a:pt x="747" y="102"/>
                  </a:lnTo>
                  <a:lnTo>
                    <a:pt x="736" y="112"/>
                  </a:lnTo>
                  <a:lnTo>
                    <a:pt x="680" y="162"/>
                  </a:lnTo>
                  <a:lnTo>
                    <a:pt x="680" y="162"/>
                  </a:lnTo>
                  <a:cubicBezTo>
                    <a:pt x="666" y="151"/>
                    <a:pt x="651" y="141"/>
                    <a:pt x="634" y="132"/>
                  </a:cubicBezTo>
                  <a:lnTo>
                    <a:pt x="658" y="61"/>
                  </a:lnTo>
                  <a:lnTo>
                    <a:pt x="662" y="47"/>
                  </a:lnTo>
                  <a:lnTo>
                    <a:pt x="648" y="43"/>
                  </a:lnTo>
                  <a:lnTo>
                    <a:pt x="544" y="9"/>
                  </a:lnTo>
                  <a:lnTo>
                    <a:pt x="531" y="5"/>
                  </a:lnTo>
                  <a:lnTo>
                    <a:pt x="526" y="19"/>
                  </a:lnTo>
                  <a:lnTo>
                    <a:pt x="503" y="90"/>
                  </a:lnTo>
                  <a:lnTo>
                    <a:pt x="503" y="90"/>
                  </a:lnTo>
                  <a:cubicBezTo>
                    <a:pt x="485" y="87"/>
                    <a:pt x="467" y="86"/>
                    <a:pt x="448" y="87"/>
                  </a:cubicBezTo>
                  <a:lnTo>
                    <a:pt x="433" y="14"/>
                  </a:lnTo>
                  <a:lnTo>
                    <a:pt x="430" y="0"/>
                  </a:lnTo>
                  <a:lnTo>
                    <a:pt x="416" y="3"/>
                  </a:lnTo>
                  <a:lnTo>
                    <a:pt x="309" y="26"/>
                  </a:lnTo>
                  <a:lnTo>
                    <a:pt x="295" y="29"/>
                  </a:lnTo>
                  <a:lnTo>
                    <a:pt x="297" y="43"/>
                  </a:lnTo>
                  <a:lnTo>
                    <a:pt x="314" y="115"/>
                  </a:lnTo>
                  <a:lnTo>
                    <a:pt x="314" y="115"/>
                  </a:lnTo>
                  <a:cubicBezTo>
                    <a:pt x="296" y="122"/>
                    <a:pt x="280" y="131"/>
                    <a:pt x="264" y="141"/>
                  </a:cubicBezTo>
                  <a:lnTo>
                    <a:pt x="214" y="85"/>
                  </a:lnTo>
                  <a:lnTo>
                    <a:pt x="205" y="75"/>
                  </a:lnTo>
                  <a:lnTo>
                    <a:pt x="194" y="84"/>
                  </a:lnTo>
                  <a:lnTo>
                    <a:pt x="113" y="158"/>
                  </a:lnTo>
                  <a:lnTo>
                    <a:pt x="103" y="167"/>
                  </a:lnTo>
                  <a:lnTo>
                    <a:pt x="112" y="177"/>
                  </a:lnTo>
                  <a:lnTo>
                    <a:pt x="162" y="233"/>
                  </a:ln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71" name="Freeform 20">
              <a:extLst>
                <a:ext uri="{FF2B5EF4-FFF2-40B4-BE49-F238E27FC236}">
                  <a16:creationId xmlns:a16="http://schemas.microsoft.com/office/drawing/2014/main" id="{162B58D7-B316-9049-B8FD-51B9FE0FBC1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0854299" y="5088098"/>
              <a:ext cx="337676" cy="337031"/>
            </a:xfrm>
            <a:custGeom>
              <a:avLst/>
              <a:gdLst>
                <a:gd name="T0" fmla="*/ 753 w 1506"/>
                <a:gd name="T1" fmla="*/ 1074 h 1506"/>
                <a:gd name="T2" fmla="*/ 753 w 1506"/>
                <a:gd name="T3" fmla="*/ 1074 h 1506"/>
                <a:gd name="T4" fmla="*/ 430 w 1506"/>
                <a:gd name="T5" fmla="*/ 752 h 1506"/>
                <a:gd name="T6" fmla="*/ 430 w 1506"/>
                <a:gd name="T7" fmla="*/ 752 h 1506"/>
                <a:gd name="T8" fmla="*/ 753 w 1506"/>
                <a:gd name="T9" fmla="*/ 429 h 1506"/>
                <a:gd name="T10" fmla="*/ 753 w 1506"/>
                <a:gd name="T11" fmla="*/ 429 h 1506"/>
                <a:gd name="T12" fmla="*/ 1075 w 1506"/>
                <a:gd name="T13" fmla="*/ 752 h 1506"/>
                <a:gd name="T14" fmla="*/ 1075 w 1506"/>
                <a:gd name="T15" fmla="*/ 752 h 1506"/>
                <a:gd name="T16" fmla="*/ 753 w 1506"/>
                <a:gd name="T17" fmla="*/ 1074 h 1506"/>
                <a:gd name="T18" fmla="*/ 1505 w 1506"/>
                <a:gd name="T19" fmla="*/ 859 h 1506"/>
                <a:gd name="T20" fmla="*/ 1505 w 1506"/>
                <a:gd name="T21" fmla="*/ 644 h 1506"/>
                <a:gd name="T22" fmla="*/ 1280 w 1506"/>
                <a:gd name="T23" fmla="*/ 644 h 1506"/>
                <a:gd name="T24" fmla="*/ 1280 w 1506"/>
                <a:gd name="T25" fmla="*/ 644 h 1506"/>
                <a:gd name="T26" fmla="*/ 1205 w 1506"/>
                <a:gd name="T27" fmla="*/ 463 h 1506"/>
                <a:gd name="T28" fmla="*/ 1366 w 1506"/>
                <a:gd name="T29" fmla="*/ 301 h 1506"/>
                <a:gd name="T30" fmla="*/ 1214 w 1506"/>
                <a:gd name="T31" fmla="*/ 149 h 1506"/>
                <a:gd name="T32" fmla="*/ 1055 w 1506"/>
                <a:gd name="T33" fmla="*/ 308 h 1506"/>
                <a:gd name="T34" fmla="*/ 1055 w 1506"/>
                <a:gd name="T35" fmla="*/ 308 h 1506"/>
                <a:gd name="T36" fmla="*/ 860 w 1506"/>
                <a:gd name="T37" fmla="*/ 226 h 1506"/>
                <a:gd name="T38" fmla="*/ 860 w 1506"/>
                <a:gd name="T39" fmla="*/ 0 h 1506"/>
                <a:gd name="T40" fmla="*/ 645 w 1506"/>
                <a:gd name="T41" fmla="*/ 0 h 1506"/>
                <a:gd name="T42" fmla="*/ 645 w 1506"/>
                <a:gd name="T43" fmla="*/ 226 h 1506"/>
                <a:gd name="T44" fmla="*/ 645 w 1506"/>
                <a:gd name="T45" fmla="*/ 226 h 1506"/>
                <a:gd name="T46" fmla="*/ 457 w 1506"/>
                <a:gd name="T47" fmla="*/ 304 h 1506"/>
                <a:gd name="T48" fmla="*/ 302 w 1506"/>
                <a:gd name="T49" fmla="*/ 149 h 1506"/>
                <a:gd name="T50" fmla="*/ 150 w 1506"/>
                <a:gd name="T51" fmla="*/ 301 h 1506"/>
                <a:gd name="T52" fmla="*/ 304 w 1506"/>
                <a:gd name="T53" fmla="*/ 456 h 1506"/>
                <a:gd name="T54" fmla="*/ 304 w 1506"/>
                <a:gd name="T55" fmla="*/ 456 h 1506"/>
                <a:gd name="T56" fmla="*/ 226 w 1506"/>
                <a:gd name="T57" fmla="*/ 644 h 1506"/>
                <a:gd name="T58" fmla="*/ 0 w 1506"/>
                <a:gd name="T59" fmla="*/ 644 h 1506"/>
                <a:gd name="T60" fmla="*/ 0 w 1506"/>
                <a:gd name="T61" fmla="*/ 860 h 1506"/>
                <a:gd name="T62" fmla="*/ 226 w 1506"/>
                <a:gd name="T63" fmla="*/ 860 h 1506"/>
                <a:gd name="T64" fmla="*/ 226 w 1506"/>
                <a:gd name="T65" fmla="*/ 860 h 1506"/>
                <a:gd name="T66" fmla="*/ 309 w 1506"/>
                <a:gd name="T67" fmla="*/ 1055 h 1506"/>
                <a:gd name="T68" fmla="*/ 150 w 1506"/>
                <a:gd name="T69" fmla="*/ 1214 h 1506"/>
                <a:gd name="T70" fmla="*/ 302 w 1506"/>
                <a:gd name="T71" fmla="*/ 1366 h 1506"/>
                <a:gd name="T72" fmla="*/ 463 w 1506"/>
                <a:gd name="T73" fmla="*/ 1204 h 1506"/>
                <a:gd name="T74" fmla="*/ 463 w 1506"/>
                <a:gd name="T75" fmla="*/ 1204 h 1506"/>
                <a:gd name="T76" fmla="*/ 645 w 1506"/>
                <a:gd name="T77" fmla="*/ 1279 h 1506"/>
                <a:gd name="T78" fmla="*/ 645 w 1506"/>
                <a:gd name="T79" fmla="*/ 1505 h 1506"/>
                <a:gd name="T80" fmla="*/ 860 w 1506"/>
                <a:gd name="T81" fmla="*/ 1505 h 1506"/>
                <a:gd name="T82" fmla="*/ 860 w 1506"/>
                <a:gd name="T83" fmla="*/ 1279 h 1506"/>
                <a:gd name="T84" fmla="*/ 860 w 1506"/>
                <a:gd name="T85" fmla="*/ 1279 h 1506"/>
                <a:gd name="T86" fmla="*/ 1049 w 1506"/>
                <a:gd name="T87" fmla="*/ 1200 h 1506"/>
                <a:gd name="T88" fmla="*/ 1214 w 1506"/>
                <a:gd name="T89" fmla="*/ 1366 h 1506"/>
                <a:gd name="T90" fmla="*/ 1366 w 1506"/>
                <a:gd name="T91" fmla="*/ 1214 h 1506"/>
                <a:gd name="T92" fmla="*/ 1201 w 1506"/>
                <a:gd name="T93" fmla="*/ 1048 h 1506"/>
                <a:gd name="T94" fmla="*/ 1201 w 1506"/>
                <a:gd name="T95" fmla="*/ 1048 h 1506"/>
                <a:gd name="T96" fmla="*/ 1280 w 1506"/>
                <a:gd name="T97" fmla="*/ 859 h 1506"/>
                <a:gd name="T98" fmla="*/ 1505 w 1506"/>
                <a:gd name="T99" fmla="*/ 859 h 1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506" h="1506">
                  <a:moveTo>
                    <a:pt x="753" y="1074"/>
                  </a:moveTo>
                  <a:lnTo>
                    <a:pt x="753" y="1074"/>
                  </a:lnTo>
                  <a:cubicBezTo>
                    <a:pt x="575" y="1074"/>
                    <a:pt x="431" y="930"/>
                    <a:pt x="430" y="752"/>
                  </a:cubicBezTo>
                  <a:lnTo>
                    <a:pt x="430" y="752"/>
                  </a:lnTo>
                  <a:cubicBezTo>
                    <a:pt x="431" y="574"/>
                    <a:pt x="575" y="430"/>
                    <a:pt x="753" y="429"/>
                  </a:cubicBezTo>
                  <a:lnTo>
                    <a:pt x="753" y="429"/>
                  </a:lnTo>
                  <a:cubicBezTo>
                    <a:pt x="930" y="430"/>
                    <a:pt x="1075" y="574"/>
                    <a:pt x="1075" y="752"/>
                  </a:cubicBezTo>
                  <a:lnTo>
                    <a:pt x="1075" y="752"/>
                  </a:lnTo>
                  <a:cubicBezTo>
                    <a:pt x="1075" y="931"/>
                    <a:pt x="930" y="1074"/>
                    <a:pt x="753" y="1074"/>
                  </a:cubicBezTo>
                  <a:close/>
                  <a:moveTo>
                    <a:pt x="1505" y="859"/>
                  </a:moveTo>
                  <a:lnTo>
                    <a:pt x="1505" y="644"/>
                  </a:lnTo>
                  <a:lnTo>
                    <a:pt x="1280" y="644"/>
                  </a:lnTo>
                  <a:lnTo>
                    <a:pt x="1280" y="644"/>
                  </a:lnTo>
                  <a:cubicBezTo>
                    <a:pt x="1266" y="579"/>
                    <a:pt x="1240" y="518"/>
                    <a:pt x="1205" y="463"/>
                  </a:cubicBezTo>
                  <a:lnTo>
                    <a:pt x="1366" y="301"/>
                  </a:lnTo>
                  <a:lnTo>
                    <a:pt x="1214" y="149"/>
                  </a:lnTo>
                  <a:lnTo>
                    <a:pt x="1055" y="308"/>
                  </a:lnTo>
                  <a:lnTo>
                    <a:pt x="1055" y="308"/>
                  </a:lnTo>
                  <a:cubicBezTo>
                    <a:pt x="998" y="268"/>
                    <a:pt x="931" y="240"/>
                    <a:pt x="860" y="226"/>
                  </a:cubicBezTo>
                  <a:lnTo>
                    <a:pt x="860" y="0"/>
                  </a:lnTo>
                  <a:lnTo>
                    <a:pt x="645" y="0"/>
                  </a:lnTo>
                  <a:lnTo>
                    <a:pt x="645" y="226"/>
                  </a:lnTo>
                  <a:lnTo>
                    <a:pt x="645" y="226"/>
                  </a:lnTo>
                  <a:cubicBezTo>
                    <a:pt x="576" y="240"/>
                    <a:pt x="513" y="267"/>
                    <a:pt x="457" y="304"/>
                  </a:cubicBezTo>
                  <a:lnTo>
                    <a:pt x="302" y="149"/>
                  </a:lnTo>
                  <a:lnTo>
                    <a:pt x="150" y="301"/>
                  </a:lnTo>
                  <a:lnTo>
                    <a:pt x="304" y="456"/>
                  </a:lnTo>
                  <a:lnTo>
                    <a:pt x="304" y="456"/>
                  </a:lnTo>
                  <a:cubicBezTo>
                    <a:pt x="267" y="512"/>
                    <a:pt x="240" y="576"/>
                    <a:pt x="226" y="644"/>
                  </a:cubicBezTo>
                  <a:lnTo>
                    <a:pt x="0" y="644"/>
                  </a:lnTo>
                  <a:lnTo>
                    <a:pt x="0" y="860"/>
                  </a:lnTo>
                  <a:lnTo>
                    <a:pt x="226" y="860"/>
                  </a:lnTo>
                  <a:lnTo>
                    <a:pt x="226" y="860"/>
                  </a:lnTo>
                  <a:cubicBezTo>
                    <a:pt x="240" y="931"/>
                    <a:pt x="269" y="997"/>
                    <a:pt x="309" y="1055"/>
                  </a:cubicBezTo>
                  <a:lnTo>
                    <a:pt x="150" y="1214"/>
                  </a:lnTo>
                  <a:lnTo>
                    <a:pt x="302" y="1366"/>
                  </a:lnTo>
                  <a:lnTo>
                    <a:pt x="463" y="1204"/>
                  </a:lnTo>
                  <a:lnTo>
                    <a:pt x="463" y="1204"/>
                  </a:lnTo>
                  <a:cubicBezTo>
                    <a:pt x="518" y="1239"/>
                    <a:pt x="579" y="1265"/>
                    <a:pt x="645" y="1279"/>
                  </a:cubicBezTo>
                  <a:lnTo>
                    <a:pt x="645" y="1505"/>
                  </a:lnTo>
                  <a:lnTo>
                    <a:pt x="860" y="1505"/>
                  </a:lnTo>
                  <a:lnTo>
                    <a:pt x="860" y="1279"/>
                  </a:lnTo>
                  <a:lnTo>
                    <a:pt x="860" y="1279"/>
                  </a:lnTo>
                  <a:cubicBezTo>
                    <a:pt x="929" y="1265"/>
                    <a:pt x="993" y="1238"/>
                    <a:pt x="1049" y="1200"/>
                  </a:cubicBezTo>
                  <a:lnTo>
                    <a:pt x="1214" y="1366"/>
                  </a:lnTo>
                  <a:lnTo>
                    <a:pt x="1366" y="1214"/>
                  </a:lnTo>
                  <a:lnTo>
                    <a:pt x="1201" y="1048"/>
                  </a:lnTo>
                  <a:lnTo>
                    <a:pt x="1201" y="1048"/>
                  </a:lnTo>
                  <a:cubicBezTo>
                    <a:pt x="1238" y="992"/>
                    <a:pt x="1265" y="928"/>
                    <a:pt x="1280" y="859"/>
                  </a:cubicBezTo>
                  <a:lnTo>
                    <a:pt x="1505" y="859"/>
                  </a:lnTo>
                  <a:close/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73" name="Freeform 22">
              <a:extLst>
                <a:ext uri="{FF2B5EF4-FFF2-40B4-BE49-F238E27FC236}">
                  <a16:creationId xmlns:a16="http://schemas.microsoft.com/office/drawing/2014/main" id="{101FA6D7-2B6B-744A-9B82-382EC5D9368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1707086" y="5329052"/>
              <a:ext cx="250789" cy="250310"/>
            </a:xfrm>
            <a:custGeom>
              <a:avLst/>
              <a:gdLst>
                <a:gd name="T0" fmla="*/ 808 w 1121"/>
                <a:gd name="T1" fmla="*/ 559 h 1121"/>
                <a:gd name="T2" fmla="*/ 557 w 1121"/>
                <a:gd name="T3" fmla="*/ 811 h 1121"/>
                <a:gd name="T4" fmla="*/ 305 w 1121"/>
                <a:gd name="T5" fmla="*/ 559 h 1121"/>
                <a:gd name="T6" fmla="*/ 557 w 1121"/>
                <a:gd name="T7" fmla="*/ 308 h 1121"/>
                <a:gd name="T8" fmla="*/ 1101 w 1121"/>
                <a:gd name="T9" fmla="*/ 684 h 1121"/>
                <a:gd name="T10" fmla="*/ 1120 w 1121"/>
                <a:gd name="T11" fmla="*/ 666 h 1121"/>
                <a:gd name="T12" fmla="*/ 1120 w 1121"/>
                <a:gd name="T13" fmla="*/ 441 h 1121"/>
                <a:gd name="T14" fmla="*/ 961 w 1121"/>
                <a:gd name="T15" fmla="*/ 441 h 1121"/>
                <a:gd name="T16" fmla="*/ 927 w 1121"/>
                <a:gd name="T17" fmla="*/ 359 h 1121"/>
                <a:gd name="T18" fmla="*/ 1039 w 1121"/>
                <a:gd name="T19" fmla="*/ 247 h 1121"/>
                <a:gd name="T20" fmla="*/ 880 w 1121"/>
                <a:gd name="T21" fmla="*/ 88 h 1121"/>
                <a:gd name="T22" fmla="*/ 855 w 1121"/>
                <a:gd name="T23" fmla="*/ 88 h 1121"/>
                <a:gd name="T24" fmla="*/ 755 w 1121"/>
                <a:gd name="T25" fmla="*/ 188 h 1121"/>
                <a:gd name="T26" fmla="*/ 678 w 1121"/>
                <a:gd name="T27" fmla="*/ 17 h 1121"/>
                <a:gd name="T28" fmla="*/ 661 w 1121"/>
                <a:gd name="T29" fmla="*/ 0 h 1121"/>
                <a:gd name="T30" fmla="*/ 436 w 1121"/>
                <a:gd name="T31" fmla="*/ 0 h 1121"/>
                <a:gd name="T32" fmla="*/ 436 w 1121"/>
                <a:gd name="T33" fmla="*/ 156 h 1121"/>
                <a:gd name="T34" fmla="*/ 362 w 1121"/>
                <a:gd name="T35" fmla="*/ 186 h 1121"/>
                <a:gd name="T36" fmla="*/ 252 w 1121"/>
                <a:gd name="T37" fmla="*/ 75 h 1121"/>
                <a:gd name="T38" fmla="*/ 93 w 1121"/>
                <a:gd name="T39" fmla="*/ 235 h 1121"/>
                <a:gd name="T40" fmla="*/ 93 w 1121"/>
                <a:gd name="T41" fmla="*/ 260 h 1121"/>
                <a:gd name="T42" fmla="*/ 188 w 1121"/>
                <a:gd name="T43" fmla="*/ 356 h 1121"/>
                <a:gd name="T44" fmla="*/ 17 w 1121"/>
                <a:gd name="T45" fmla="*/ 435 h 1121"/>
                <a:gd name="T46" fmla="*/ 0 w 1121"/>
                <a:gd name="T47" fmla="*/ 453 h 1121"/>
                <a:gd name="T48" fmla="*/ 0 w 1121"/>
                <a:gd name="T49" fmla="*/ 678 h 1121"/>
                <a:gd name="T50" fmla="*/ 153 w 1121"/>
                <a:gd name="T51" fmla="*/ 678 h 1121"/>
                <a:gd name="T52" fmla="*/ 188 w 1121"/>
                <a:gd name="T53" fmla="*/ 764 h 1121"/>
                <a:gd name="T54" fmla="*/ 80 w 1121"/>
                <a:gd name="T55" fmla="*/ 872 h 1121"/>
                <a:gd name="T56" fmla="*/ 239 w 1121"/>
                <a:gd name="T57" fmla="*/ 1030 h 1121"/>
                <a:gd name="T58" fmla="*/ 264 w 1121"/>
                <a:gd name="T59" fmla="*/ 1030 h 1121"/>
                <a:gd name="T60" fmla="*/ 362 w 1121"/>
                <a:gd name="T61" fmla="*/ 933 h 1121"/>
                <a:gd name="T62" fmla="*/ 441 w 1121"/>
                <a:gd name="T63" fmla="*/ 1101 h 1121"/>
                <a:gd name="T64" fmla="*/ 459 w 1121"/>
                <a:gd name="T65" fmla="*/ 1120 h 1121"/>
                <a:gd name="T66" fmla="*/ 684 w 1121"/>
                <a:gd name="T67" fmla="*/ 1120 h 1121"/>
                <a:gd name="T68" fmla="*/ 684 w 1121"/>
                <a:gd name="T69" fmla="*/ 961 h 1121"/>
                <a:gd name="T70" fmla="*/ 755 w 1121"/>
                <a:gd name="T71" fmla="*/ 931 h 1121"/>
                <a:gd name="T72" fmla="*/ 868 w 1121"/>
                <a:gd name="T73" fmla="*/ 1043 h 1121"/>
                <a:gd name="T74" fmla="*/ 1027 w 1121"/>
                <a:gd name="T75" fmla="*/ 884 h 1121"/>
                <a:gd name="T76" fmla="*/ 1027 w 1121"/>
                <a:gd name="T77" fmla="*/ 859 h 1121"/>
                <a:gd name="T78" fmla="*/ 927 w 1121"/>
                <a:gd name="T79" fmla="*/ 760 h 1121"/>
                <a:gd name="T80" fmla="*/ 1101 w 1121"/>
                <a:gd name="T81" fmla="*/ 684 h 1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21" h="1121">
                  <a:moveTo>
                    <a:pt x="808" y="559"/>
                  </a:moveTo>
                  <a:lnTo>
                    <a:pt x="808" y="559"/>
                  </a:lnTo>
                  <a:cubicBezTo>
                    <a:pt x="808" y="698"/>
                    <a:pt x="695" y="811"/>
                    <a:pt x="557" y="811"/>
                  </a:cubicBezTo>
                  <a:lnTo>
                    <a:pt x="557" y="811"/>
                  </a:lnTo>
                  <a:cubicBezTo>
                    <a:pt x="418" y="811"/>
                    <a:pt x="305" y="698"/>
                    <a:pt x="305" y="559"/>
                  </a:cubicBezTo>
                  <a:lnTo>
                    <a:pt x="305" y="559"/>
                  </a:lnTo>
                  <a:cubicBezTo>
                    <a:pt x="305" y="421"/>
                    <a:pt x="418" y="308"/>
                    <a:pt x="557" y="308"/>
                  </a:cubicBezTo>
                  <a:lnTo>
                    <a:pt x="557" y="308"/>
                  </a:lnTo>
                  <a:cubicBezTo>
                    <a:pt x="695" y="308"/>
                    <a:pt x="808" y="421"/>
                    <a:pt x="808" y="559"/>
                  </a:cubicBezTo>
                  <a:close/>
                  <a:moveTo>
                    <a:pt x="1101" y="684"/>
                  </a:moveTo>
                  <a:lnTo>
                    <a:pt x="1120" y="684"/>
                  </a:lnTo>
                  <a:lnTo>
                    <a:pt x="1120" y="666"/>
                  </a:lnTo>
                  <a:lnTo>
                    <a:pt x="1120" y="459"/>
                  </a:lnTo>
                  <a:lnTo>
                    <a:pt x="1120" y="441"/>
                  </a:lnTo>
                  <a:lnTo>
                    <a:pt x="1101" y="441"/>
                  </a:lnTo>
                  <a:lnTo>
                    <a:pt x="961" y="441"/>
                  </a:lnTo>
                  <a:lnTo>
                    <a:pt x="961" y="441"/>
                  </a:lnTo>
                  <a:cubicBezTo>
                    <a:pt x="952" y="412"/>
                    <a:pt x="941" y="386"/>
                    <a:pt x="927" y="359"/>
                  </a:cubicBezTo>
                  <a:lnTo>
                    <a:pt x="1027" y="260"/>
                  </a:lnTo>
                  <a:lnTo>
                    <a:pt x="1039" y="247"/>
                  </a:lnTo>
                  <a:lnTo>
                    <a:pt x="1027" y="235"/>
                  </a:lnTo>
                  <a:lnTo>
                    <a:pt x="880" y="88"/>
                  </a:lnTo>
                  <a:lnTo>
                    <a:pt x="868" y="75"/>
                  </a:lnTo>
                  <a:lnTo>
                    <a:pt x="855" y="88"/>
                  </a:lnTo>
                  <a:lnTo>
                    <a:pt x="755" y="188"/>
                  </a:lnTo>
                  <a:lnTo>
                    <a:pt x="755" y="188"/>
                  </a:lnTo>
                  <a:cubicBezTo>
                    <a:pt x="730" y="175"/>
                    <a:pt x="704" y="164"/>
                    <a:pt x="678" y="156"/>
                  </a:cubicBezTo>
                  <a:lnTo>
                    <a:pt x="678" y="17"/>
                  </a:lnTo>
                  <a:lnTo>
                    <a:pt x="678" y="0"/>
                  </a:lnTo>
                  <a:lnTo>
                    <a:pt x="661" y="0"/>
                  </a:lnTo>
                  <a:lnTo>
                    <a:pt x="453" y="0"/>
                  </a:lnTo>
                  <a:lnTo>
                    <a:pt x="436" y="0"/>
                  </a:lnTo>
                  <a:lnTo>
                    <a:pt x="436" y="17"/>
                  </a:lnTo>
                  <a:lnTo>
                    <a:pt x="436" y="156"/>
                  </a:lnTo>
                  <a:lnTo>
                    <a:pt x="436" y="156"/>
                  </a:lnTo>
                  <a:cubicBezTo>
                    <a:pt x="410" y="164"/>
                    <a:pt x="386" y="174"/>
                    <a:pt x="362" y="186"/>
                  </a:cubicBezTo>
                  <a:lnTo>
                    <a:pt x="264" y="88"/>
                  </a:lnTo>
                  <a:lnTo>
                    <a:pt x="252" y="75"/>
                  </a:lnTo>
                  <a:lnTo>
                    <a:pt x="239" y="88"/>
                  </a:lnTo>
                  <a:lnTo>
                    <a:pt x="93" y="235"/>
                  </a:lnTo>
                  <a:lnTo>
                    <a:pt x="80" y="247"/>
                  </a:lnTo>
                  <a:lnTo>
                    <a:pt x="93" y="260"/>
                  </a:lnTo>
                  <a:lnTo>
                    <a:pt x="188" y="356"/>
                  </a:lnTo>
                  <a:lnTo>
                    <a:pt x="188" y="356"/>
                  </a:lnTo>
                  <a:cubicBezTo>
                    <a:pt x="174" y="381"/>
                    <a:pt x="162" y="408"/>
                    <a:pt x="154" y="435"/>
                  </a:cubicBezTo>
                  <a:lnTo>
                    <a:pt x="17" y="435"/>
                  </a:lnTo>
                  <a:lnTo>
                    <a:pt x="0" y="435"/>
                  </a:lnTo>
                  <a:lnTo>
                    <a:pt x="0" y="453"/>
                  </a:lnTo>
                  <a:lnTo>
                    <a:pt x="0" y="660"/>
                  </a:lnTo>
                  <a:lnTo>
                    <a:pt x="0" y="678"/>
                  </a:lnTo>
                  <a:lnTo>
                    <a:pt x="17" y="678"/>
                  </a:lnTo>
                  <a:lnTo>
                    <a:pt x="153" y="678"/>
                  </a:lnTo>
                  <a:lnTo>
                    <a:pt x="153" y="678"/>
                  </a:lnTo>
                  <a:cubicBezTo>
                    <a:pt x="161" y="707"/>
                    <a:pt x="173" y="736"/>
                    <a:pt x="188" y="764"/>
                  </a:cubicBezTo>
                  <a:lnTo>
                    <a:pt x="93" y="859"/>
                  </a:lnTo>
                  <a:lnTo>
                    <a:pt x="80" y="872"/>
                  </a:lnTo>
                  <a:lnTo>
                    <a:pt x="93" y="884"/>
                  </a:lnTo>
                  <a:lnTo>
                    <a:pt x="239" y="1030"/>
                  </a:lnTo>
                  <a:lnTo>
                    <a:pt x="252" y="1043"/>
                  </a:lnTo>
                  <a:lnTo>
                    <a:pt x="264" y="1030"/>
                  </a:lnTo>
                  <a:lnTo>
                    <a:pt x="362" y="933"/>
                  </a:lnTo>
                  <a:lnTo>
                    <a:pt x="362" y="933"/>
                  </a:lnTo>
                  <a:cubicBezTo>
                    <a:pt x="387" y="946"/>
                    <a:pt x="414" y="957"/>
                    <a:pt x="441" y="965"/>
                  </a:cubicBezTo>
                  <a:lnTo>
                    <a:pt x="441" y="1101"/>
                  </a:lnTo>
                  <a:lnTo>
                    <a:pt x="441" y="1120"/>
                  </a:lnTo>
                  <a:lnTo>
                    <a:pt x="459" y="1120"/>
                  </a:lnTo>
                  <a:lnTo>
                    <a:pt x="666" y="1120"/>
                  </a:lnTo>
                  <a:lnTo>
                    <a:pt x="684" y="1120"/>
                  </a:lnTo>
                  <a:lnTo>
                    <a:pt x="684" y="1101"/>
                  </a:lnTo>
                  <a:lnTo>
                    <a:pt x="684" y="961"/>
                  </a:lnTo>
                  <a:lnTo>
                    <a:pt x="684" y="961"/>
                  </a:lnTo>
                  <a:cubicBezTo>
                    <a:pt x="709" y="954"/>
                    <a:pt x="733" y="943"/>
                    <a:pt x="755" y="931"/>
                  </a:cubicBezTo>
                  <a:lnTo>
                    <a:pt x="855" y="1030"/>
                  </a:lnTo>
                  <a:lnTo>
                    <a:pt x="868" y="1043"/>
                  </a:lnTo>
                  <a:lnTo>
                    <a:pt x="880" y="1030"/>
                  </a:lnTo>
                  <a:lnTo>
                    <a:pt x="1027" y="884"/>
                  </a:lnTo>
                  <a:lnTo>
                    <a:pt x="1039" y="872"/>
                  </a:lnTo>
                  <a:lnTo>
                    <a:pt x="1027" y="859"/>
                  </a:lnTo>
                  <a:lnTo>
                    <a:pt x="927" y="760"/>
                  </a:lnTo>
                  <a:lnTo>
                    <a:pt x="927" y="760"/>
                  </a:lnTo>
                  <a:cubicBezTo>
                    <a:pt x="941" y="735"/>
                    <a:pt x="951" y="710"/>
                    <a:pt x="959" y="684"/>
                  </a:cubicBezTo>
                  <a:lnTo>
                    <a:pt x="1101" y="684"/>
                  </a:lnTo>
                  <a:close/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74" name="Freeform 23">
              <a:extLst>
                <a:ext uri="{FF2B5EF4-FFF2-40B4-BE49-F238E27FC236}">
                  <a16:creationId xmlns:a16="http://schemas.microsoft.com/office/drawing/2014/main" id="{8B9A206C-BD7B-2D4D-A8EC-C91A2230C2F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1148173" y="4475254"/>
              <a:ext cx="250789" cy="250310"/>
            </a:xfrm>
            <a:custGeom>
              <a:avLst/>
              <a:gdLst>
                <a:gd name="T0" fmla="*/ 809 w 1121"/>
                <a:gd name="T1" fmla="*/ 560 h 1121"/>
                <a:gd name="T2" fmla="*/ 557 w 1121"/>
                <a:gd name="T3" fmla="*/ 811 h 1121"/>
                <a:gd name="T4" fmla="*/ 305 w 1121"/>
                <a:gd name="T5" fmla="*/ 560 h 1121"/>
                <a:gd name="T6" fmla="*/ 557 w 1121"/>
                <a:gd name="T7" fmla="*/ 308 h 1121"/>
                <a:gd name="T8" fmla="*/ 1103 w 1121"/>
                <a:gd name="T9" fmla="*/ 684 h 1121"/>
                <a:gd name="T10" fmla="*/ 1120 w 1121"/>
                <a:gd name="T11" fmla="*/ 666 h 1121"/>
                <a:gd name="T12" fmla="*/ 1120 w 1121"/>
                <a:gd name="T13" fmla="*/ 442 h 1121"/>
                <a:gd name="T14" fmla="*/ 962 w 1121"/>
                <a:gd name="T15" fmla="*/ 442 h 1121"/>
                <a:gd name="T16" fmla="*/ 928 w 1121"/>
                <a:gd name="T17" fmla="*/ 360 h 1121"/>
                <a:gd name="T18" fmla="*/ 1040 w 1121"/>
                <a:gd name="T19" fmla="*/ 247 h 1121"/>
                <a:gd name="T20" fmla="*/ 881 w 1121"/>
                <a:gd name="T21" fmla="*/ 89 h 1121"/>
                <a:gd name="T22" fmla="*/ 856 w 1121"/>
                <a:gd name="T23" fmla="*/ 89 h 1121"/>
                <a:gd name="T24" fmla="*/ 756 w 1121"/>
                <a:gd name="T25" fmla="*/ 189 h 1121"/>
                <a:gd name="T26" fmla="*/ 678 w 1121"/>
                <a:gd name="T27" fmla="*/ 18 h 1121"/>
                <a:gd name="T28" fmla="*/ 661 w 1121"/>
                <a:gd name="T29" fmla="*/ 0 h 1121"/>
                <a:gd name="T30" fmla="*/ 436 w 1121"/>
                <a:gd name="T31" fmla="*/ 0 h 1121"/>
                <a:gd name="T32" fmla="*/ 436 w 1121"/>
                <a:gd name="T33" fmla="*/ 156 h 1121"/>
                <a:gd name="T34" fmla="*/ 362 w 1121"/>
                <a:gd name="T35" fmla="*/ 186 h 1121"/>
                <a:gd name="T36" fmla="*/ 252 w 1121"/>
                <a:gd name="T37" fmla="*/ 76 h 1121"/>
                <a:gd name="T38" fmla="*/ 93 w 1121"/>
                <a:gd name="T39" fmla="*/ 235 h 1121"/>
                <a:gd name="T40" fmla="*/ 93 w 1121"/>
                <a:gd name="T41" fmla="*/ 260 h 1121"/>
                <a:gd name="T42" fmla="*/ 188 w 1121"/>
                <a:gd name="T43" fmla="*/ 356 h 1121"/>
                <a:gd name="T44" fmla="*/ 18 w 1121"/>
                <a:gd name="T45" fmla="*/ 436 h 1121"/>
                <a:gd name="T46" fmla="*/ 0 w 1121"/>
                <a:gd name="T47" fmla="*/ 454 h 1121"/>
                <a:gd name="T48" fmla="*/ 0 w 1121"/>
                <a:gd name="T49" fmla="*/ 679 h 1121"/>
                <a:gd name="T50" fmla="*/ 153 w 1121"/>
                <a:gd name="T51" fmla="*/ 679 h 1121"/>
                <a:gd name="T52" fmla="*/ 188 w 1121"/>
                <a:gd name="T53" fmla="*/ 764 h 1121"/>
                <a:gd name="T54" fmla="*/ 81 w 1121"/>
                <a:gd name="T55" fmla="*/ 872 h 1121"/>
                <a:gd name="T56" fmla="*/ 240 w 1121"/>
                <a:gd name="T57" fmla="*/ 1031 h 1121"/>
                <a:gd name="T58" fmla="*/ 265 w 1121"/>
                <a:gd name="T59" fmla="*/ 1031 h 1121"/>
                <a:gd name="T60" fmla="*/ 362 w 1121"/>
                <a:gd name="T61" fmla="*/ 934 h 1121"/>
                <a:gd name="T62" fmla="*/ 442 w 1121"/>
                <a:gd name="T63" fmla="*/ 1102 h 1121"/>
                <a:gd name="T64" fmla="*/ 459 w 1121"/>
                <a:gd name="T65" fmla="*/ 1120 h 1121"/>
                <a:gd name="T66" fmla="*/ 684 w 1121"/>
                <a:gd name="T67" fmla="*/ 1120 h 1121"/>
                <a:gd name="T68" fmla="*/ 684 w 1121"/>
                <a:gd name="T69" fmla="*/ 962 h 1121"/>
                <a:gd name="T70" fmla="*/ 756 w 1121"/>
                <a:gd name="T71" fmla="*/ 931 h 1121"/>
                <a:gd name="T72" fmla="*/ 868 w 1121"/>
                <a:gd name="T73" fmla="*/ 1044 h 1121"/>
                <a:gd name="T74" fmla="*/ 1027 w 1121"/>
                <a:gd name="T75" fmla="*/ 885 h 1121"/>
                <a:gd name="T76" fmla="*/ 1027 w 1121"/>
                <a:gd name="T77" fmla="*/ 860 h 1121"/>
                <a:gd name="T78" fmla="*/ 928 w 1121"/>
                <a:gd name="T79" fmla="*/ 760 h 1121"/>
                <a:gd name="T80" fmla="*/ 1103 w 1121"/>
                <a:gd name="T81" fmla="*/ 684 h 1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21" h="1121">
                  <a:moveTo>
                    <a:pt x="809" y="560"/>
                  </a:moveTo>
                  <a:lnTo>
                    <a:pt x="809" y="560"/>
                  </a:lnTo>
                  <a:cubicBezTo>
                    <a:pt x="809" y="699"/>
                    <a:pt x="696" y="811"/>
                    <a:pt x="557" y="811"/>
                  </a:cubicBezTo>
                  <a:lnTo>
                    <a:pt x="557" y="811"/>
                  </a:lnTo>
                  <a:cubicBezTo>
                    <a:pt x="419" y="811"/>
                    <a:pt x="305" y="699"/>
                    <a:pt x="305" y="560"/>
                  </a:cubicBezTo>
                  <a:lnTo>
                    <a:pt x="305" y="560"/>
                  </a:lnTo>
                  <a:cubicBezTo>
                    <a:pt x="305" y="421"/>
                    <a:pt x="419" y="308"/>
                    <a:pt x="557" y="308"/>
                  </a:cubicBezTo>
                  <a:lnTo>
                    <a:pt x="557" y="308"/>
                  </a:lnTo>
                  <a:cubicBezTo>
                    <a:pt x="696" y="308"/>
                    <a:pt x="809" y="421"/>
                    <a:pt x="809" y="560"/>
                  </a:cubicBezTo>
                  <a:close/>
                  <a:moveTo>
                    <a:pt x="1103" y="684"/>
                  </a:moveTo>
                  <a:lnTo>
                    <a:pt x="1120" y="684"/>
                  </a:lnTo>
                  <a:lnTo>
                    <a:pt x="1120" y="666"/>
                  </a:lnTo>
                  <a:lnTo>
                    <a:pt x="1120" y="459"/>
                  </a:lnTo>
                  <a:lnTo>
                    <a:pt x="1120" y="442"/>
                  </a:lnTo>
                  <a:lnTo>
                    <a:pt x="1103" y="442"/>
                  </a:lnTo>
                  <a:lnTo>
                    <a:pt x="962" y="442"/>
                  </a:lnTo>
                  <a:lnTo>
                    <a:pt x="962" y="442"/>
                  </a:lnTo>
                  <a:cubicBezTo>
                    <a:pt x="953" y="413"/>
                    <a:pt x="942" y="386"/>
                    <a:pt x="928" y="360"/>
                  </a:cubicBezTo>
                  <a:lnTo>
                    <a:pt x="1027" y="260"/>
                  </a:lnTo>
                  <a:lnTo>
                    <a:pt x="1040" y="247"/>
                  </a:lnTo>
                  <a:lnTo>
                    <a:pt x="1027" y="235"/>
                  </a:lnTo>
                  <a:lnTo>
                    <a:pt x="881" y="89"/>
                  </a:lnTo>
                  <a:lnTo>
                    <a:pt x="868" y="76"/>
                  </a:lnTo>
                  <a:lnTo>
                    <a:pt x="856" y="89"/>
                  </a:lnTo>
                  <a:lnTo>
                    <a:pt x="756" y="189"/>
                  </a:lnTo>
                  <a:lnTo>
                    <a:pt x="756" y="189"/>
                  </a:lnTo>
                  <a:cubicBezTo>
                    <a:pt x="731" y="175"/>
                    <a:pt x="705" y="165"/>
                    <a:pt x="678" y="156"/>
                  </a:cubicBezTo>
                  <a:lnTo>
                    <a:pt x="678" y="18"/>
                  </a:lnTo>
                  <a:lnTo>
                    <a:pt x="678" y="0"/>
                  </a:lnTo>
                  <a:lnTo>
                    <a:pt x="661" y="0"/>
                  </a:lnTo>
                  <a:lnTo>
                    <a:pt x="453" y="0"/>
                  </a:lnTo>
                  <a:lnTo>
                    <a:pt x="436" y="0"/>
                  </a:lnTo>
                  <a:lnTo>
                    <a:pt x="436" y="18"/>
                  </a:lnTo>
                  <a:lnTo>
                    <a:pt x="436" y="156"/>
                  </a:lnTo>
                  <a:lnTo>
                    <a:pt x="436" y="156"/>
                  </a:lnTo>
                  <a:cubicBezTo>
                    <a:pt x="410" y="164"/>
                    <a:pt x="386" y="174"/>
                    <a:pt x="362" y="186"/>
                  </a:cubicBezTo>
                  <a:lnTo>
                    <a:pt x="265" y="89"/>
                  </a:lnTo>
                  <a:lnTo>
                    <a:pt x="252" y="76"/>
                  </a:lnTo>
                  <a:lnTo>
                    <a:pt x="240" y="89"/>
                  </a:lnTo>
                  <a:lnTo>
                    <a:pt x="93" y="235"/>
                  </a:lnTo>
                  <a:lnTo>
                    <a:pt x="81" y="247"/>
                  </a:lnTo>
                  <a:lnTo>
                    <a:pt x="93" y="260"/>
                  </a:lnTo>
                  <a:lnTo>
                    <a:pt x="188" y="356"/>
                  </a:lnTo>
                  <a:lnTo>
                    <a:pt x="188" y="356"/>
                  </a:lnTo>
                  <a:cubicBezTo>
                    <a:pt x="174" y="381"/>
                    <a:pt x="163" y="408"/>
                    <a:pt x="154" y="436"/>
                  </a:cubicBezTo>
                  <a:lnTo>
                    <a:pt x="18" y="436"/>
                  </a:lnTo>
                  <a:lnTo>
                    <a:pt x="0" y="436"/>
                  </a:lnTo>
                  <a:lnTo>
                    <a:pt x="0" y="454"/>
                  </a:lnTo>
                  <a:lnTo>
                    <a:pt x="0" y="660"/>
                  </a:lnTo>
                  <a:lnTo>
                    <a:pt x="0" y="679"/>
                  </a:lnTo>
                  <a:lnTo>
                    <a:pt x="18" y="679"/>
                  </a:lnTo>
                  <a:lnTo>
                    <a:pt x="153" y="679"/>
                  </a:lnTo>
                  <a:lnTo>
                    <a:pt x="153" y="679"/>
                  </a:lnTo>
                  <a:cubicBezTo>
                    <a:pt x="162" y="708"/>
                    <a:pt x="174" y="737"/>
                    <a:pt x="188" y="764"/>
                  </a:cubicBezTo>
                  <a:lnTo>
                    <a:pt x="93" y="860"/>
                  </a:lnTo>
                  <a:lnTo>
                    <a:pt x="81" y="872"/>
                  </a:lnTo>
                  <a:lnTo>
                    <a:pt x="93" y="885"/>
                  </a:lnTo>
                  <a:lnTo>
                    <a:pt x="240" y="1031"/>
                  </a:lnTo>
                  <a:lnTo>
                    <a:pt x="252" y="1044"/>
                  </a:lnTo>
                  <a:lnTo>
                    <a:pt x="265" y="1031"/>
                  </a:lnTo>
                  <a:lnTo>
                    <a:pt x="362" y="934"/>
                  </a:lnTo>
                  <a:lnTo>
                    <a:pt x="362" y="934"/>
                  </a:lnTo>
                  <a:cubicBezTo>
                    <a:pt x="388" y="946"/>
                    <a:pt x="414" y="957"/>
                    <a:pt x="442" y="965"/>
                  </a:cubicBezTo>
                  <a:lnTo>
                    <a:pt x="442" y="1102"/>
                  </a:lnTo>
                  <a:lnTo>
                    <a:pt x="442" y="1120"/>
                  </a:lnTo>
                  <a:lnTo>
                    <a:pt x="459" y="1120"/>
                  </a:lnTo>
                  <a:lnTo>
                    <a:pt x="667" y="1120"/>
                  </a:lnTo>
                  <a:lnTo>
                    <a:pt x="684" y="1120"/>
                  </a:lnTo>
                  <a:lnTo>
                    <a:pt x="684" y="1102"/>
                  </a:lnTo>
                  <a:lnTo>
                    <a:pt x="684" y="962"/>
                  </a:lnTo>
                  <a:lnTo>
                    <a:pt x="684" y="962"/>
                  </a:lnTo>
                  <a:cubicBezTo>
                    <a:pt x="709" y="954"/>
                    <a:pt x="733" y="944"/>
                    <a:pt x="756" y="931"/>
                  </a:cubicBezTo>
                  <a:lnTo>
                    <a:pt x="856" y="1031"/>
                  </a:lnTo>
                  <a:lnTo>
                    <a:pt x="868" y="1044"/>
                  </a:lnTo>
                  <a:lnTo>
                    <a:pt x="881" y="1031"/>
                  </a:lnTo>
                  <a:lnTo>
                    <a:pt x="1027" y="885"/>
                  </a:lnTo>
                  <a:lnTo>
                    <a:pt x="1040" y="872"/>
                  </a:lnTo>
                  <a:lnTo>
                    <a:pt x="1027" y="860"/>
                  </a:lnTo>
                  <a:lnTo>
                    <a:pt x="928" y="760"/>
                  </a:lnTo>
                  <a:lnTo>
                    <a:pt x="928" y="760"/>
                  </a:lnTo>
                  <a:cubicBezTo>
                    <a:pt x="941" y="736"/>
                    <a:pt x="952" y="710"/>
                    <a:pt x="960" y="684"/>
                  </a:cubicBezTo>
                  <a:lnTo>
                    <a:pt x="1103" y="684"/>
                  </a:ln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75" name="Freeform 24">
              <a:extLst>
                <a:ext uri="{FF2B5EF4-FFF2-40B4-BE49-F238E27FC236}">
                  <a16:creationId xmlns:a16="http://schemas.microsoft.com/office/drawing/2014/main" id="{0C09F8DB-45E0-AB4C-A5E0-E281B3F40EA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1543153" y="5212817"/>
              <a:ext cx="186610" cy="186255"/>
            </a:xfrm>
            <a:custGeom>
              <a:avLst/>
              <a:gdLst>
                <a:gd name="T0" fmla="*/ 601 w 833"/>
                <a:gd name="T1" fmla="*/ 416 h 832"/>
                <a:gd name="T2" fmla="*/ 414 w 833"/>
                <a:gd name="T3" fmla="*/ 603 h 832"/>
                <a:gd name="T4" fmla="*/ 227 w 833"/>
                <a:gd name="T5" fmla="*/ 416 h 832"/>
                <a:gd name="T6" fmla="*/ 414 w 833"/>
                <a:gd name="T7" fmla="*/ 229 h 832"/>
                <a:gd name="T8" fmla="*/ 819 w 833"/>
                <a:gd name="T9" fmla="*/ 508 h 832"/>
                <a:gd name="T10" fmla="*/ 832 w 833"/>
                <a:gd name="T11" fmla="*/ 494 h 832"/>
                <a:gd name="T12" fmla="*/ 832 w 833"/>
                <a:gd name="T13" fmla="*/ 328 h 832"/>
                <a:gd name="T14" fmla="*/ 714 w 833"/>
                <a:gd name="T15" fmla="*/ 328 h 832"/>
                <a:gd name="T16" fmla="*/ 689 w 833"/>
                <a:gd name="T17" fmla="*/ 267 h 832"/>
                <a:gd name="T18" fmla="*/ 772 w 833"/>
                <a:gd name="T19" fmla="*/ 184 h 832"/>
                <a:gd name="T20" fmla="*/ 654 w 833"/>
                <a:gd name="T21" fmla="*/ 66 h 832"/>
                <a:gd name="T22" fmla="*/ 636 w 833"/>
                <a:gd name="T23" fmla="*/ 66 h 832"/>
                <a:gd name="T24" fmla="*/ 561 w 833"/>
                <a:gd name="T25" fmla="*/ 140 h 832"/>
                <a:gd name="T26" fmla="*/ 504 w 833"/>
                <a:gd name="T27" fmla="*/ 13 h 832"/>
                <a:gd name="T28" fmla="*/ 491 w 833"/>
                <a:gd name="T29" fmla="*/ 0 h 832"/>
                <a:gd name="T30" fmla="*/ 324 w 833"/>
                <a:gd name="T31" fmla="*/ 0 h 832"/>
                <a:gd name="T32" fmla="*/ 324 w 833"/>
                <a:gd name="T33" fmla="*/ 116 h 832"/>
                <a:gd name="T34" fmla="*/ 270 w 833"/>
                <a:gd name="T35" fmla="*/ 138 h 832"/>
                <a:gd name="T36" fmla="*/ 187 w 833"/>
                <a:gd name="T37" fmla="*/ 56 h 832"/>
                <a:gd name="T38" fmla="*/ 70 w 833"/>
                <a:gd name="T39" fmla="*/ 174 h 832"/>
                <a:gd name="T40" fmla="*/ 70 w 833"/>
                <a:gd name="T41" fmla="*/ 193 h 832"/>
                <a:gd name="T42" fmla="*/ 141 w 833"/>
                <a:gd name="T43" fmla="*/ 264 h 832"/>
                <a:gd name="T44" fmla="*/ 13 w 833"/>
                <a:gd name="T45" fmla="*/ 323 h 832"/>
                <a:gd name="T46" fmla="*/ 0 w 833"/>
                <a:gd name="T47" fmla="*/ 336 h 832"/>
                <a:gd name="T48" fmla="*/ 0 w 833"/>
                <a:gd name="T49" fmla="*/ 503 h 832"/>
                <a:gd name="T50" fmla="*/ 114 w 833"/>
                <a:gd name="T51" fmla="*/ 503 h 832"/>
                <a:gd name="T52" fmla="*/ 141 w 833"/>
                <a:gd name="T53" fmla="*/ 567 h 832"/>
                <a:gd name="T54" fmla="*/ 60 w 833"/>
                <a:gd name="T55" fmla="*/ 648 h 832"/>
                <a:gd name="T56" fmla="*/ 178 w 833"/>
                <a:gd name="T57" fmla="*/ 766 h 832"/>
                <a:gd name="T58" fmla="*/ 197 w 833"/>
                <a:gd name="T59" fmla="*/ 766 h 832"/>
                <a:gd name="T60" fmla="*/ 270 w 833"/>
                <a:gd name="T61" fmla="*/ 693 h 832"/>
                <a:gd name="T62" fmla="*/ 328 w 833"/>
                <a:gd name="T63" fmla="*/ 818 h 832"/>
                <a:gd name="T64" fmla="*/ 341 w 833"/>
                <a:gd name="T65" fmla="*/ 831 h 832"/>
                <a:gd name="T66" fmla="*/ 509 w 833"/>
                <a:gd name="T67" fmla="*/ 831 h 832"/>
                <a:gd name="T68" fmla="*/ 509 w 833"/>
                <a:gd name="T69" fmla="*/ 714 h 832"/>
                <a:gd name="T70" fmla="*/ 561 w 833"/>
                <a:gd name="T71" fmla="*/ 691 h 832"/>
                <a:gd name="T72" fmla="*/ 645 w 833"/>
                <a:gd name="T73" fmla="*/ 775 h 832"/>
                <a:gd name="T74" fmla="*/ 763 w 833"/>
                <a:gd name="T75" fmla="*/ 656 h 832"/>
                <a:gd name="T76" fmla="*/ 763 w 833"/>
                <a:gd name="T77" fmla="*/ 638 h 832"/>
                <a:gd name="T78" fmla="*/ 689 w 833"/>
                <a:gd name="T79" fmla="*/ 564 h 832"/>
                <a:gd name="T80" fmla="*/ 819 w 833"/>
                <a:gd name="T81" fmla="*/ 508 h 8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33" h="832">
                  <a:moveTo>
                    <a:pt x="601" y="416"/>
                  </a:moveTo>
                  <a:lnTo>
                    <a:pt x="601" y="416"/>
                  </a:lnTo>
                  <a:cubicBezTo>
                    <a:pt x="601" y="519"/>
                    <a:pt x="517" y="603"/>
                    <a:pt x="414" y="603"/>
                  </a:cubicBezTo>
                  <a:lnTo>
                    <a:pt x="414" y="603"/>
                  </a:lnTo>
                  <a:cubicBezTo>
                    <a:pt x="311" y="603"/>
                    <a:pt x="227" y="519"/>
                    <a:pt x="227" y="416"/>
                  </a:cubicBezTo>
                  <a:lnTo>
                    <a:pt x="227" y="416"/>
                  </a:lnTo>
                  <a:cubicBezTo>
                    <a:pt x="227" y="312"/>
                    <a:pt x="311" y="229"/>
                    <a:pt x="414" y="229"/>
                  </a:cubicBezTo>
                  <a:lnTo>
                    <a:pt x="414" y="229"/>
                  </a:lnTo>
                  <a:cubicBezTo>
                    <a:pt x="517" y="229"/>
                    <a:pt x="601" y="312"/>
                    <a:pt x="601" y="416"/>
                  </a:cubicBezTo>
                  <a:close/>
                  <a:moveTo>
                    <a:pt x="819" y="508"/>
                  </a:moveTo>
                  <a:lnTo>
                    <a:pt x="832" y="508"/>
                  </a:lnTo>
                  <a:lnTo>
                    <a:pt x="832" y="494"/>
                  </a:lnTo>
                  <a:lnTo>
                    <a:pt x="832" y="340"/>
                  </a:lnTo>
                  <a:lnTo>
                    <a:pt x="832" y="328"/>
                  </a:lnTo>
                  <a:lnTo>
                    <a:pt x="819" y="328"/>
                  </a:lnTo>
                  <a:lnTo>
                    <a:pt x="714" y="328"/>
                  </a:lnTo>
                  <a:lnTo>
                    <a:pt x="714" y="328"/>
                  </a:lnTo>
                  <a:cubicBezTo>
                    <a:pt x="708" y="307"/>
                    <a:pt x="700" y="286"/>
                    <a:pt x="689" y="267"/>
                  </a:cubicBezTo>
                  <a:lnTo>
                    <a:pt x="763" y="193"/>
                  </a:lnTo>
                  <a:lnTo>
                    <a:pt x="772" y="184"/>
                  </a:lnTo>
                  <a:lnTo>
                    <a:pt x="763" y="174"/>
                  </a:lnTo>
                  <a:lnTo>
                    <a:pt x="654" y="66"/>
                  </a:lnTo>
                  <a:lnTo>
                    <a:pt x="645" y="56"/>
                  </a:lnTo>
                  <a:lnTo>
                    <a:pt x="636" y="66"/>
                  </a:lnTo>
                  <a:lnTo>
                    <a:pt x="561" y="140"/>
                  </a:lnTo>
                  <a:lnTo>
                    <a:pt x="561" y="140"/>
                  </a:lnTo>
                  <a:cubicBezTo>
                    <a:pt x="543" y="130"/>
                    <a:pt x="524" y="122"/>
                    <a:pt x="504" y="116"/>
                  </a:cubicBezTo>
                  <a:lnTo>
                    <a:pt x="504" y="13"/>
                  </a:lnTo>
                  <a:lnTo>
                    <a:pt x="504" y="0"/>
                  </a:lnTo>
                  <a:lnTo>
                    <a:pt x="491" y="0"/>
                  </a:lnTo>
                  <a:lnTo>
                    <a:pt x="337" y="0"/>
                  </a:lnTo>
                  <a:lnTo>
                    <a:pt x="324" y="0"/>
                  </a:lnTo>
                  <a:lnTo>
                    <a:pt x="324" y="13"/>
                  </a:lnTo>
                  <a:lnTo>
                    <a:pt x="324" y="116"/>
                  </a:lnTo>
                  <a:lnTo>
                    <a:pt x="324" y="116"/>
                  </a:lnTo>
                  <a:cubicBezTo>
                    <a:pt x="305" y="121"/>
                    <a:pt x="287" y="129"/>
                    <a:pt x="270" y="138"/>
                  </a:cubicBezTo>
                  <a:lnTo>
                    <a:pt x="197" y="66"/>
                  </a:lnTo>
                  <a:lnTo>
                    <a:pt x="187" y="56"/>
                  </a:lnTo>
                  <a:lnTo>
                    <a:pt x="178" y="66"/>
                  </a:lnTo>
                  <a:lnTo>
                    <a:pt x="70" y="174"/>
                  </a:lnTo>
                  <a:lnTo>
                    <a:pt x="60" y="184"/>
                  </a:lnTo>
                  <a:lnTo>
                    <a:pt x="70" y="193"/>
                  </a:lnTo>
                  <a:lnTo>
                    <a:pt x="141" y="264"/>
                  </a:lnTo>
                  <a:lnTo>
                    <a:pt x="141" y="264"/>
                  </a:lnTo>
                  <a:cubicBezTo>
                    <a:pt x="130" y="283"/>
                    <a:pt x="122" y="303"/>
                    <a:pt x="115" y="323"/>
                  </a:cubicBezTo>
                  <a:lnTo>
                    <a:pt x="13" y="323"/>
                  </a:lnTo>
                  <a:lnTo>
                    <a:pt x="0" y="323"/>
                  </a:lnTo>
                  <a:lnTo>
                    <a:pt x="0" y="336"/>
                  </a:lnTo>
                  <a:lnTo>
                    <a:pt x="0" y="490"/>
                  </a:lnTo>
                  <a:lnTo>
                    <a:pt x="0" y="503"/>
                  </a:lnTo>
                  <a:lnTo>
                    <a:pt x="13" y="503"/>
                  </a:lnTo>
                  <a:lnTo>
                    <a:pt x="114" y="503"/>
                  </a:lnTo>
                  <a:lnTo>
                    <a:pt x="114" y="503"/>
                  </a:lnTo>
                  <a:cubicBezTo>
                    <a:pt x="121" y="525"/>
                    <a:pt x="129" y="547"/>
                    <a:pt x="141" y="567"/>
                  </a:cubicBezTo>
                  <a:lnTo>
                    <a:pt x="70" y="638"/>
                  </a:lnTo>
                  <a:lnTo>
                    <a:pt x="60" y="648"/>
                  </a:lnTo>
                  <a:lnTo>
                    <a:pt x="70" y="656"/>
                  </a:lnTo>
                  <a:lnTo>
                    <a:pt x="178" y="766"/>
                  </a:lnTo>
                  <a:lnTo>
                    <a:pt x="187" y="775"/>
                  </a:lnTo>
                  <a:lnTo>
                    <a:pt x="197" y="766"/>
                  </a:lnTo>
                  <a:lnTo>
                    <a:pt x="270" y="693"/>
                  </a:lnTo>
                  <a:lnTo>
                    <a:pt x="270" y="693"/>
                  </a:lnTo>
                  <a:cubicBezTo>
                    <a:pt x="288" y="703"/>
                    <a:pt x="308" y="711"/>
                    <a:pt x="328" y="716"/>
                  </a:cubicBezTo>
                  <a:lnTo>
                    <a:pt x="328" y="818"/>
                  </a:lnTo>
                  <a:lnTo>
                    <a:pt x="328" y="831"/>
                  </a:lnTo>
                  <a:lnTo>
                    <a:pt x="341" y="831"/>
                  </a:lnTo>
                  <a:lnTo>
                    <a:pt x="495" y="831"/>
                  </a:lnTo>
                  <a:lnTo>
                    <a:pt x="509" y="831"/>
                  </a:lnTo>
                  <a:lnTo>
                    <a:pt x="509" y="818"/>
                  </a:lnTo>
                  <a:lnTo>
                    <a:pt x="509" y="714"/>
                  </a:lnTo>
                  <a:lnTo>
                    <a:pt x="509" y="714"/>
                  </a:lnTo>
                  <a:cubicBezTo>
                    <a:pt x="527" y="708"/>
                    <a:pt x="545" y="701"/>
                    <a:pt x="561" y="691"/>
                  </a:cubicBezTo>
                  <a:lnTo>
                    <a:pt x="636" y="766"/>
                  </a:lnTo>
                  <a:lnTo>
                    <a:pt x="645" y="775"/>
                  </a:lnTo>
                  <a:lnTo>
                    <a:pt x="654" y="766"/>
                  </a:lnTo>
                  <a:lnTo>
                    <a:pt x="763" y="656"/>
                  </a:lnTo>
                  <a:lnTo>
                    <a:pt x="772" y="648"/>
                  </a:lnTo>
                  <a:lnTo>
                    <a:pt x="763" y="638"/>
                  </a:lnTo>
                  <a:lnTo>
                    <a:pt x="689" y="564"/>
                  </a:lnTo>
                  <a:lnTo>
                    <a:pt x="689" y="564"/>
                  </a:lnTo>
                  <a:cubicBezTo>
                    <a:pt x="699" y="546"/>
                    <a:pt x="707" y="527"/>
                    <a:pt x="713" y="508"/>
                  </a:cubicBezTo>
                  <a:lnTo>
                    <a:pt x="819" y="508"/>
                  </a:lnTo>
                  <a:close/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81" name="Freeform 30">
              <a:extLst>
                <a:ext uri="{FF2B5EF4-FFF2-40B4-BE49-F238E27FC236}">
                  <a16:creationId xmlns:a16="http://schemas.microsoft.com/office/drawing/2014/main" id="{90D82CB4-9807-154C-A14B-0D7B808BFB3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1316527" y="6187329"/>
              <a:ext cx="296207" cy="295642"/>
            </a:xfrm>
            <a:custGeom>
              <a:avLst/>
              <a:gdLst>
                <a:gd name="T0" fmla="*/ 949 w 1321"/>
                <a:gd name="T1" fmla="*/ 677 h 1321"/>
                <a:gd name="T2" fmla="*/ 639 w 1321"/>
                <a:gd name="T3" fmla="*/ 952 h 1321"/>
                <a:gd name="T4" fmla="*/ 364 w 1321"/>
                <a:gd name="T5" fmla="*/ 642 h 1321"/>
                <a:gd name="T6" fmla="*/ 674 w 1321"/>
                <a:gd name="T7" fmla="*/ 367 h 1321"/>
                <a:gd name="T8" fmla="*/ 1282 w 1321"/>
                <a:gd name="T9" fmla="*/ 842 h 1321"/>
                <a:gd name="T10" fmla="*/ 1304 w 1321"/>
                <a:gd name="T11" fmla="*/ 822 h 1321"/>
                <a:gd name="T12" fmla="*/ 1320 w 1321"/>
                <a:gd name="T13" fmla="*/ 561 h 1321"/>
                <a:gd name="T14" fmla="*/ 1134 w 1321"/>
                <a:gd name="T15" fmla="*/ 550 h 1321"/>
                <a:gd name="T16" fmla="*/ 1101 w 1321"/>
                <a:gd name="T17" fmla="*/ 452 h 1321"/>
                <a:gd name="T18" fmla="*/ 1239 w 1321"/>
                <a:gd name="T19" fmla="*/ 329 h 1321"/>
                <a:gd name="T20" fmla="*/ 1065 w 1321"/>
                <a:gd name="T21" fmla="*/ 133 h 1321"/>
                <a:gd name="T22" fmla="*/ 1037 w 1321"/>
                <a:gd name="T23" fmla="*/ 132 h 1321"/>
                <a:gd name="T24" fmla="*/ 913 w 1321"/>
                <a:gd name="T25" fmla="*/ 241 h 1321"/>
                <a:gd name="T26" fmla="*/ 835 w 1321"/>
                <a:gd name="T27" fmla="*/ 37 h 1321"/>
                <a:gd name="T28" fmla="*/ 816 w 1321"/>
                <a:gd name="T29" fmla="*/ 15 h 1321"/>
                <a:gd name="T30" fmla="*/ 554 w 1321"/>
                <a:gd name="T31" fmla="*/ 0 h 1321"/>
                <a:gd name="T32" fmla="*/ 543 w 1321"/>
                <a:gd name="T33" fmla="*/ 182 h 1321"/>
                <a:gd name="T34" fmla="*/ 455 w 1321"/>
                <a:gd name="T35" fmla="*/ 212 h 1321"/>
                <a:gd name="T36" fmla="*/ 335 w 1321"/>
                <a:gd name="T37" fmla="*/ 75 h 1321"/>
                <a:gd name="T38" fmla="*/ 139 w 1321"/>
                <a:gd name="T39" fmla="*/ 249 h 1321"/>
                <a:gd name="T40" fmla="*/ 137 w 1321"/>
                <a:gd name="T41" fmla="*/ 278 h 1321"/>
                <a:gd name="T42" fmla="*/ 242 w 1321"/>
                <a:gd name="T43" fmla="*/ 397 h 1321"/>
                <a:gd name="T44" fmla="*/ 37 w 1321"/>
                <a:gd name="T45" fmla="*/ 478 h 1321"/>
                <a:gd name="T46" fmla="*/ 16 w 1321"/>
                <a:gd name="T47" fmla="*/ 497 h 1321"/>
                <a:gd name="T48" fmla="*/ 0 w 1321"/>
                <a:gd name="T49" fmla="*/ 758 h 1321"/>
                <a:gd name="T50" fmla="*/ 178 w 1321"/>
                <a:gd name="T51" fmla="*/ 769 h 1321"/>
                <a:gd name="T52" fmla="*/ 214 w 1321"/>
                <a:gd name="T53" fmla="*/ 871 h 1321"/>
                <a:gd name="T54" fmla="*/ 80 w 1321"/>
                <a:gd name="T55" fmla="*/ 990 h 1321"/>
                <a:gd name="T56" fmla="*/ 254 w 1321"/>
                <a:gd name="T57" fmla="*/ 1185 h 1321"/>
                <a:gd name="T58" fmla="*/ 283 w 1321"/>
                <a:gd name="T59" fmla="*/ 1187 h 1321"/>
                <a:gd name="T60" fmla="*/ 404 w 1321"/>
                <a:gd name="T61" fmla="*/ 1080 h 1321"/>
                <a:gd name="T62" fmla="*/ 484 w 1321"/>
                <a:gd name="T63" fmla="*/ 1282 h 1321"/>
                <a:gd name="T64" fmla="*/ 504 w 1321"/>
                <a:gd name="T65" fmla="*/ 1304 h 1321"/>
                <a:gd name="T66" fmla="*/ 765 w 1321"/>
                <a:gd name="T67" fmla="*/ 1320 h 1321"/>
                <a:gd name="T68" fmla="*/ 776 w 1321"/>
                <a:gd name="T69" fmla="*/ 1136 h 1321"/>
                <a:gd name="T70" fmla="*/ 861 w 1321"/>
                <a:gd name="T71" fmla="*/ 1106 h 1321"/>
                <a:gd name="T72" fmla="*/ 985 w 1321"/>
                <a:gd name="T73" fmla="*/ 1243 h 1321"/>
                <a:gd name="T74" fmla="*/ 1180 w 1321"/>
                <a:gd name="T75" fmla="*/ 1069 h 1321"/>
                <a:gd name="T76" fmla="*/ 1182 w 1321"/>
                <a:gd name="T77" fmla="*/ 1041 h 1321"/>
                <a:gd name="T78" fmla="*/ 1073 w 1321"/>
                <a:gd name="T79" fmla="*/ 918 h 1321"/>
                <a:gd name="T80" fmla="*/ 1282 w 1321"/>
                <a:gd name="T81" fmla="*/ 842 h 1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321" h="1321">
                  <a:moveTo>
                    <a:pt x="949" y="677"/>
                  </a:moveTo>
                  <a:lnTo>
                    <a:pt x="949" y="677"/>
                  </a:lnTo>
                  <a:cubicBezTo>
                    <a:pt x="939" y="838"/>
                    <a:pt x="800" y="962"/>
                    <a:pt x="639" y="952"/>
                  </a:cubicBezTo>
                  <a:lnTo>
                    <a:pt x="639" y="952"/>
                  </a:lnTo>
                  <a:cubicBezTo>
                    <a:pt x="477" y="942"/>
                    <a:pt x="354" y="803"/>
                    <a:pt x="364" y="642"/>
                  </a:cubicBezTo>
                  <a:lnTo>
                    <a:pt x="364" y="642"/>
                  </a:lnTo>
                  <a:cubicBezTo>
                    <a:pt x="373" y="480"/>
                    <a:pt x="513" y="357"/>
                    <a:pt x="674" y="367"/>
                  </a:cubicBezTo>
                  <a:lnTo>
                    <a:pt x="674" y="367"/>
                  </a:lnTo>
                  <a:cubicBezTo>
                    <a:pt x="835" y="377"/>
                    <a:pt x="958" y="516"/>
                    <a:pt x="949" y="677"/>
                  </a:cubicBezTo>
                  <a:close/>
                  <a:moveTo>
                    <a:pt x="1282" y="842"/>
                  </a:moveTo>
                  <a:lnTo>
                    <a:pt x="1302" y="843"/>
                  </a:lnTo>
                  <a:lnTo>
                    <a:pt x="1304" y="822"/>
                  </a:lnTo>
                  <a:lnTo>
                    <a:pt x="1318" y="581"/>
                  </a:lnTo>
                  <a:lnTo>
                    <a:pt x="1320" y="561"/>
                  </a:lnTo>
                  <a:lnTo>
                    <a:pt x="1298" y="560"/>
                  </a:lnTo>
                  <a:lnTo>
                    <a:pt x="1134" y="550"/>
                  </a:lnTo>
                  <a:lnTo>
                    <a:pt x="1134" y="550"/>
                  </a:lnTo>
                  <a:cubicBezTo>
                    <a:pt x="1127" y="516"/>
                    <a:pt x="1116" y="483"/>
                    <a:pt x="1101" y="452"/>
                  </a:cubicBezTo>
                  <a:lnTo>
                    <a:pt x="1224" y="343"/>
                  </a:lnTo>
                  <a:lnTo>
                    <a:pt x="1239" y="329"/>
                  </a:lnTo>
                  <a:lnTo>
                    <a:pt x="1225" y="314"/>
                  </a:lnTo>
                  <a:lnTo>
                    <a:pt x="1065" y="133"/>
                  </a:lnTo>
                  <a:lnTo>
                    <a:pt x="1052" y="118"/>
                  </a:lnTo>
                  <a:lnTo>
                    <a:pt x="1037" y="132"/>
                  </a:lnTo>
                  <a:lnTo>
                    <a:pt x="913" y="241"/>
                  </a:lnTo>
                  <a:lnTo>
                    <a:pt x="913" y="241"/>
                  </a:lnTo>
                  <a:cubicBezTo>
                    <a:pt x="886" y="224"/>
                    <a:pt x="856" y="210"/>
                    <a:pt x="826" y="198"/>
                  </a:cubicBezTo>
                  <a:lnTo>
                    <a:pt x="835" y="37"/>
                  </a:lnTo>
                  <a:lnTo>
                    <a:pt x="836" y="16"/>
                  </a:lnTo>
                  <a:lnTo>
                    <a:pt x="816" y="15"/>
                  </a:lnTo>
                  <a:lnTo>
                    <a:pt x="575" y="1"/>
                  </a:lnTo>
                  <a:lnTo>
                    <a:pt x="554" y="0"/>
                  </a:lnTo>
                  <a:lnTo>
                    <a:pt x="553" y="20"/>
                  </a:lnTo>
                  <a:lnTo>
                    <a:pt x="543" y="182"/>
                  </a:lnTo>
                  <a:lnTo>
                    <a:pt x="543" y="182"/>
                  </a:lnTo>
                  <a:cubicBezTo>
                    <a:pt x="513" y="188"/>
                    <a:pt x="484" y="198"/>
                    <a:pt x="455" y="212"/>
                  </a:cubicBezTo>
                  <a:lnTo>
                    <a:pt x="349" y="91"/>
                  </a:lnTo>
                  <a:lnTo>
                    <a:pt x="335" y="75"/>
                  </a:lnTo>
                  <a:lnTo>
                    <a:pt x="319" y="89"/>
                  </a:lnTo>
                  <a:lnTo>
                    <a:pt x="139" y="249"/>
                  </a:lnTo>
                  <a:lnTo>
                    <a:pt x="124" y="263"/>
                  </a:lnTo>
                  <a:lnTo>
                    <a:pt x="137" y="278"/>
                  </a:lnTo>
                  <a:lnTo>
                    <a:pt x="242" y="397"/>
                  </a:lnTo>
                  <a:lnTo>
                    <a:pt x="242" y="397"/>
                  </a:lnTo>
                  <a:cubicBezTo>
                    <a:pt x="224" y="425"/>
                    <a:pt x="208" y="455"/>
                    <a:pt x="197" y="487"/>
                  </a:cubicBezTo>
                  <a:lnTo>
                    <a:pt x="37" y="478"/>
                  </a:lnTo>
                  <a:lnTo>
                    <a:pt x="17" y="476"/>
                  </a:lnTo>
                  <a:lnTo>
                    <a:pt x="16" y="497"/>
                  </a:lnTo>
                  <a:lnTo>
                    <a:pt x="2" y="738"/>
                  </a:lnTo>
                  <a:lnTo>
                    <a:pt x="0" y="758"/>
                  </a:lnTo>
                  <a:lnTo>
                    <a:pt x="21" y="760"/>
                  </a:lnTo>
                  <a:lnTo>
                    <a:pt x="178" y="769"/>
                  </a:lnTo>
                  <a:lnTo>
                    <a:pt x="178" y="769"/>
                  </a:lnTo>
                  <a:cubicBezTo>
                    <a:pt x="186" y="804"/>
                    <a:pt x="198" y="838"/>
                    <a:pt x="214" y="871"/>
                  </a:cubicBezTo>
                  <a:lnTo>
                    <a:pt x="96" y="976"/>
                  </a:lnTo>
                  <a:lnTo>
                    <a:pt x="80" y="990"/>
                  </a:lnTo>
                  <a:lnTo>
                    <a:pt x="94" y="1005"/>
                  </a:lnTo>
                  <a:lnTo>
                    <a:pt x="254" y="1185"/>
                  </a:lnTo>
                  <a:lnTo>
                    <a:pt x="268" y="1201"/>
                  </a:lnTo>
                  <a:lnTo>
                    <a:pt x="283" y="1187"/>
                  </a:lnTo>
                  <a:lnTo>
                    <a:pt x="404" y="1080"/>
                  </a:lnTo>
                  <a:lnTo>
                    <a:pt x="404" y="1080"/>
                  </a:lnTo>
                  <a:cubicBezTo>
                    <a:pt x="432" y="1097"/>
                    <a:pt x="463" y="1111"/>
                    <a:pt x="494" y="1122"/>
                  </a:cubicBezTo>
                  <a:lnTo>
                    <a:pt x="484" y="1282"/>
                  </a:lnTo>
                  <a:lnTo>
                    <a:pt x="483" y="1303"/>
                  </a:lnTo>
                  <a:lnTo>
                    <a:pt x="504" y="1304"/>
                  </a:lnTo>
                  <a:lnTo>
                    <a:pt x="745" y="1318"/>
                  </a:lnTo>
                  <a:lnTo>
                    <a:pt x="765" y="1320"/>
                  </a:lnTo>
                  <a:lnTo>
                    <a:pt x="767" y="1299"/>
                  </a:lnTo>
                  <a:lnTo>
                    <a:pt x="776" y="1136"/>
                  </a:lnTo>
                  <a:lnTo>
                    <a:pt x="776" y="1136"/>
                  </a:lnTo>
                  <a:cubicBezTo>
                    <a:pt x="806" y="1128"/>
                    <a:pt x="834" y="1118"/>
                    <a:pt x="861" y="1106"/>
                  </a:cubicBezTo>
                  <a:lnTo>
                    <a:pt x="970" y="1228"/>
                  </a:lnTo>
                  <a:lnTo>
                    <a:pt x="985" y="1243"/>
                  </a:lnTo>
                  <a:lnTo>
                    <a:pt x="1000" y="1230"/>
                  </a:lnTo>
                  <a:lnTo>
                    <a:pt x="1180" y="1069"/>
                  </a:lnTo>
                  <a:lnTo>
                    <a:pt x="1196" y="1056"/>
                  </a:lnTo>
                  <a:lnTo>
                    <a:pt x="1182" y="1041"/>
                  </a:lnTo>
                  <a:lnTo>
                    <a:pt x="1073" y="918"/>
                  </a:lnTo>
                  <a:lnTo>
                    <a:pt x="1073" y="918"/>
                  </a:lnTo>
                  <a:cubicBezTo>
                    <a:pt x="1090" y="891"/>
                    <a:pt x="1105" y="862"/>
                    <a:pt x="1116" y="832"/>
                  </a:cubicBezTo>
                  <a:lnTo>
                    <a:pt x="1282" y="842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83" name="Freeform 82">
              <a:extLst>
                <a:ext uri="{FF2B5EF4-FFF2-40B4-BE49-F238E27FC236}">
                  <a16:creationId xmlns:a16="http://schemas.microsoft.com/office/drawing/2014/main" id="{A11B44FD-872A-E746-BB26-5A053C9299F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0892878" y="5355689"/>
              <a:ext cx="839030" cy="837428"/>
            </a:xfrm>
            <a:custGeom>
              <a:avLst/>
              <a:gdLst>
                <a:gd name="connsiteX0" fmla="*/ 664852 w 1349015"/>
                <a:gd name="connsiteY0" fmla="*/ 484318 h 1349015"/>
                <a:gd name="connsiteX1" fmla="*/ 867000 w 1349015"/>
                <a:gd name="connsiteY1" fmla="*/ 664321 h 1349015"/>
                <a:gd name="connsiteX2" fmla="*/ 686472 w 1349015"/>
                <a:gd name="connsiteY2" fmla="*/ 867005 h 1349015"/>
                <a:gd name="connsiteX3" fmla="*/ 483964 w 1349015"/>
                <a:gd name="connsiteY3" fmla="*/ 686282 h 1349015"/>
                <a:gd name="connsiteX4" fmla="*/ 664852 w 1349015"/>
                <a:gd name="connsiteY4" fmla="*/ 484318 h 1349015"/>
                <a:gd name="connsiteX5" fmla="*/ 652912 w 1349015"/>
                <a:gd name="connsiteY5" fmla="*/ 297661 h 1349015"/>
                <a:gd name="connsiteX6" fmla="*/ 297661 w 1349015"/>
                <a:gd name="connsiteY6" fmla="*/ 695744 h 1349015"/>
                <a:gd name="connsiteX7" fmla="*/ 695744 w 1349015"/>
                <a:gd name="connsiteY7" fmla="*/ 1051354 h 1349015"/>
                <a:gd name="connsiteX8" fmla="*/ 1050994 w 1349015"/>
                <a:gd name="connsiteY8" fmla="*/ 653272 h 1349015"/>
                <a:gd name="connsiteX9" fmla="*/ 652912 w 1349015"/>
                <a:gd name="connsiteY9" fmla="*/ 297661 h 1349015"/>
                <a:gd name="connsiteX10" fmla="*/ 720219 w 1349015"/>
                <a:gd name="connsiteY10" fmla="*/ 0 h 1349015"/>
                <a:gd name="connsiteX11" fmla="*/ 727777 w 1349015"/>
                <a:gd name="connsiteY11" fmla="*/ 132454 h 1349015"/>
                <a:gd name="connsiteX12" fmla="*/ 841875 w 1349015"/>
                <a:gd name="connsiteY12" fmla="*/ 156209 h 1349015"/>
                <a:gd name="connsiteX13" fmla="*/ 901623 w 1349015"/>
                <a:gd name="connsiteY13" fmla="*/ 37793 h 1349015"/>
                <a:gd name="connsiteX14" fmla="*/ 1051354 w 1349015"/>
                <a:gd name="connsiteY14" fmla="*/ 113018 h 1349015"/>
                <a:gd name="connsiteX15" fmla="*/ 991605 w 1349015"/>
                <a:gd name="connsiteY15" fmla="*/ 231434 h 1349015"/>
                <a:gd name="connsiteX16" fmla="*/ 1078708 w 1349015"/>
                <a:gd name="connsiteY16" fmla="*/ 309179 h 1349015"/>
                <a:gd name="connsiteX17" fmla="*/ 1189567 w 1349015"/>
                <a:gd name="connsiteY17" fmla="*/ 236473 h 1349015"/>
                <a:gd name="connsiteX18" fmla="*/ 1281708 w 1349015"/>
                <a:gd name="connsiteY18" fmla="*/ 376846 h 1349015"/>
                <a:gd name="connsiteX19" fmla="*/ 1170490 w 1349015"/>
                <a:gd name="connsiteY19" fmla="*/ 449552 h 1349015"/>
                <a:gd name="connsiteX20" fmla="*/ 1206843 w 1349015"/>
                <a:gd name="connsiteY20" fmla="*/ 560410 h 1349015"/>
                <a:gd name="connsiteX21" fmla="*/ 1339297 w 1349015"/>
                <a:gd name="connsiteY21" fmla="*/ 552852 h 1349015"/>
                <a:gd name="connsiteX22" fmla="*/ 1349015 w 1349015"/>
                <a:gd name="connsiteY22" fmla="*/ 720219 h 1349015"/>
                <a:gd name="connsiteX23" fmla="*/ 1216561 w 1349015"/>
                <a:gd name="connsiteY23" fmla="*/ 727777 h 1349015"/>
                <a:gd name="connsiteX24" fmla="*/ 1192806 w 1349015"/>
                <a:gd name="connsiteY24" fmla="*/ 841875 h 1349015"/>
                <a:gd name="connsiteX25" fmla="*/ 1311223 w 1349015"/>
                <a:gd name="connsiteY25" fmla="*/ 901623 h 1349015"/>
                <a:gd name="connsiteX26" fmla="*/ 1235638 w 1349015"/>
                <a:gd name="connsiteY26" fmla="*/ 1051354 h 1349015"/>
                <a:gd name="connsiteX27" fmla="*/ 1117581 w 1349015"/>
                <a:gd name="connsiteY27" fmla="*/ 991605 h 1349015"/>
                <a:gd name="connsiteX28" fmla="*/ 1039476 w 1349015"/>
                <a:gd name="connsiteY28" fmla="*/ 1078708 h 1349015"/>
                <a:gd name="connsiteX29" fmla="*/ 1112182 w 1349015"/>
                <a:gd name="connsiteY29" fmla="*/ 1189567 h 1349015"/>
                <a:gd name="connsiteX30" fmla="*/ 972169 w 1349015"/>
                <a:gd name="connsiteY30" fmla="*/ 1281349 h 1349015"/>
                <a:gd name="connsiteX31" fmla="*/ 899464 w 1349015"/>
                <a:gd name="connsiteY31" fmla="*/ 1170490 h 1349015"/>
                <a:gd name="connsiteX32" fmla="*/ 788605 w 1349015"/>
                <a:gd name="connsiteY32" fmla="*/ 1206843 h 1349015"/>
                <a:gd name="connsiteX33" fmla="*/ 796164 w 1349015"/>
                <a:gd name="connsiteY33" fmla="*/ 1339657 h 1349015"/>
                <a:gd name="connsiteX34" fmla="*/ 628437 w 1349015"/>
                <a:gd name="connsiteY34" fmla="*/ 1349015 h 1349015"/>
                <a:gd name="connsiteX35" fmla="*/ 621238 w 1349015"/>
                <a:gd name="connsiteY35" fmla="*/ 1216201 h 1349015"/>
                <a:gd name="connsiteX36" fmla="*/ 506781 w 1349015"/>
                <a:gd name="connsiteY36" fmla="*/ 1192806 h 1349015"/>
                <a:gd name="connsiteX37" fmla="*/ 447392 w 1349015"/>
                <a:gd name="connsiteY37" fmla="*/ 1311223 h 1349015"/>
                <a:gd name="connsiteX38" fmla="*/ 297661 w 1349015"/>
                <a:gd name="connsiteY38" fmla="*/ 1235638 h 1349015"/>
                <a:gd name="connsiteX39" fmla="*/ 357050 w 1349015"/>
                <a:gd name="connsiteY39" fmla="*/ 1117581 h 1349015"/>
                <a:gd name="connsiteX40" fmla="*/ 270307 w 1349015"/>
                <a:gd name="connsiteY40" fmla="*/ 1039836 h 1349015"/>
                <a:gd name="connsiteX41" fmla="*/ 159089 w 1349015"/>
                <a:gd name="connsiteY41" fmla="*/ 1112542 h 1349015"/>
                <a:gd name="connsiteX42" fmla="*/ 67307 w 1349015"/>
                <a:gd name="connsiteY42" fmla="*/ 972169 h 1349015"/>
                <a:gd name="connsiteX43" fmla="*/ 178165 w 1349015"/>
                <a:gd name="connsiteY43" fmla="*/ 899464 h 1349015"/>
                <a:gd name="connsiteX44" fmla="*/ 142172 w 1349015"/>
                <a:gd name="connsiteY44" fmla="*/ 788605 h 1349015"/>
                <a:gd name="connsiteX45" fmla="*/ 9358 w 1349015"/>
                <a:gd name="connsiteY45" fmla="*/ 796164 h 1349015"/>
                <a:gd name="connsiteX46" fmla="*/ 0 w 1349015"/>
                <a:gd name="connsiteY46" fmla="*/ 628797 h 1349015"/>
                <a:gd name="connsiteX47" fmla="*/ 132454 w 1349015"/>
                <a:gd name="connsiteY47" fmla="*/ 621238 h 1349015"/>
                <a:gd name="connsiteX48" fmla="*/ 156209 w 1349015"/>
                <a:gd name="connsiteY48" fmla="*/ 507141 h 1349015"/>
                <a:gd name="connsiteX49" fmla="*/ 37432 w 1349015"/>
                <a:gd name="connsiteY49" fmla="*/ 447392 h 1349015"/>
                <a:gd name="connsiteX50" fmla="*/ 113018 w 1349015"/>
                <a:gd name="connsiteY50" fmla="*/ 297661 h 1349015"/>
                <a:gd name="connsiteX51" fmla="*/ 231434 w 1349015"/>
                <a:gd name="connsiteY51" fmla="*/ 357050 h 1349015"/>
                <a:gd name="connsiteX52" fmla="*/ 309179 w 1349015"/>
                <a:gd name="connsiteY52" fmla="*/ 269947 h 1349015"/>
                <a:gd name="connsiteX53" fmla="*/ 236473 w 1349015"/>
                <a:gd name="connsiteY53" fmla="*/ 159449 h 1349015"/>
                <a:gd name="connsiteX54" fmla="*/ 376846 w 1349015"/>
                <a:gd name="connsiteY54" fmla="*/ 67307 h 1349015"/>
                <a:gd name="connsiteX55" fmla="*/ 449551 w 1349015"/>
                <a:gd name="connsiteY55" fmla="*/ 178165 h 1349015"/>
                <a:gd name="connsiteX56" fmla="*/ 560410 w 1349015"/>
                <a:gd name="connsiteY56" fmla="*/ 141812 h 1349015"/>
                <a:gd name="connsiteX57" fmla="*/ 552492 w 1349015"/>
                <a:gd name="connsiteY57" fmla="*/ 9358 h 134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1349015" h="1349015">
                  <a:moveTo>
                    <a:pt x="664852" y="484318"/>
                  </a:moveTo>
                  <a:cubicBezTo>
                    <a:pt x="770430" y="477838"/>
                    <a:pt x="861234" y="558840"/>
                    <a:pt x="867000" y="664321"/>
                  </a:cubicBezTo>
                  <a:cubicBezTo>
                    <a:pt x="872765" y="770163"/>
                    <a:pt x="792050" y="860885"/>
                    <a:pt x="686472" y="867005"/>
                  </a:cubicBezTo>
                  <a:cubicBezTo>
                    <a:pt x="580534" y="872765"/>
                    <a:pt x="489729" y="792124"/>
                    <a:pt x="483964" y="686282"/>
                  </a:cubicBezTo>
                  <a:cubicBezTo>
                    <a:pt x="477838" y="580440"/>
                    <a:pt x="558914" y="490078"/>
                    <a:pt x="664852" y="484318"/>
                  </a:cubicBezTo>
                  <a:close/>
                  <a:moveTo>
                    <a:pt x="652912" y="297661"/>
                  </a:moveTo>
                  <a:cubicBezTo>
                    <a:pt x="444872" y="309539"/>
                    <a:pt x="285784" y="487704"/>
                    <a:pt x="297661" y="695744"/>
                  </a:cubicBezTo>
                  <a:cubicBezTo>
                    <a:pt x="309179" y="903783"/>
                    <a:pt x="487704" y="1063231"/>
                    <a:pt x="695744" y="1051354"/>
                  </a:cubicBezTo>
                  <a:cubicBezTo>
                    <a:pt x="903783" y="1039476"/>
                    <a:pt x="1062871" y="861311"/>
                    <a:pt x="1050994" y="653272"/>
                  </a:cubicBezTo>
                  <a:cubicBezTo>
                    <a:pt x="1039116" y="444872"/>
                    <a:pt x="860951" y="286144"/>
                    <a:pt x="652912" y="297661"/>
                  </a:cubicBezTo>
                  <a:close/>
                  <a:moveTo>
                    <a:pt x="720219" y="0"/>
                  </a:moveTo>
                  <a:lnTo>
                    <a:pt x="727777" y="132454"/>
                  </a:lnTo>
                  <a:cubicBezTo>
                    <a:pt x="767010" y="136413"/>
                    <a:pt x="805162" y="144332"/>
                    <a:pt x="841875" y="156209"/>
                  </a:cubicBezTo>
                  <a:lnTo>
                    <a:pt x="901623" y="37793"/>
                  </a:lnTo>
                  <a:lnTo>
                    <a:pt x="1051354" y="113018"/>
                  </a:lnTo>
                  <a:lnTo>
                    <a:pt x="991605" y="231434"/>
                  </a:lnTo>
                  <a:cubicBezTo>
                    <a:pt x="1023279" y="254110"/>
                    <a:pt x="1052434" y="280385"/>
                    <a:pt x="1078708" y="309179"/>
                  </a:cubicBezTo>
                  <a:lnTo>
                    <a:pt x="1189567" y="236473"/>
                  </a:lnTo>
                  <a:lnTo>
                    <a:pt x="1281708" y="376846"/>
                  </a:lnTo>
                  <a:lnTo>
                    <a:pt x="1170490" y="449552"/>
                  </a:lnTo>
                  <a:cubicBezTo>
                    <a:pt x="1186327" y="484465"/>
                    <a:pt x="1198565" y="521538"/>
                    <a:pt x="1206843" y="560410"/>
                  </a:cubicBezTo>
                  <a:lnTo>
                    <a:pt x="1339297" y="552852"/>
                  </a:lnTo>
                  <a:lnTo>
                    <a:pt x="1349015" y="720219"/>
                  </a:lnTo>
                  <a:lnTo>
                    <a:pt x="1216561" y="727777"/>
                  </a:lnTo>
                  <a:cubicBezTo>
                    <a:pt x="1212602" y="767010"/>
                    <a:pt x="1204684" y="805162"/>
                    <a:pt x="1192806" y="841875"/>
                  </a:cubicBezTo>
                  <a:lnTo>
                    <a:pt x="1311223" y="901623"/>
                  </a:lnTo>
                  <a:lnTo>
                    <a:pt x="1235638" y="1051354"/>
                  </a:lnTo>
                  <a:lnTo>
                    <a:pt x="1117581" y="991605"/>
                  </a:lnTo>
                  <a:cubicBezTo>
                    <a:pt x="1094545" y="1023279"/>
                    <a:pt x="1068630" y="1052793"/>
                    <a:pt x="1039476" y="1078708"/>
                  </a:cubicBezTo>
                  <a:lnTo>
                    <a:pt x="1112182" y="1189567"/>
                  </a:lnTo>
                  <a:lnTo>
                    <a:pt x="972169" y="1281349"/>
                  </a:lnTo>
                  <a:lnTo>
                    <a:pt x="899464" y="1170490"/>
                  </a:lnTo>
                  <a:cubicBezTo>
                    <a:pt x="864550" y="1186687"/>
                    <a:pt x="827118" y="1198565"/>
                    <a:pt x="788605" y="1206843"/>
                  </a:cubicBezTo>
                  <a:lnTo>
                    <a:pt x="796164" y="1339657"/>
                  </a:lnTo>
                  <a:lnTo>
                    <a:pt x="628437" y="1349015"/>
                  </a:lnTo>
                  <a:lnTo>
                    <a:pt x="621238" y="1216201"/>
                  </a:lnTo>
                  <a:cubicBezTo>
                    <a:pt x="582006" y="1212602"/>
                    <a:pt x="543493" y="1204684"/>
                    <a:pt x="506781" y="1192806"/>
                  </a:cubicBezTo>
                  <a:lnTo>
                    <a:pt x="447392" y="1311223"/>
                  </a:lnTo>
                  <a:lnTo>
                    <a:pt x="297661" y="1235638"/>
                  </a:lnTo>
                  <a:lnTo>
                    <a:pt x="357050" y="1117581"/>
                  </a:lnTo>
                  <a:cubicBezTo>
                    <a:pt x="325376" y="1094905"/>
                    <a:pt x="296222" y="1068630"/>
                    <a:pt x="270307" y="1039836"/>
                  </a:cubicBezTo>
                  <a:lnTo>
                    <a:pt x="159089" y="1112542"/>
                  </a:lnTo>
                  <a:lnTo>
                    <a:pt x="67307" y="972169"/>
                  </a:lnTo>
                  <a:lnTo>
                    <a:pt x="178165" y="899464"/>
                  </a:lnTo>
                  <a:cubicBezTo>
                    <a:pt x="162328" y="864190"/>
                    <a:pt x="150090" y="827478"/>
                    <a:pt x="142172" y="788605"/>
                  </a:cubicBezTo>
                  <a:lnTo>
                    <a:pt x="9358" y="796164"/>
                  </a:lnTo>
                  <a:lnTo>
                    <a:pt x="0" y="628797"/>
                  </a:lnTo>
                  <a:lnTo>
                    <a:pt x="132454" y="621238"/>
                  </a:lnTo>
                  <a:cubicBezTo>
                    <a:pt x="136413" y="582006"/>
                    <a:pt x="144331" y="543493"/>
                    <a:pt x="156209" y="507141"/>
                  </a:cubicBezTo>
                  <a:lnTo>
                    <a:pt x="37432" y="447392"/>
                  </a:lnTo>
                  <a:lnTo>
                    <a:pt x="113018" y="297661"/>
                  </a:lnTo>
                  <a:lnTo>
                    <a:pt x="231434" y="357050"/>
                  </a:lnTo>
                  <a:cubicBezTo>
                    <a:pt x="254110" y="325376"/>
                    <a:pt x="280025" y="296222"/>
                    <a:pt x="309179" y="269947"/>
                  </a:cubicBezTo>
                  <a:lnTo>
                    <a:pt x="236473" y="159449"/>
                  </a:lnTo>
                  <a:lnTo>
                    <a:pt x="376846" y="67307"/>
                  </a:lnTo>
                  <a:lnTo>
                    <a:pt x="449551" y="178165"/>
                  </a:lnTo>
                  <a:cubicBezTo>
                    <a:pt x="484465" y="162688"/>
                    <a:pt x="521538" y="150090"/>
                    <a:pt x="560410" y="141812"/>
                  </a:cubicBezTo>
                  <a:lnTo>
                    <a:pt x="552492" y="9358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86" name="Freeform 85">
              <a:extLst>
                <a:ext uri="{FF2B5EF4-FFF2-40B4-BE49-F238E27FC236}">
                  <a16:creationId xmlns:a16="http://schemas.microsoft.com/office/drawing/2014/main" id="{A05642E1-76C6-B444-8BB9-C1297EDFDF5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1860406" y="6584369"/>
              <a:ext cx="148868" cy="148582"/>
            </a:xfrm>
            <a:custGeom>
              <a:avLst/>
              <a:gdLst>
                <a:gd name="connsiteX0" fmla="*/ 117093 w 239354"/>
                <a:gd name="connsiteY0" fmla="*/ 85206 h 239352"/>
                <a:gd name="connsiteX1" fmla="*/ 152555 w 239354"/>
                <a:gd name="connsiteY1" fmla="*/ 116924 h 239352"/>
                <a:gd name="connsiteX2" fmla="*/ 121033 w 239354"/>
                <a:gd name="connsiteY2" fmla="*/ 152562 h 239352"/>
                <a:gd name="connsiteX3" fmla="*/ 85213 w 239354"/>
                <a:gd name="connsiteY3" fmla="*/ 120844 h 239352"/>
                <a:gd name="connsiteX4" fmla="*/ 117093 w 239354"/>
                <a:gd name="connsiteY4" fmla="*/ 85206 h 239352"/>
                <a:gd name="connsiteX5" fmla="*/ 116083 w 239354"/>
                <a:gd name="connsiteY5" fmla="*/ 52909 h 239352"/>
                <a:gd name="connsiteX6" fmla="*/ 52830 w 239354"/>
                <a:gd name="connsiteY6" fmla="*/ 123455 h 239352"/>
                <a:gd name="connsiteX7" fmla="*/ 123271 w 239354"/>
                <a:gd name="connsiteY7" fmla="*/ 186443 h 239352"/>
                <a:gd name="connsiteX8" fmla="*/ 186524 w 239354"/>
                <a:gd name="connsiteY8" fmla="*/ 115897 h 239352"/>
                <a:gd name="connsiteX9" fmla="*/ 116083 w 239354"/>
                <a:gd name="connsiteY9" fmla="*/ 52909 h 239352"/>
                <a:gd name="connsiteX10" fmla="*/ 127943 w 239354"/>
                <a:gd name="connsiteY10" fmla="*/ 0 h 239352"/>
                <a:gd name="connsiteX11" fmla="*/ 129021 w 239354"/>
                <a:gd name="connsiteY11" fmla="*/ 23395 h 239352"/>
                <a:gd name="connsiteX12" fmla="*/ 149147 w 239354"/>
                <a:gd name="connsiteY12" fmla="*/ 27714 h 239352"/>
                <a:gd name="connsiteX13" fmla="*/ 159929 w 239354"/>
                <a:gd name="connsiteY13" fmla="*/ 6479 h 239352"/>
                <a:gd name="connsiteX14" fmla="*/ 186524 w 239354"/>
                <a:gd name="connsiteY14" fmla="*/ 20156 h 239352"/>
                <a:gd name="connsiteX15" fmla="*/ 176101 w 239354"/>
                <a:gd name="connsiteY15" fmla="*/ 41032 h 239352"/>
                <a:gd name="connsiteX16" fmla="*/ 191196 w 239354"/>
                <a:gd name="connsiteY16" fmla="*/ 54709 h 239352"/>
                <a:gd name="connsiteX17" fmla="*/ 210962 w 239354"/>
                <a:gd name="connsiteY17" fmla="*/ 41752 h 239352"/>
                <a:gd name="connsiteX18" fmla="*/ 227135 w 239354"/>
                <a:gd name="connsiteY18" fmla="*/ 66946 h 239352"/>
                <a:gd name="connsiteX19" fmla="*/ 207728 w 239354"/>
                <a:gd name="connsiteY19" fmla="*/ 79904 h 239352"/>
                <a:gd name="connsiteX20" fmla="*/ 214197 w 239354"/>
                <a:gd name="connsiteY20" fmla="*/ 99340 h 239352"/>
                <a:gd name="connsiteX21" fmla="*/ 237557 w 239354"/>
                <a:gd name="connsiteY21" fmla="*/ 98260 h 239352"/>
                <a:gd name="connsiteX22" fmla="*/ 239354 w 239354"/>
                <a:gd name="connsiteY22" fmla="*/ 127775 h 239352"/>
                <a:gd name="connsiteX23" fmla="*/ 215994 w 239354"/>
                <a:gd name="connsiteY23" fmla="*/ 129214 h 239352"/>
                <a:gd name="connsiteX24" fmla="*/ 211681 w 239354"/>
                <a:gd name="connsiteY24" fmla="*/ 149370 h 239352"/>
                <a:gd name="connsiteX25" fmla="*/ 232525 w 239354"/>
                <a:gd name="connsiteY25" fmla="*/ 160168 h 239352"/>
                <a:gd name="connsiteX26" fmla="*/ 219228 w 239354"/>
                <a:gd name="connsiteY26" fmla="*/ 186443 h 239352"/>
                <a:gd name="connsiteX27" fmla="*/ 198024 w 239354"/>
                <a:gd name="connsiteY27" fmla="*/ 176005 h 239352"/>
                <a:gd name="connsiteX28" fmla="*/ 184367 w 239354"/>
                <a:gd name="connsiteY28" fmla="*/ 191482 h 239352"/>
                <a:gd name="connsiteX29" fmla="*/ 197305 w 239354"/>
                <a:gd name="connsiteY29" fmla="*/ 210918 h 239352"/>
                <a:gd name="connsiteX30" fmla="*/ 172507 w 239354"/>
                <a:gd name="connsiteY30" fmla="*/ 227475 h 239352"/>
                <a:gd name="connsiteX31" fmla="*/ 159569 w 239354"/>
                <a:gd name="connsiteY31" fmla="*/ 207679 h 239352"/>
                <a:gd name="connsiteX32" fmla="*/ 139803 w 239354"/>
                <a:gd name="connsiteY32" fmla="*/ 214157 h 239352"/>
                <a:gd name="connsiteX33" fmla="*/ 141240 w 239354"/>
                <a:gd name="connsiteY33" fmla="*/ 237553 h 239352"/>
                <a:gd name="connsiteX34" fmla="*/ 111411 w 239354"/>
                <a:gd name="connsiteY34" fmla="*/ 239352 h 239352"/>
                <a:gd name="connsiteX35" fmla="*/ 110333 w 239354"/>
                <a:gd name="connsiteY35" fmla="*/ 215957 h 239352"/>
                <a:gd name="connsiteX36" fmla="*/ 89848 w 239354"/>
                <a:gd name="connsiteY36" fmla="*/ 211638 h 239352"/>
                <a:gd name="connsiteX37" fmla="*/ 79425 w 239354"/>
                <a:gd name="connsiteY37" fmla="*/ 232514 h 239352"/>
                <a:gd name="connsiteX38" fmla="*/ 52830 w 239354"/>
                <a:gd name="connsiteY38" fmla="*/ 219196 h 239352"/>
                <a:gd name="connsiteX39" fmla="*/ 63612 w 239354"/>
                <a:gd name="connsiteY39" fmla="*/ 198321 h 239352"/>
                <a:gd name="connsiteX40" fmla="*/ 48158 w 239354"/>
                <a:gd name="connsiteY40" fmla="*/ 184643 h 239352"/>
                <a:gd name="connsiteX41" fmla="*/ 28392 w 239354"/>
                <a:gd name="connsiteY41" fmla="*/ 197601 h 239352"/>
                <a:gd name="connsiteX42" fmla="*/ 12219 w 239354"/>
                <a:gd name="connsiteY42" fmla="*/ 172406 h 239352"/>
                <a:gd name="connsiteX43" fmla="*/ 31626 w 239354"/>
                <a:gd name="connsiteY43" fmla="*/ 159448 h 239352"/>
                <a:gd name="connsiteX44" fmla="*/ 25516 w 239354"/>
                <a:gd name="connsiteY44" fmla="*/ 140012 h 239352"/>
                <a:gd name="connsiteX45" fmla="*/ 1797 w 239354"/>
                <a:gd name="connsiteY45" fmla="*/ 141092 h 239352"/>
                <a:gd name="connsiteX46" fmla="*/ 0 w 239354"/>
                <a:gd name="connsiteY46" fmla="*/ 111578 h 239352"/>
                <a:gd name="connsiteX47" fmla="*/ 23719 w 239354"/>
                <a:gd name="connsiteY47" fmla="*/ 110138 h 239352"/>
                <a:gd name="connsiteX48" fmla="*/ 27673 w 239354"/>
                <a:gd name="connsiteY48" fmla="*/ 89982 h 239352"/>
                <a:gd name="connsiteX49" fmla="*/ 6828 w 239354"/>
                <a:gd name="connsiteY49" fmla="*/ 79184 h 239352"/>
                <a:gd name="connsiteX50" fmla="*/ 20126 w 239354"/>
                <a:gd name="connsiteY50" fmla="*/ 52909 h 239352"/>
                <a:gd name="connsiteX51" fmla="*/ 41330 w 239354"/>
                <a:gd name="connsiteY51" fmla="*/ 63347 h 239352"/>
                <a:gd name="connsiteX52" fmla="*/ 54986 w 239354"/>
                <a:gd name="connsiteY52" fmla="*/ 47870 h 239352"/>
                <a:gd name="connsiteX53" fmla="*/ 42048 w 239354"/>
                <a:gd name="connsiteY53" fmla="*/ 28434 h 239352"/>
                <a:gd name="connsiteX54" fmla="*/ 67206 w 239354"/>
                <a:gd name="connsiteY54" fmla="*/ 11877 h 239352"/>
                <a:gd name="connsiteX55" fmla="*/ 79784 w 239354"/>
                <a:gd name="connsiteY55" fmla="*/ 31674 h 239352"/>
                <a:gd name="connsiteX56" fmla="*/ 99551 w 239354"/>
                <a:gd name="connsiteY56" fmla="*/ 25195 h 239352"/>
                <a:gd name="connsiteX57" fmla="*/ 98114 w 239354"/>
                <a:gd name="connsiteY57" fmla="*/ 1800 h 239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39354" h="239352">
                  <a:moveTo>
                    <a:pt x="117093" y="85206"/>
                  </a:moveTo>
                  <a:cubicBezTo>
                    <a:pt x="135720" y="84137"/>
                    <a:pt x="151481" y="98392"/>
                    <a:pt x="152555" y="116924"/>
                  </a:cubicBezTo>
                  <a:cubicBezTo>
                    <a:pt x="153630" y="135456"/>
                    <a:pt x="139302" y="151493"/>
                    <a:pt x="121033" y="152562"/>
                  </a:cubicBezTo>
                  <a:cubicBezTo>
                    <a:pt x="102049" y="153631"/>
                    <a:pt x="86287" y="139376"/>
                    <a:pt x="85213" y="120844"/>
                  </a:cubicBezTo>
                  <a:cubicBezTo>
                    <a:pt x="84138" y="102312"/>
                    <a:pt x="98466" y="86275"/>
                    <a:pt x="117093" y="85206"/>
                  </a:cubicBezTo>
                  <a:close/>
                  <a:moveTo>
                    <a:pt x="116083" y="52909"/>
                  </a:moveTo>
                  <a:cubicBezTo>
                    <a:pt x="79066" y="55069"/>
                    <a:pt x="50674" y="86383"/>
                    <a:pt x="52830" y="123455"/>
                  </a:cubicBezTo>
                  <a:cubicBezTo>
                    <a:pt x="54986" y="160528"/>
                    <a:pt x="86613" y="188602"/>
                    <a:pt x="123271" y="186443"/>
                  </a:cubicBezTo>
                  <a:cubicBezTo>
                    <a:pt x="160288" y="184283"/>
                    <a:pt x="188680" y="152970"/>
                    <a:pt x="186524" y="115897"/>
                  </a:cubicBezTo>
                  <a:cubicBezTo>
                    <a:pt x="184367" y="78824"/>
                    <a:pt x="152741" y="50750"/>
                    <a:pt x="116083" y="52909"/>
                  </a:cubicBezTo>
                  <a:close/>
                  <a:moveTo>
                    <a:pt x="127943" y="0"/>
                  </a:moveTo>
                  <a:lnTo>
                    <a:pt x="129021" y="23395"/>
                  </a:lnTo>
                  <a:cubicBezTo>
                    <a:pt x="136209" y="24115"/>
                    <a:pt x="142678" y="25555"/>
                    <a:pt x="149147" y="27714"/>
                  </a:cubicBezTo>
                  <a:lnTo>
                    <a:pt x="159929" y="6479"/>
                  </a:lnTo>
                  <a:lnTo>
                    <a:pt x="186524" y="20156"/>
                  </a:lnTo>
                  <a:lnTo>
                    <a:pt x="176101" y="41032"/>
                  </a:lnTo>
                  <a:cubicBezTo>
                    <a:pt x="181492" y="44991"/>
                    <a:pt x="186883" y="49670"/>
                    <a:pt x="191196" y="54709"/>
                  </a:cubicBezTo>
                  <a:lnTo>
                    <a:pt x="210962" y="41752"/>
                  </a:lnTo>
                  <a:lnTo>
                    <a:pt x="227135" y="66946"/>
                  </a:lnTo>
                  <a:lnTo>
                    <a:pt x="207728" y="79904"/>
                  </a:lnTo>
                  <a:cubicBezTo>
                    <a:pt x="210243" y="86023"/>
                    <a:pt x="212759" y="92502"/>
                    <a:pt x="214197" y="99340"/>
                  </a:cubicBezTo>
                  <a:lnTo>
                    <a:pt x="237557" y="98260"/>
                  </a:lnTo>
                  <a:lnTo>
                    <a:pt x="239354" y="127775"/>
                  </a:lnTo>
                  <a:lnTo>
                    <a:pt x="215994" y="129214"/>
                  </a:lnTo>
                  <a:cubicBezTo>
                    <a:pt x="214915" y="136053"/>
                    <a:pt x="213837" y="142892"/>
                    <a:pt x="211681" y="149370"/>
                  </a:cubicBezTo>
                  <a:lnTo>
                    <a:pt x="232525" y="160168"/>
                  </a:lnTo>
                  <a:lnTo>
                    <a:pt x="219228" y="186443"/>
                  </a:lnTo>
                  <a:lnTo>
                    <a:pt x="198024" y="176005"/>
                  </a:lnTo>
                  <a:cubicBezTo>
                    <a:pt x="194071" y="181764"/>
                    <a:pt x="189758" y="186803"/>
                    <a:pt x="184367" y="191482"/>
                  </a:cubicBezTo>
                  <a:lnTo>
                    <a:pt x="197305" y="210918"/>
                  </a:lnTo>
                  <a:lnTo>
                    <a:pt x="172507" y="227475"/>
                  </a:lnTo>
                  <a:lnTo>
                    <a:pt x="159569" y="207679"/>
                  </a:lnTo>
                  <a:cubicBezTo>
                    <a:pt x="153460" y="210558"/>
                    <a:pt x="146991" y="212718"/>
                    <a:pt x="139803" y="214157"/>
                  </a:cubicBezTo>
                  <a:lnTo>
                    <a:pt x="141240" y="237553"/>
                  </a:lnTo>
                  <a:lnTo>
                    <a:pt x="111411" y="239352"/>
                  </a:lnTo>
                  <a:lnTo>
                    <a:pt x="110333" y="215957"/>
                  </a:lnTo>
                  <a:cubicBezTo>
                    <a:pt x="103505" y="215237"/>
                    <a:pt x="96676" y="213797"/>
                    <a:pt x="89848" y="211638"/>
                  </a:cubicBezTo>
                  <a:lnTo>
                    <a:pt x="79425" y="232514"/>
                  </a:lnTo>
                  <a:lnTo>
                    <a:pt x="52830" y="219196"/>
                  </a:lnTo>
                  <a:lnTo>
                    <a:pt x="63612" y="198321"/>
                  </a:lnTo>
                  <a:cubicBezTo>
                    <a:pt x="57862" y="194361"/>
                    <a:pt x="52830" y="189682"/>
                    <a:pt x="48158" y="184643"/>
                  </a:cubicBezTo>
                  <a:lnTo>
                    <a:pt x="28392" y="197601"/>
                  </a:lnTo>
                  <a:lnTo>
                    <a:pt x="12219" y="172406"/>
                  </a:lnTo>
                  <a:lnTo>
                    <a:pt x="31626" y="159448"/>
                  </a:lnTo>
                  <a:cubicBezTo>
                    <a:pt x="29110" y="153330"/>
                    <a:pt x="26954" y="146851"/>
                    <a:pt x="25516" y="140012"/>
                  </a:cubicBezTo>
                  <a:lnTo>
                    <a:pt x="1797" y="141092"/>
                  </a:lnTo>
                  <a:lnTo>
                    <a:pt x="0" y="111578"/>
                  </a:lnTo>
                  <a:lnTo>
                    <a:pt x="23719" y="110138"/>
                  </a:lnTo>
                  <a:cubicBezTo>
                    <a:pt x="24438" y="103299"/>
                    <a:pt x="25876" y="96461"/>
                    <a:pt x="27673" y="89982"/>
                  </a:cubicBezTo>
                  <a:lnTo>
                    <a:pt x="6828" y="79184"/>
                  </a:lnTo>
                  <a:lnTo>
                    <a:pt x="20126" y="52909"/>
                  </a:lnTo>
                  <a:lnTo>
                    <a:pt x="41330" y="63347"/>
                  </a:lnTo>
                  <a:cubicBezTo>
                    <a:pt x="45283" y="57588"/>
                    <a:pt x="49955" y="52549"/>
                    <a:pt x="54986" y="47870"/>
                  </a:cubicBezTo>
                  <a:lnTo>
                    <a:pt x="42048" y="28434"/>
                  </a:lnTo>
                  <a:lnTo>
                    <a:pt x="67206" y="11877"/>
                  </a:lnTo>
                  <a:lnTo>
                    <a:pt x="79784" y="31674"/>
                  </a:lnTo>
                  <a:cubicBezTo>
                    <a:pt x="85894" y="28794"/>
                    <a:pt x="92723" y="26635"/>
                    <a:pt x="99551" y="25195"/>
                  </a:cubicBezTo>
                  <a:lnTo>
                    <a:pt x="98114" y="1800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</p:grpSp>
      <p:grpSp>
        <p:nvGrpSpPr>
          <p:cNvPr id="180" name="Group 179">
            <a:extLst>
              <a:ext uri="{FF2B5EF4-FFF2-40B4-BE49-F238E27FC236}">
                <a16:creationId xmlns:a16="http://schemas.microsoft.com/office/drawing/2014/main" id="{7C20B41E-C091-2443-B55A-AF6046C28C5A}"/>
              </a:ext>
            </a:extLst>
          </p:cNvPr>
          <p:cNvGrpSpPr/>
          <p:nvPr userDrawn="1"/>
        </p:nvGrpSpPr>
        <p:grpSpPr>
          <a:xfrm>
            <a:off x="-1" y="-1"/>
            <a:ext cx="1457291" cy="2057011"/>
            <a:chOff x="-1" y="-1"/>
            <a:chExt cx="1457291" cy="2057011"/>
          </a:xfrm>
        </p:grpSpPr>
        <p:sp>
          <p:nvSpPr>
            <p:cNvPr id="24" name="Freeform 8">
              <a:extLst>
                <a:ext uri="{FF2B5EF4-FFF2-40B4-BE49-F238E27FC236}">
                  <a16:creationId xmlns:a16="http://schemas.microsoft.com/office/drawing/2014/main" id="{3F1B379E-FEC6-F24C-8FC5-74F8A2E10FF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245344">
              <a:off x="585726" y="1597109"/>
              <a:ext cx="174429" cy="174428"/>
            </a:xfrm>
            <a:custGeom>
              <a:avLst/>
              <a:gdLst>
                <a:gd name="T0" fmla="*/ 390 w 782"/>
                <a:gd name="T1" fmla="*/ 609 h 781"/>
                <a:gd name="T2" fmla="*/ 171 w 782"/>
                <a:gd name="T3" fmla="*/ 391 h 781"/>
                <a:gd name="T4" fmla="*/ 390 w 782"/>
                <a:gd name="T5" fmla="*/ 171 h 781"/>
                <a:gd name="T6" fmla="*/ 610 w 782"/>
                <a:gd name="T7" fmla="*/ 391 h 781"/>
                <a:gd name="T8" fmla="*/ 781 w 782"/>
                <a:gd name="T9" fmla="*/ 438 h 781"/>
                <a:gd name="T10" fmla="*/ 704 w 782"/>
                <a:gd name="T11" fmla="*/ 342 h 781"/>
                <a:gd name="T12" fmla="*/ 686 w 782"/>
                <a:gd name="T13" fmla="*/ 277 h 781"/>
                <a:gd name="T14" fmla="*/ 704 w 782"/>
                <a:gd name="T15" fmla="*/ 153 h 781"/>
                <a:gd name="T16" fmla="*/ 638 w 782"/>
                <a:gd name="T17" fmla="*/ 192 h 781"/>
                <a:gd name="T18" fmla="*/ 628 w 782"/>
                <a:gd name="T19" fmla="*/ 77 h 781"/>
                <a:gd name="T20" fmla="*/ 505 w 782"/>
                <a:gd name="T21" fmla="*/ 95 h 781"/>
                <a:gd name="T22" fmla="*/ 439 w 782"/>
                <a:gd name="T23" fmla="*/ 77 h 781"/>
                <a:gd name="T24" fmla="*/ 342 w 782"/>
                <a:gd name="T25" fmla="*/ 0 h 781"/>
                <a:gd name="T26" fmla="*/ 342 w 782"/>
                <a:gd name="T27" fmla="*/ 77 h 781"/>
                <a:gd name="T28" fmla="*/ 238 w 782"/>
                <a:gd name="T29" fmla="*/ 28 h 781"/>
                <a:gd name="T30" fmla="*/ 191 w 782"/>
                <a:gd name="T31" fmla="*/ 144 h 781"/>
                <a:gd name="T32" fmla="*/ 144 w 782"/>
                <a:gd name="T33" fmla="*/ 192 h 781"/>
                <a:gd name="T34" fmla="*/ 28 w 782"/>
                <a:gd name="T35" fmla="*/ 238 h 781"/>
                <a:gd name="T36" fmla="*/ 95 w 782"/>
                <a:gd name="T37" fmla="*/ 277 h 781"/>
                <a:gd name="T38" fmla="*/ 0 w 782"/>
                <a:gd name="T39" fmla="*/ 342 h 781"/>
                <a:gd name="T40" fmla="*/ 77 w 782"/>
                <a:gd name="T41" fmla="*/ 438 h 781"/>
                <a:gd name="T42" fmla="*/ 95 w 782"/>
                <a:gd name="T43" fmla="*/ 504 h 781"/>
                <a:gd name="T44" fmla="*/ 77 w 782"/>
                <a:gd name="T45" fmla="*/ 627 h 781"/>
                <a:gd name="T46" fmla="*/ 144 w 782"/>
                <a:gd name="T47" fmla="*/ 589 h 781"/>
                <a:gd name="T48" fmla="*/ 153 w 782"/>
                <a:gd name="T49" fmla="*/ 704 h 781"/>
                <a:gd name="T50" fmla="*/ 277 w 782"/>
                <a:gd name="T51" fmla="*/ 685 h 781"/>
                <a:gd name="T52" fmla="*/ 342 w 782"/>
                <a:gd name="T53" fmla="*/ 703 h 781"/>
                <a:gd name="T54" fmla="*/ 439 w 782"/>
                <a:gd name="T55" fmla="*/ 780 h 781"/>
                <a:gd name="T56" fmla="*/ 439 w 782"/>
                <a:gd name="T57" fmla="*/ 703 h 781"/>
                <a:gd name="T58" fmla="*/ 544 w 782"/>
                <a:gd name="T59" fmla="*/ 753 h 781"/>
                <a:gd name="T60" fmla="*/ 590 w 782"/>
                <a:gd name="T61" fmla="*/ 637 h 781"/>
                <a:gd name="T62" fmla="*/ 638 w 782"/>
                <a:gd name="T63" fmla="*/ 589 h 781"/>
                <a:gd name="T64" fmla="*/ 753 w 782"/>
                <a:gd name="T65" fmla="*/ 543 h 781"/>
                <a:gd name="T66" fmla="*/ 686 w 782"/>
                <a:gd name="T67" fmla="*/ 504 h 781"/>
                <a:gd name="T68" fmla="*/ 781 w 782"/>
                <a:gd name="T69" fmla="*/ 438 h 7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82" h="781">
                  <a:moveTo>
                    <a:pt x="390" y="609"/>
                  </a:moveTo>
                  <a:lnTo>
                    <a:pt x="390" y="609"/>
                  </a:lnTo>
                  <a:cubicBezTo>
                    <a:pt x="269" y="609"/>
                    <a:pt x="171" y="511"/>
                    <a:pt x="171" y="391"/>
                  </a:cubicBezTo>
                  <a:lnTo>
                    <a:pt x="171" y="391"/>
                  </a:lnTo>
                  <a:cubicBezTo>
                    <a:pt x="171" y="270"/>
                    <a:pt x="269" y="171"/>
                    <a:pt x="390" y="171"/>
                  </a:cubicBezTo>
                  <a:lnTo>
                    <a:pt x="390" y="171"/>
                  </a:lnTo>
                  <a:cubicBezTo>
                    <a:pt x="512" y="171"/>
                    <a:pt x="610" y="270"/>
                    <a:pt x="610" y="391"/>
                  </a:cubicBezTo>
                  <a:lnTo>
                    <a:pt x="610" y="391"/>
                  </a:lnTo>
                  <a:cubicBezTo>
                    <a:pt x="610" y="511"/>
                    <a:pt x="512" y="609"/>
                    <a:pt x="390" y="609"/>
                  </a:cubicBezTo>
                  <a:close/>
                  <a:moveTo>
                    <a:pt x="781" y="438"/>
                  </a:moveTo>
                  <a:lnTo>
                    <a:pt x="781" y="342"/>
                  </a:lnTo>
                  <a:lnTo>
                    <a:pt x="704" y="342"/>
                  </a:lnTo>
                  <a:lnTo>
                    <a:pt x="704" y="342"/>
                  </a:lnTo>
                  <a:cubicBezTo>
                    <a:pt x="700" y="319"/>
                    <a:pt x="694" y="297"/>
                    <a:pt x="686" y="277"/>
                  </a:cubicBezTo>
                  <a:lnTo>
                    <a:pt x="753" y="238"/>
                  </a:lnTo>
                  <a:lnTo>
                    <a:pt x="704" y="153"/>
                  </a:lnTo>
                  <a:lnTo>
                    <a:pt x="638" y="192"/>
                  </a:lnTo>
                  <a:lnTo>
                    <a:pt x="638" y="192"/>
                  </a:lnTo>
                  <a:cubicBezTo>
                    <a:pt x="623" y="174"/>
                    <a:pt x="607" y="158"/>
                    <a:pt x="590" y="144"/>
                  </a:cubicBezTo>
                  <a:lnTo>
                    <a:pt x="628" y="77"/>
                  </a:lnTo>
                  <a:lnTo>
                    <a:pt x="544" y="28"/>
                  </a:lnTo>
                  <a:lnTo>
                    <a:pt x="505" y="95"/>
                  </a:lnTo>
                  <a:lnTo>
                    <a:pt x="505" y="95"/>
                  </a:lnTo>
                  <a:cubicBezTo>
                    <a:pt x="484" y="87"/>
                    <a:pt x="462" y="81"/>
                    <a:pt x="439" y="77"/>
                  </a:cubicBezTo>
                  <a:lnTo>
                    <a:pt x="439" y="0"/>
                  </a:lnTo>
                  <a:lnTo>
                    <a:pt x="342" y="0"/>
                  </a:lnTo>
                  <a:lnTo>
                    <a:pt x="342" y="77"/>
                  </a:lnTo>
                  <a:lnTo>
                    <a:pt x="342" y="77"/>
                  </a:lnTo>
                  <a:cubicBezTo>
                    <a:pt x="319" y="81"/>
                    <a:pt x="297" y="87"/>
                    <a:pt x="277" y="95"/>
                  </a:cubicBezTo>
                  <a:lnTo>
                    <a:pt x="238" y="28"/>
                  </a:lnTo>
                  <a:lnTo>
                    <a:pt x="153" y="77"/>
                  </a:lnTo>
                  <a:lnTo>
                    <a:pt x="191" y="144"/>
                  </a:lnTo>
                  <a:lnTo>
                    <a:pt x="191" y="144"/>
                  </a:lnTo>
                  <a:cubicBezTo>
                    <a:pt x="174" y="158"/>
                    <a:pt x="158" y="174"/>
                    <a:pt x="144" y="192"/>
                  </a:cubicBezTo>
                  <a:lnTo>
                    <a:pt x="77" y="153"/>
                  </a:lnTo>
                  <a:lnTo>
                    <a:pt x="28" y="238"/>
                  </a:lnTo>
                  <a:lnTo>
                    <a:pt x="95" y="277"/>
                  </a:lnTo>
                  <a:lnTo>
                    <a:pt x="95" y="277"/>
                  </a:lnTo>
                  <a:cubicBezTo>
                    <a:pt x="87" y="297"/>
                    <a:pt x="81" y="319"/>
                    <a:pt x="77" y="342"/>
                  </a:cubicBezTo>
                  <a:lnTo>
                    <a:pt x="0" y="342"/>
                  </a:lnTo>
                  <a:lnTo>
                    <a:pt x="0" y="438"/>
                  </a:lnTo>
                  <a:lnTo>
                    <a:pt x="77" y="438"/>
                  </a:lnTo>
                  <a:lnTo>
                    <a:pt x="77" y="438"/>
                  </a:lnTo>
                  <a:cubicBezTo>
                    <a:pt x="81" y="461"/>
                    <a:pt x="87" y="483"/>
                    <a:pt x="95" y="504"/>
                  </a:cubicBezTo>
                  <a:lnTo>
                    <a:pt x="28" y="543"/>
                  </a:lnTo>
                  <a:lnTo>
                    <a:pt x="77" y="627"/>
                  </a:lnTo>
                  <a:lnTo>
                    <a:pt x="144" y="589"/>
                  </a:lnTo>
                  <a:lnTo>
                    <a:pt x="144" y="589"/>
                  </a:lnTo>
                  <a:cubicBezTo>
                    <a:pt x="158" y="606"/>
                    <a:pt x="174" y="623"/>
                    <a:pt x="191" y="637"/>
                  </a:cubicBezTo>
                  <a:lnTo>
                    <a:pt x="153" y="704"/>
                  </a:lnTo>
                  <a:lnTo>
                    <a:pt x="238" y="753"/>
                  </a:lnTo>
                  <a:lnTo>
                    <a:pt x="277" y="685"/>
                  </a:lnTo>
                  <a:lnTo>
                    <a:pt x="277" y="685"/>
                  </a:lnTo>
                  <a:cubicBezTo>
                    <a:pt x="297" y="694"/>
                    <a:pt x="319" y="699"/>
                    <a:pt x="342" y="703"/>
                  </a:cubicBezTo>
                  <a:lnTo>
                    <a:pt x="342" y="780"/>
                  </a:lnTo>
                  <a:lnTo>
                    <a:pt x="439" y="780"/>
                  </a:lnTo>
                  <a:lnTo>
                    <a:pt x="439" y="703"/>
                  </a:lnTo>
                  <a:lnTo>
                    <a:pt x="439" y="703"/>
                  </a:lnTo>
                  <a:cubicBezTo>
                    <a:pt x="462" y="699"/>
                    <a:pt x="484" y="694"/>
                    <a:pt x="505" y="685"/>
                  </a:cubicBezTo>
                  <a:lnTo>
                    <a:pt x="544" y="753"/>
                  </a:lnTo>
                  <a:lnTo>
                    <a:pt x="628" y="704"/>
                  </a:lnTo>
                  <a:lnTo>
                    <a:pt x="590" y="637"/>
                  </a:lnTo>
                  <a:lnTo>
                    <a:pt x="590" y="637"/>
                  </a:lnTo>
                  <a:cubicBezTo>
                    <a:pt x="607" y="623"/>
                    <a:pt x="623" y="606"/>
                    <a:pt x="638" y="589"/>
                  </a:cubicBezTo>
                  <a:lnTo>
                    <a:pt x="704" y="627"/>
                  </a:lnTo>
                  <a:lnTo>
                    <a:pt x="753" y="543"/>
                  </a:lnTo>
                  <a:lnTo>
                    <a:pt x="686" y="504"/>
                  </a:lnTo>
                  <a:lnTo>
                    <a:pt x="686" y="504"/>
                  </a:lnTo>
                  <a:cubicBezTo>
                    <a:pt x="694" y="483"/>
                    <a:pt x="700" y="461"/>
                    <a:pt x="704" y="438"/>
                  </a:cubicBezTo>
                  <a:lnTo>
                    <a:pt x="781" y="438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8" name="Freeform 12">
              <a:extLst>
                <a:ext uri="{FF2B5EF4-FFF2-40B4-BE49-F238E27FC236}">
                  <a16:creationId xmlns:a16="http://schemas.microsoft.com/office/drawing/2014/main" id="{2FFB6BDD-C8D6-A649-8FA6-4260D07A6AB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245344">
              <a:off x="775007" y="185010"/>
              <a:ext cx="277903" cy="277903"/>
            </a:xfrm>
            <a:custGeom>
              <a:avLst/>
              <a:gdLst>
                <a:gd name="T0" fmla="*/ 486 w 1244"/>
                <a:gd name="T1" fmla="*/ 471 h 1244"/>
                <a:gd name="T2" fmla="*/ 772 w 1244"/>
                <a:gd name="T3" fmla="*/ 486 h 1244"/>
                <a:gd name="T4" fmla="*/ 757 w 1244"/>
                <a:gd name="T5" fmla="*/ 772 h 1244"/>
                <a:gd name="T6" fmla="*/ 471 w 1244"/>
                <a:gd name="T7" fmla="*/ 757 h 1244"/>
                <a:gd name="T8" fmla="*/ 221 w 1244"/>
                <a:gd name="T9" fmla="*/ 317 h 1244"/>
                <a:gd name="T10" fmla="*/ 180 w 1244"/>
                <a:gd name="T11" fmla="*/ 380 h 1244"/>
                <a:gd name="T12" fmla="*/ 65 w 1244"/>
                <a:gd name="T13" fmla="*/ 343 h 1244"/>
                <a:gd name="T14" fmla="*/ 13 w 1244"/>
                <a:gd name="T15" fmla="*/ 502 h 1244"/>
                <a:gd name="T16" fmla="*/ 25 w 1244"/>
                <a:gd name="T17" fmla="*/ 526 h 1244"/>
                <a:gd name="T18" fmla="*/ 122 w 1244"/>
                <a:gd name="T19" fmla="*/ 558 h 1244"/>
                <a:gd name="T20" fmla="*/ 18 w 1244"/>
                <a:gd name="T21" fmla="*/ 654 h 1244"/>
                <a:gd name="T22" fmla="*/ 3 w 1244"/>
                <a:gd name="T23" fmla="*/ 677 h 1244"/>
                <a:gd name="T24" fmla="*/ 39 w 1244"/>
                <a:gd name="T25" fmla="*/ 841 h 1244"/>
                <a:gd name="T26" fmla="*/ 157 w 1244"/>
                <a:gd name="T27" fmla="*/ 816 h 1244"/>
                <a:gd name="T28" fmla="*/ 192 w 1244"/>
                <a:gd name="T29" fmla="*/ 883 h 1244"/>
                <a:gd name="T30" fmla="*/ 102 w 1244"/>
                <a:gd name="T31" fmla="*/ 964 h 1244"/>
                <a:gd name="T32" fmla="*/ 214 w 1244"/>
                <a:gd name="T33" fmla="*/ 1089 h 1244"/>
                <a:gd name="T34" fmla="*/ 241 w 1244"/>
                <a:gd name="T35" fmla="*/ 1090 h 1244"/>
                <a:gd name="T36" fmla="*/ 317 w 1244"/>
                <a:gd name="T37" fmla="*/ 1022 h 1244"/>
                <a:gd name="T38" fmla="*/ 348 w 1244"/>
                <a:gd name="T39" fmla="*/ 1160 h 1244"/>
                <a:gd name="T40" fmla="*/ 361 w 1244"/>
                <a:gd name="T41" fmla="*/ 1184 h 1244"/>
                <a:gd name="T42" fmla="*/ 520 w 1244"/>
                <a:gd name="T43" fmla="*/ 1236 h 1244"/>
                <a:gd name="T44" fmla="*/ 558 w 1244"/>
                <a:gd name="T45" fmla="*/ 1121 h 1244"/>
                <a:gd name="T46" fmla="*/ 633 w 1244"/>
                <a:gd name="T47" fmla="*/ 1125 h 1244"/>
                <a:gd name="T48" fmla="*/ 658 w 1244"/>
                <a:gd name="T49" fmla="*/ 1243 h 1244"/>
                <a:gd name="T50" fmla="*/ 823 w 1244"/>
                <a:gd name="T51" fmla="*/ 1208 h 1244"/>
                <a:gd name="T52" fmla="*/ 838 w 1244"/>
                <a:gd name="T53" fmla="*/ 1185 h 1244"/>
                <a:gd name="T54" fmla="*/ 816 w 1244"/>
                <a:gd name="T55" fmla="*/ 1085 h 1244"/>
                <a:gd name="T56" fmla="*/ 951 w 1244"/>
                <a:gd name="T57" fmla="*/ 1127 h 1244"/>
                <a:gd name="T58" fmla="*/ 979 w 1244"/>
                <a:gd name="T59" fmla="*/ 1128 h 1244"/>
                <a:gd name="T60" fmla="*/ 1103 w 1244"/>
                <a:gd name="T61" fmla="*/ 1015 h 1244"/>
                <a:gd name="T62" fmla="*/ 1022 w 1244"/>
                <a:gd name="T63" fmla="*/ 926 h 1244"/>
                <a:gd name="T64" fmla="*/ 1063 w 1244"/>
                <a:gd name="T65" fmla="*/ 863 h 1244"/>
                <a:gd name="T66" fmla="*/ 1178 w 1244"/>
                <a:gd name="T67" fmla="*/ 901 h 1244"/>
                <a:gd name="T68" fmla="*/ 1230 w 1244"/>
                <a:gd name="T69" fmla="*/ 740 h 1244"/>
                <a:gd name="T70" fmla="*/ 1217 w 1244"/>
                <a:gd name="T71" fmla="*/ 716 h 1244"/>
                <a:gd name="T72" fmla="*/ 1121 w 1244"/>
                <a:gd name="T73" fmla="*/ 685 h 1244"/>
                <a:gd name="T74" fmla="*/ 1224 w 1244"/>
                <a:gd name="T75" fmla="*/ 589 h 1244"/>
                <a:gd name="T76" fmla="*/ 1239 w 1244"/>
                <a:gd name="T77" fmla="*/ 566 h 1244"/>
                <a:gd name="T78" fmla="*/ 1204 w 1244"/>
                <a:gd name="T79" fmla="*/ 401 h 1244"/>
                <a:gd name="T80" fmla="*/ 1085 w 1244"/>
                <a:gd name="T81" fmla="*/ 426 h 1244"/>
                <a:gd name="T82" fmla="*/ 1051 w 1244"/>
                <a:gd name="T83" fmla="*/ 360 h 1244"/>
                <a:gd name="T84" fmla="*/ 1141 w 1244"/>
                <a:gd name="T85" fmla="*/ 279 h 1244"/>
                <a:gd name="T86" fmla="*/ 1028 w 1244"/>
                <a:gd name="T87" fmla="*/ 154 h 1244"/>
                <a:gd name="T88" fmla="*/ 1001 w 1244"/>
                <a:gd name="T89" fmla="*/ 152 h 1244"/>
                <a:gd name="T90" fmla="*/ 926 w 1244"/>
                <a:gd name="T91" fmla="*/ 221 h 1244"/>
                <a:gd name="T92" fmla="*/ 894 w 1244"/>
                <a:gd name="T93" fmla="*/ 83 h 1244"/>
                <a:gd name="T94" fmla="*/ 882 w 1244"/>
                <a:gd name="T95" fmla="*/ 59 h 1244"/>
                <a:gd name="T96" fmla="*/ 722 w 1244"/>
                <a:gd name="T97" fmla="*/ 7 h 1244"/>
                <a:gd name="T98" fmla="*/ 685 w 1244"/>
                <a:gd name="T99" fmla="*/ 122 h 1244"/>
                <a:gd name="T100" fmla="*/ 610 w 1244"/>
                <a:gd name="T101" fmla="*/ 118 h 1244"/>
                <a:gd name="T102" fmla="*/ 585 w 1244"/>
                <a:gd name="T103" fmla="*/ 0 h 1244"/>
                <a:gd name="T104" fmla="*/ 420 w 1244"/>
                <a:gd name="T105" fmla="*/ 35 h 1244"/>
                <a:gd name="T106" fmla="*/ 405 w 1244"/>
                <a:gd name="T107" fmla="*/ 58 h 1244"/>
                <a:gd name="T108" fmla="*/ 426 w 1244"/>
                <a:gd name="T109" fmla="*/ 157 h 1244"/>
                <a:gd name="T110" fmla="*/ 291 w 1244"/>
                <a:gd name="T111" fmla="*/ 116 h 1244"/>
                <a:gd name="T112" fmla="*/ 264 w 1244"/>
                <a:gd name="T113" fmla="*/ 114 h 1244"/>
                <a:gd name="T114" fmla="*/ 140 w 1244"/>
                <a:gd name="T115" fmla="*/ 227 h 1244"/>
                <a:gd name="T116" fmla="*/ 221 w 1244"/>
                <a:gd name="T117" fmla="*/ 317 h 1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244" h="1244">
                  <a:moveTo>
                    <a:pt x="486" y="471"/>
                  </a:moveTo>
                  <a:lnTo>
                    <a:pt x="486" y="471"/>
                  </a:lnTo>
                  <a:cubicBezTo>
                    <a:pt x="568" y="396"/>
                    <a:pt x="697" y="403"/>
                    <a:pt x="772" y="486"/>
                  </a:cubicBezTo>
                  <a:lnTo>
                    <a:pt x="772" y="486"/>
                  </a:lnTo>
                  <a:cubicBezTo>
                    <a:pt x="846" y="569"/>
                    <a:pt x="840" y="697"/>
                    <a:pt x="757" y="772"/>
                  </a:cubicBezTo>
                  <a:lnTo>
                    <a:pt x="757" y="772"/>
                  </a:lnTo>
                  <a:cubicBezTo>
                    <a:pt x="674" y="847"/>
                    <a:pt x="546" y="840"/>
                    <a:pt x="471" y="757"/>
                  </a:cubicBezTo>
                  <a:lnTo>
                    <a:pt x="471" y="757"/>
                  </a:lnTo>
                  <a:cubicBezTo>
                    <a:pt x="396" y="674"/>
                    <a:pt x="403" y="546"/>
                    <a:pt x="486" y="471"/>
                  </a:cubicBezTo>
                  <a:close/>
                  <a:moveTo>
                    <a:pt x="221" y="317"/>
                  </a:moveTo>
                  <a:lnTo>
                    <a:pt x="221" y="317"/>
                  </a:lnTo>
                  <a:cubicBezTo>
                    <a:pt x="205" y="337"/>
                    <a:pt x="192" y="358"/>
                    <a:pt x="180" y="380"/>
                  </a:cubicBezTo>
                  <a:lnTo>
                    <a:pt x="83" y="348"/>
                  </a:lnTo>
                  <a:lnTo>
                    <a:pt x="65" y="343"/>
                  </a:lnTo>
                  <a:lnTo>
                    <a:pt x="59" y="361"/>
                  </a:lnTo>
                  <a:lnTo>
                    <a:pt x="13" y="502"/>
                  </a:lnTo>
                  <a:lnTo>
                    <a:pt x="7" y="520"/>
                  </a:lnTo>
                  <a:lnTo>
                    <a:pt x="25" y="526"/>
                  </a:lnTo>
                  <a:lnTo>
                    <a:pt x="122" y="558"/>
                  </a:lnTo>
                  <a:lnTo>
                    <a:pt x="122" y="558"/>
                  </a:lnTo>
                  <a:cubicBezTo>
                    <a:pt x="119" y="583"/>
                    <a:pt x="118" y="608"/>
                    <a:pt x="118" y="633"/>
                  </a:cubicBezTo>
                  <a:lnTo>
                    <a:pt x="18" y="654"/>
                  </a:lnTo>
                  <a:lnTo>
                    <a:pt x="0" y="658"/>
                  </a:lnTo>
                  <a:lnTo>
                    <a:pt x="3" y="677"/>
                  </a:lnTo>
                  <a:lnTo>
                    <a:pt x="35" y="822"/>
                  </a:lnTo>
                  <a:lnTo>
                    <a:pt x="39" y="841"/>
                  </a:lnTo>
                  <a:lnTo>
                    <a:pt x="58" y="838"/>
                  </a:lnTo>
                  <a:lnTo>
                    <a:pt x="157" y="816"/>
                  </a:lnTo>
                  <a:lnTo>
                    <a:pt x="157" y="816"/>
                  </a:lnTo>
                  <a:cubicBezTo>
                    <a:pt x="167" y="839"/>
                    <a:pt x="178" y="862"/>
                    <a:pt x="192" y="883"/>
                  </a:cubicBezTo>
                  <a:lnTo>
                    <a:pt x="116" y="951"/>
                  </a:lnTo>
                  <a:lnTo>
                    <a:pt x="102" y="964"/>
                  </a:lnTo>
                  <a:lnTo>
                    <a:pt x="114" y="978"/>
                  </a:lnTo>
                  <a:lnTo>
                    <a:pt x="214" y="1089"/>
                  </a:lnTo>
                  <a:lnTo>
                    <a:pt x="227" y="1103"/>
                  </a:lnTo>
                  <a:lnTo>
                    <a:pt x="241" y="1090"/>
                  </a:lnTo>
                  <a:lnTo>
                    <a:pt x="317" y="1022"/>
                  </a:lnTo>
                  <a:lnTo>
                    <a:pt x="317" y="1022"/>
                  </a:lnTo>
                  <a:cubicBezTo>
                    <a:pt x="336" y="1037"/>
                    <a:pt x="358" y="1051"/>
                    <a:pt x="379" y="1063"/>
                  </a:cubicBezTo>
                  <a:lnTo>
                    <a:pt x="348" y="1160"/>
                  </a:lnTo>
                  <a:lnTo>
                    <a:pt x="343" y="1178"/>
                  </a:lnTo>
                  <a:lnTo>
                    <a:pt x="361" y="1184"/>
                  </a:lnTo>
                  <a:lnTo>
                    <a:pt x="502" y="1230"/>
                  </a:lnTo>
                  <a:lnTo>
                    <a:pt x="520" y="1236"/>
                  </a:lnTo>
                  <a:lnTo>
                    <a:pt x="527" y="1218"/>
                  </a:lnTo>
                  <a:lnTo>
                    <a:pt x="558" y="1121"/>
                  </a:lnTo>
                  <a:lnTo>
                    <a:pt x="558" y="1121"/>
                  </a:lnTo>
                  <a:cubicBezTo>
                    <a:pt x="583" y="1124"/>
                    <a:pt x="608" y="1125"/>
                    <a:pt x="633" y="1125"/>
                  </a:cubicBezTo>
                  <a:lnTo>
                    <a:pt x="654" y="1224"/>
                  </a:lnTo>
                  <a:lnTo>
                    <a:pt x="658" y="1243"/>
                  </a:lnTo>
                  <a:lnTo>
                    <a:pt x="677" y="1239"/>
                  </a:lnTo>
                  <a:lnTo>
                    <a:pt x="823" y="1208"/>
                  </a:lnTo>
                  <a:lnTo>
                    <a:pt x="842" y="1204"/>
                  </a:lnTo>
                  <a:lnTo>
                    <a:pt x="838" y="1185"/>
                  </a:lnTo>
                  <a:lnTo>
                    <a:pt x="816" y="1085"/>
                  </a:lnTo>
                  <a:lnTo>
                    <a:pt x="816" y="1085"/>
                  </a:lnTo>
                  <a:cubicBezTo>
                    <a:pt x="839" y="1076"/>
                    <a:pt x="862" y="1064"/>
                    <a:pt x="883" y="1052"/>
                  </a:cubicBezTo>
                  <a:lnTo>
                    <a:pt x="951" y="1127"/>
                  </a:lnTo>
                  <a:lnTo>
                    <a:pt x="964" y="1141"/>
                  </a:lnTo>
                  <a:lnTo>
                    <a:pt x="979" y="1128"/>
                  </a:lnTo>
                  <a:lnTo>
                    <a:pt x="1089" y="1029"/>
                  </a:lnTo>
                  <a:lnTo>
                    <a:pt x="1103" y="1015"/>
                  </a:lnTo>
                  <a:lnTo>
                    <a:pt x="1091" y="1002"/>
                  </a:lnTo>
                  <a:lnTo>
                    <a:pt x="1022" y="926"/>
                  </a:lnTo>
                  <a:lnTo>
                    <a:pt x="1022" y="926"/>
                  </a:lnTo>
                  <a:cubicBezTo>
                    <a:pt x="1037" y="906"/>
                    <a:pt x="1051" y="885"/>
                    <a:pt x="1063" y="863"/>
                  </a:cubicBezTo>
                  <a:lnTo>
                    <a:pt x="1160" y="895"/>
                  </a:lnTo>
                  <a:lnTo>
                    <a:pt x="1178" y="901"/>
                  </a:lnTo>
                  <a:lnTo>
                    <a:pt x="1184" y="882"/>
                  </a:lnTo>
                  <a:lnTo>
                    <a:pt x="1230" y="740"/>
                  </a:lnTo>
                  <a:lnTo>
                    <a:pt x="1236" y="722"/>
                  </a:lnTo>
                  <a:lnTo>
                    <a:pt x="1217" y="716"/>
                  </a:lnTo>
                  <a:lnTo>
                    <a:pt x="1121" y="685"/>
                  </a:lnTo>
                  <a:lnTo>
                    <a:pt x="1121" y="685"/>
                  </a:lnTo>
                  <a:cubicBezTo>
                    <a:pt x="1124" y="660"/>
                    <a:pt x="1125" y="635"/>
                    <a:pt x="1125" y="610"/>
                  </a:cubicBezTo>
                  <a:lnTo>
                    <a:pt x="1224" y="589"/>
                  </a:lnTo>
                  <a:lnTo>
                    <a:pt x="1243" y="585"/>
                  </a:lnTo>
                  <a:lnTo>
                    <a:pt x="1239" y="566"/>
                  </a:lnTo>
                  <a:lnTo>
                    <a:pt x="1207" y="420"/>
                  </a:lnTo>
                  <a:lnTo>
                    <a:pt x="1204" y="401"/>
                  </a:lnTo>
                  <a:lnTo>
                    <a:pt x="1185" y="405"/>
                  </a:lnTo>
                  <a:lnTo>
                    <a:pt x="1085" y="426"/>
                  </a:lnTo>
                  <a:lnTo>
                    <a:pt x="1085" y="426"/>
                  </a:lnTo>
                  <a:cubicBezTo>
                    <a:pt x="1076" y="404"/>
                    <a:pt x="1064" y="381"/>
                    <a:pt x="1051" y="360"/>
                  </a:cubicBezTo>
                  <a:lnTo>
                    <a:pt x="1127" y="292"/>
                  </a:lnTo>
                  <a:lnTo>
                    <a:pt x="1141" y="279"/>
                  </a:lnTo>
                  <a:lnTo>
                    <a:pt x="1128" y="264"/>
                  </a:lnTo>
                  <a:lnTo>
                    <a:pt x="1028" y="154"/>
                  </a:lnTo>
                  <a:lnTo>
                    <a:pt x="1016" y="139"/>
                  </a:lnTo>
                  <a:lnTo>
                    <a:pt x="1001" y="152"/>
                  </a:lnTo>
                  <a:lnTo>
                    <a:pt x="926" y="221"/>
                  </a:lnTo>
                  <a:lnTo>
                    <a:pt x="926" y="221"/>
                  </a:lnTo>
                  <a:cubicBezTo>
                    <a:pt x="906" y="205"/>
                    <a:pt x="884" y="192"/>
                    <a:pt x="863" y="180"/>
                  </a:cubicBezTo>
                  <a:lnTo>
                    <a:pt x="894" y="83"/>
                  </a:lnTo>
                  <a:lnTo>
                    <a:pt x="900" y="65"/>
                  </a:lnTo>
                  <a:lnTo>
                    <a:pt x="882" y="59"/>
                  </a:lnTo>
                  <a:lnTo>
                    <a:pt x="740" y="12"/>
                  </a:lnTo>
                  <a:lnTo>
                    <a:pt x="722" y="7"/>
                  </a:lnTo>
                  <a:lnTo>
                    <a:pt x="716" y="25"/>
                  </a:lnTo>
                  <a:lnTo>
                    <a:pt x="685" y="122"/>
                  </a:lnTo>
                  <a:lnTo>
                    <a:pt x="685" y="122"/>
                  </a:lnTo>
                  <a:cubicBezTo>
                    <a:pt x="660" y="119"/>
                    <a:pt x="635" y="118"/>
                    <a:pt x="610" y="118"/>
                  </a:cubicBezTo>
                  <a:lnTo>
                    <a:pt x="588" y="18"/>
                  </a:lnTo>
                  <a:lnTo>
                    <a:pt x="585" y="0"/>
                  </a:lnTo>
                  <a:lnTo>
                    <a:pt x="566" y="4"/>
                  </a:lnTo>
                  <a:lnTo>
                    <a:pt x="420" y="35"/>
                  </a:lnTo>
                  <a:lnTo>
                    <a:pt x="401" y="39"/>
                  </a:lnTo>
                  <a:lnTo>
                    <a:pt x="405" y="58"/>
                  </a:lnTo>
                  <a:lnTo>
                    <a:pt x="426" y="157"/>
                  </a:lnTo>
                  <a:lnTo>
                    <a:pt x="426" y="157"/>
                  </a:lnTo>
                  <a:cubicBezTo>
                    <a:pt x="404" y="167"/>
                    <a:pt x="381" y="178"/>
                    <a:pt x="360" y="192"/>
                  </a:cubicBezTo>
                  <a:lnTo>
                    <a:pt x="291" y="116"/>
                  </a:lnTo>
                  <a:lnTo>
                    <a:pt x="279" y="102"/>
                  </a:lnTo>
                  <a:lnTo>
                    <a:pt x="264" y="114"/>
                  </a:lnTo>
                  <a:lnTo>
                    <a:pt x="154" y="214"/>
                  </a:lnTo>
                  <a:lnTo>
                    <a:pt x="140" y="227"/>
                  </a:lnTo>
                  <a:lnTo>
                    <a:pt x="152" y="241"/>
                  </a:lnTo>
                  <a:lnTo>
                    <a:pt x="221" y="317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3" name="Freeform 17">
              <a:extLst>
                <a:ext uri="{FF2B5EF4-FFF2-40B4-BE49-F238E27FC236}">
                  <a16:creationId xmlns:a16="http://schemas.microsoft.com/office/drawing/2014/main" id="{4C2D2343-3560-B24C-A3C4-F9DC768B7E3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245344">
              <a:off x="334698" y="762464"/>
              <a:ext cx="203993" cy="203992"/>
            </a:xfrm>
            <a:custGeom>
              <a:avLst/>
              <a:gdLst>
                <a:gd name="T0" fmla="*/ 357 w 915"/>
                <a:gd name="T1" fmla="*/ 346 h 915"/>
                <a:gd name="T2" fmla="*/ 567 w 915"/>
                <a:gd name="T3" fmla="*/ 357 h 915"/>
                <a:gd name="T4" fmla="*/ 557 w 915"/>
                <a:gd name="T5" fmla="*/ 568 h 915"/>
                <a:gd name="T6" fmla="*/ 346 w 915"/>
                <a:gd name="T7" fmla="*/ 556 h 915"/>
                <a:gd name="T8" fmla="*/ 162 w 915"/>
                <a:gd name="T9" fmla="*/ 233 h 915"/>
                <a:gd name="T10" fmla="*/ 132 w 915"/>
                <a:gd name="T11" fmla="*/ 279 h 915"/>
                <a:gd name="T12" fmla="*/ 47 w 915"/>
                <a:gd name="T13" fmla="*/ 252 h 915"/>
                <a:gd name="T14" fmla="*/ 9 w 915"/>
                <a:gd name="T15" fmla="*/ 370 h 915"/>
                <a:gd name="T16" fmla="*/ 18 w 915"/>
                <a:gd name="T17" fmla="*/ 387 h 915"/>
                <a:gd name="T18" fmla="*/ 89 w 915"/>
                <a:gd name="T19" fmla="*/ 410 h 915"/>
                <a:gd name="T20" fmla="*/ 13 w 915"/>
                <a:gd name="T21" fmla="*/ 481 h 915"/>
                <a:gd name="T22" fmla="*/ 3 w 915"/>
                <a:gd name="T23" fmla="*/ 498 h 915"/>
                <a:gd name="T24" fmla="*/ 29 w 915"/>
                <a:gd name="T25" fmla="*/ 619 h 915"/>
                <a:gd name="T26" fmla="*/ 115 w 915"/>
                <a:gd name="T27" fmla="*/ 600 h 915"/>
                <a:gd name="T28" fmla="*/ 141 w 915"/>
                <a:gd name="T29" fmla="*/ 649 h 915"/>
                <a:gd name="T30" fmla="*/ 74 w 915"/>
                <a:gd name="T31" fmla="*/ 709 h 915"/>
                <a:gd name="T32" fmla="*/ 157 w 915"/>
                <a:gd name="T33" fmla="*/ 801 h 915"/>
                <a:gd name="T34" fmla="*/ 177 w 915"/>
                <a:gd name="T35" fmla="*/ 802 h 915"/>
                <a:gd name="T36" fmla="*/ 233 w 915"/>
                <a:gd name="T37" fmla="*/ 751 h 915"/>
                <a:gd name="T38" fmla="*/ 256 w 915"/>
                <a:gd name="T39" fmla="*/ 853 h 915"/>
                <a:gd name="T40" fmla="*/ 265 w 915"/>
                <a:gd name="T41" fmla="*/ 871 h 915"/>
                <a:gd name="T42" fmla="*/ 383 w 915"/>
                <a:gd name="T43" fmla="*/ 909 h 915"/>
                <a:gd name="T44" fmla="*/ 410 w 915"/>
                <a:gd name="T45" fmla="*/ 824 h 915"/>
                <a:gd name="T46" fmla="*/ 465 w 915"/>
                <a:gd name="T47" fmla="*/ 827 h 915"/>
                <a:gd name="T48" fmla="*/ 484 w 915"/>
                <a:gd name="T49" fmla="*/ 914 h 915"/>
                <a:gd name="T50" fmla="*/ 605 w 915"/>
                <a:gd name="T51" fmla="*/ 888 h 915"/>
                <a:gd name="T52" fmla="*/ 615 w 915"/>
                <a:gd name="T53" fmla="*/ 872 h 915"/>
                <a:gd name="T54" fmla="*/ 600 w 915"/>
                <a:gd name="T55" fmla="*/ 798 h 915"/>
                <a:gd name="T56" fmla="*/ 699 w 915"/>
                <a:gd name="T57" fmla="*/ 829 h 915"/>
                <a:gd name="T58" fmla="*/ 719 w 915"/>
                <a:gd name="T59" fmla="*/ 830 h 915"/>
                <a:gd name="T60" fmla="*/ 811 w 915"/>
                <a:gd name="T61" fmla="*/ 747 h 915"/>
                <a:gd name="T62" fmla="*/ 752 w 915"/>
                <a:gd name="T63" fmla="*/ 681 h 915"/>
                <a:gd name="T64" fmla="*/ 782 w 915"/>
                <a:gd name="T65" fmla="*/ 635 h 915"/>
                <a:gd name="T66" fmla="*/ 866 w 915"/>
                <a:gd name="T67" fmla="*/ 662 h 915"/>
                <a:gd name="T68" fmla="*/ 904 w 915"/>
                <a:gd name="T69" fmla="*/ 544 h 915"/>
                <a:gd name="T70" fmla="*/ 895 w 915"/>
                <a:gd name="T71" fmla="*/ 526 h 915"/>
                <a:gd name="T72" fmla="*/ 824 w 915"/>
                <a:gd name="T73" fmla="*/ 504 h 915"/>
                <a:gd name="T74" fmla="*/ 900 w 915"/>
                <a:gd name="T75" fmla="*/ 433 h 915"/>
                <a:gd name="T76" fmla="*/ 911 w 915"/>
                <a:gd name="T77" fmla="*/ 416 h 915"/>
                <a:gd name="T78" fmla="*/ 885 w 915"/>
                <a:gd name="T79" fmla="*/ 295 h 915"/>
                <a:gd name="T80" fmla="*/ 798 w 915"/>
                <a:gd name="T81" fmla="*/ 314 h 915"/>
                <a:gd name="T82" fmla="*/ 773 w 915"/>
                <a:gd name="T83" fmla="*/ 264 h 915"/>
                <a:gd name="T84" fmla="*/ 839 w 915"/>
                <a:gd name="T85" fmla="*/ 205 h 915"/>
                <a:gd name="T86" fmla="*/ 756 w 915"/>
                <a:gd name="T87" fmla="*/ 113 h 915"/>
                <a:gd name="T88" fmla="*/ 736 w 915"/>
                <a:gd name="T89" fmla="*/ 112 h 915"/>
                <a:gd name="T90" fmla="*/ 680 w 915"/>
                <a:gd name="T91" fmla="*/ 162 h 915"/>
                <a:gd name="T92" fmla="*/ 658 w 915"/>
                <a:gd name="T93" fmla="*/ 61 h 915"/>
                <a:gd name="T94" fmla="*/ 648 w 915"/>
                <a:gd name="T95" fmla="*/ 43 h 915"/>
                <a:gd name="T96" fmla="*/ 531 w 915"/>
                <a:gd name="T97" fmla="*/ 5 h 915"/>
                <a:gd name="T98" fmla="*/ 503 w 915"/>
                <a:gd name="T99" fmla="*/ 90 h 915"/>
                <a:gd name="T100" fmla="*/ 448 w 915"/>
                <a:gd name="T101" fmla="*/ 87 h 915"/>
                <a:gd name="T102" fmla="*/ 430 w 915"/>
                <a:gd name="T103" fmla="*/ 0 h 915"/>
                <a:gd name="T104" fmla="*/ 309 w 915"/>
                <a:gd name="T105" fmla="*/ 26 h 915"/>
                <a:gd name="T106" fmla="*/ 297 w 915"/>
                <a:gd name="T107" fmla="*/ 43 h 915"/>
                <a:gd name="T108" fmla="*/ 314 w 915"/>
                <a:gd name="T109" fmla="*/ 115 h 915"/>
                <a:gd name="T110" fmla="*/ 214 w 915"/>
                <a:gd name="T111" fmla="*/ 85 h 915"/>
                <a:gd name="T112" fmla="*/ 194 w 915"/>
                <a:gd name="T113" fmla="*/ 84 h 915"/>
                <a:gd name="T114" fmla="*/ 103 w 915"/>
                <a:gd name="T115" fmla="*/ 167 h 915"/>
                <a:gd name="T116" fmla="*/ 162 w 915"/>
                <a:gd name="T117" fmla="*/ 233 h 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15" h="915">
                  <a:moveTo>
                    <a:pt x="357" y="346"/>
                  </a:moveTo>
                  <a:lnTo>
                    <a:pt x="357" y="346"/>
                  </a:lnTo>
                  <a:cubicBezTo>
                    <a:pt x="418" y="292"/>
                    <a:pt x="513" y="296"/>
                    <a:pt x="567" y="357"/>
                  </a:cubicBezTo>
                  <a:lnTo>
                    <a:pt x="567" y="357"/>
                  </a:lnTo>
                  <a:cubicBezTo>
                    <a:pt x="622" y="418"/>
                    <a:pt x="617" y="513"/>
                    <a:pt x="557" y="568"/>
                  </a:cubicBezTo>
                  <a:lnTo>
                    <a:pt x="557" y="568"/>
                  </a:lnTo>
                  <a:cubicBezTo>
                    <a:pt x="496" y="622"/>
                    <a:pt x="401" y="618"/>
                    <a:pt x="346" y="556"/>
                  </a:cubicBezTo>
                  <a:lnTo>
                    <a:pt x="346" y="556"/>
                  </a:lnTo>
                  <a:cubicBezTo>
                    <a:pt x="291" y="495"/>
                    <a:pt x="296" y="402"/>
                    <a:pt x="357" y="346"/>
                  </a:cubicBezTo>
                  <a:close/>
                  <a:moveTo>
                    <a:pt x="162" y="233"/>
                  </a:moveTo>
                  <a:lnTo>
                    <a:pt x="162" y="233"/>
                  </a:lnTo>
                  <a:cubicBezTo>
                    <a:pt x="151" y="248"/>
                    <a:pt x="141" y="263"/>
                    <a:pt x="132" y="279"/>
                  </a:cubicBezTo>
                  <a:lnTo>
                    <a:pt x="61" y="256"/>
                  </a:lnTo>
                  <a:lnTo>
                    <a:pt x="47" y="252"/>
                  </a:lnTo>
                  <a:lnTo>
                    <a:pt x="43" y="265"/>
                  </a:lnTo>
                  <a:lnTo>
                    <a:pt x="9" y="370"/>
                  </a:lnTo>
                  <a:lnTo>
                    <a:pt x="4" y="383"/>
                  </a:lnTo>
                  <a:lnTo>
                    <a:pt x="18" y="387"/>
                  </a:lnTo>
                  <a:lnTo>
                    <a:pt x="89" y="410"/>
                  </a:lnTo>
                  <a:lnTo>
                    <a:pt x="89" y="410"/>
                  </a:lnTo>
                  <a:cubicBezTo>
                    <a:pt x="87" y="428"/>
                    <a:pt x="86" y="447"/>
                    <a:pt x="87" y="465"/>
                  </a:cubicBezTo>
                  <a:lnTo>
                    <a:pt x="13" y="481"/>
                  </a:lnTo>
                  <a:lnTo>
                    <a:pt x="0" y="484"/>
                  </a:lnTo>
                  <a:lnTo>
                    <a:pt x="3" y="498"/>
                  </a:lnTo>
                  <a:lnTo>
                    <a:pt x="26" y="605"/>
                  </a:lnTo>
                  <a:lnTo>
                    <a:pt x="29" y="619"/>
                  </a:lnTo>
                  <a:lnTo>
                    <a:pt x="42" y="616"/>
                  </a:lnTo>
                  <a:lnTo>
                    <a:pt x="115" y="600"/>
                  </a:lnTo>
                  <a:lnTo>
                    <a:pt x="115" y="600"/>
                  </a:lnTo>
                  <a:cubicBezTo>
                    <a:pt x="123" y="617"/>
                    <a:pt x="131" y="634"/>
                    <a:pt x="141" y="649"/>
                  </a:cubicBezTo>
                  <a:lnTo>
                    <a:pt x="85" y="700"/>
                  </a:lnTo>
                  <a:lnTo>
                    <a:pt x="74" y="709"/>
                  </a:lnTo>
                  <a:lnTo>
                    <a:pt x="84" y="719"/>
                  </a:lnTo>
                  <a:lnTo>
                    <a:pt x="157" y="801"/>
                  </a:lnTo>
                  <a:lnTo>
                    <a:pt x="167" y="811"/>
                  </a:lnTo>
                  <a:lnTo>
                    <a:pt x="177" y="802"/>
                  </a:lnTo>
                  <a:lnTo>
                    <a:pt x="233" y="751"/>
                  </a:lnTo>
                  <a:lnTo>
                    <a:pt x="233" y="751"/>
                  </a:lnTo>
                  <a:cubicBezTo>
                    <a:pt x="248" y="763"/>
                    <a:pt x="263" y="773"/>
                    <a:pt x="279" y="781"/>
                  </a:cubicBezTo>
                  <a:lnTo>
                    <a:pt x="256" y="853"/>
                  </a:lnTo>
                  <a:lnTo>
                    <a:pt x="252" y="866"/>
                  </a:lnTo>
                  <a:lnTo>
                    <a:pt x="265" y="871"/>
                  </a:lnTo>
                  <a:lnTo>
                    <a:pt x="369" y="904"/>
                  </a:lnTo>
                  <a:lnTo>
                    <a:pt x="383" y="909"/>
                  </a:lnTo>
                  <a:lnTo>
                    <a:pt x="387" y="895"/>
                  </a:lnTo>
                  <a:lnTo>
                    <a:pt x="410" y="824"/>
                  </a:lnTo>
                  <a:lnTo>
                    <a:pt x="410" y="824"/>
                  </a:lnTo>
                  <a:cubicBezTo>
                    <a:pt x="428" y="827"/>
                    <a:pt x="447" y="828"/>
                    <a:pt x="465" y="827"/>
                  </a:cubicBezTo>
                  <a:lnTo>
                    <a:pt x="481" y="900"/>
                  </a:lnTo>
                  <a:lnTo>
                    <a:pt x="484" y="914"/>
                  </a:lnTo>
                  <a:lnTo>
                    <a:pt x="497" y="911"/>
                  </a:lnTo>
                  <a:lnTo>
                    <a:pt x="605" y="888"/>
                  </a:lnTo>
                  <a:lnTo>
                    <a:pt x="618" y="885"/>
                  </a:lnTo>
                  <a:lnTo>
                    <a:pt x="615" y="872"/>
                  </a:lnTo>
                  <a:lnTo>
                    <a:pt x="600" y="798"/>
                  </a:lnTo>
                  <a:lnTo>
                    <a:pt x="600" y="798"/>
                  </a:lnTo>
                  <a:cubicBezTo>
                    <a:pt x="617" y="791"/>
                    <a:pt x="633" y="783"/>
                    <a:pt x="649" y="773"/>
                  </a:cubicBezTo>
                  <a:lnTo>
                    <a:pt x="699" y="829"/>
                  </a:lnTo>
                  <a:lnTo>
                    <a:pt x="709" y="840"/>
                  </a:lnTo>
                  <a:lnTo>
                    <a:pt x="719" y="830"/>
                  </a:lnTo>
                  <a:lnTo>
                    <a:pt x="800" y="757"/>
                  </a:lnTo>
                  <a:lnTo>
                    <a:pt x="811" y="747"/>
                  </a:lnTo>
                  <a:lnTo>
                    <a:pt x="801" y="737"/>
                  </a:lnTo>
                  <a:lnTo>
                    <a:pt x="752" y="681"/>
                  </a:lnTo>
                  <a:lnTo>
                    <a:pt x="752" y="681"/>
                  </a:lnTo>
                  <a:cubicBezTo>
                    <a:pt x="763" y="666"/>
                    <a:pt x="773" y="650"/>
                    <a:pt x="782" y="635"/>
                  </a:cubicBezTo>
                  <a:lnTo>
                    <a:pt x="853" y="657"/>
                  </a:lnTo>
                  <a:lnTo>
                    <a:pt x="866" y="662"/>
                  </a:lnTo>
                  <a:lnTo>
                    <a:pt x="870" y="649"/>
                  </a:lnTo>
                  <a:lnTo>
                    <a:pt x="904" y="544"/>
                  </a:lnTo>
                  <a:lnTo>
                    <a:pt x="908" y="531"/>
                  </a:lnTo>
                  <a:lnTo>
                    <a:pt x="895" y="526"/>
                  </a:lnTo>
                  <a:lnTo>
                    <a:pt x="824" y="504"/>
                  </a:lnTo>
                  <a:lnTo>
                    <a:pt x="824" y="504"/>
                  </a:lnTo>
                  <a:cubicBezTo>
                    <a:pt x="826" y="485"/>
                    <a:pt x="827" y="467"/>
                    <a:pt x="827" y="448"/>
                  </a:cubicBezTo>
                  <a:lnTo>
                    <a:pt x="900" y="433"/>
                  </a:lnTo>
                  <a:lnTo>
                    <a:pt x="914" y="430"/>
                  </a:lnTo>
                  <a:lnTo>
                    <a:pt x="911" y="416"/>
                  </a:lnTo>
                  <a:lnTo>
                    <a:pt x="888" y="309"/>
                  </a:lnTo>
                  <a:lnTo>
                    <a:pt x="885" y="295"/>
                  </a:lnTo>
                  <a:lnTo>
                    <a:pt x="871" y="298"/>
                  </a:lnTo>
                  <a:lnTo>
                    <a:pt x="798" y="314"/>
                  </a:lnTo>
                  <a:lnTo>
                    <a:pt x="798" y="314"/>
                  </a:lnTo>
                  <a:cubicBezTo>
                    <a:pt x="791" y="297"/>
                    <a:pt x="783" y="281"/>
                    <a:pt x="773" y="264"/>
                  </a:cubicBezTo>
                  <a:lnTo>
                    <a:pt x="829" y="215"/>
                  </a:lnTo>
                  <a:lnTo>
                    <a:pt x="839" y="205"/>
                  </a:lnTo>
                  <a:lnTo>
                    <a:pt x="830" y="195"/>
                  </a:lnTo>
                  <a:lnTo>
                    <a:pt x="756" y="113"/>
                  </a:lnTo>
                  <a:lnTo>
                    <a:pt x="747" y="102"/>
                  </a:lnTo>
                  <a:lnTo>
                    <a:pt x="736" y="112"/>
                  </a:lnTo>
                  <a:lnTo>
                    <a:pt x="680" y="162"/>
                  </a:lnTo>
                  <a:lnTo>
                    <a:pt x="680" y="162"/>
                  </a:lnTo>
                  <a:cubicBezTo>
                    <a:pt x="666" y="151"/>
                    <a:pt x="651" y="141"/>
                    <a:pt x="634" y="132"/>
                  </a:cubicBezTo>
                  <a:lnTo>
                    <a:pt x="658" y="61"/>
                  </a:lnTo>
                  <a:lnTo>
                    <a:pt x="662" y="47"/>
                  </a:lnTo>
                  <a:lnTo>
                    <a:pt x="648" y="43"/>
                  </a:lnTo>
                  <a:lnTo>
                    <a:pt x="544" y="9"/>
                  </a:lnTo>
                  <a:lnTo>
                    <a:pt x="531" y="5"/>
                  </a:lnTo>
                  <a:lnTo>
                    <a:pt x="526" y="19"/>
                  </a:lnTo>
                  <a:lnTo>
                    <a:pt x="503" y="90"/>
                  </a:lnTo>
                  <a:lnTo>
                    <a:pt x="503" y="90"/>
                  </a:lnTo>
                  <a:cubicBezTo>
                    <a:pt x="485" y="87"/>
                    <a:pt x="467" y="86"/>
                    <a:pt x="448" y="87"/>
                  </a:cubicBezTo>
                  <a:lnTo>
                    <a:pt x="433" y="14"/>
                  </a:lnTo>
                  <a:lnTo>
                    <a:pt x="430" y="0"/>
                  </a:lnTo>
                  <a:lnTo>
                    <a:pt x="416" y="3"/>
                  </a:lnTo>
                  <a:lnTo>
                    <a:pt x="309" y="26"/>
                  </a:lnTo>
                  <a:lnTo>
                    <a:pt x="295" y="29"/>
                  </a:lnTo>
                  <a:lnTo>
                    <a:pt x="297" y="43"/>
                  </a:lnTo>
                  <a:lnTo>
                    <a:pt x="314" y="115"/>
                  </a:lnTo>
                  <a:lnTo>
                    <a:pt x="314" y="115"/>
                  </a:lnTo>
                  <a:cubicBezTo>
                    <a:pt x="296" y="122"/>
                    <a:pt x="280" y="131"/>
                    <a:pt x="264" y="141"/>
                  </a:cubicBezTo>
                  <a:lnTo>
                    <a:pt x="214" y="85"/>
                  </a:lnTo>
                  <a:lnTo>
                    <a:pt x="205" y="75"/>
                  </a:lnTo>
                  <a:lnTo>
                    <a:pt x="194" y="84"/>
                  </a:lnTo>
                  <a:lnTo>
                    <a:pt x="113" y="158"/>
                  </a:lnTo>
                  <a:lnTo>
                    <a:pt x="103" y="167"/>
                  </a:lnTo>
                  <a:lnTo>
                    <a:pt x="112" y="177"/>
                  </a:lnTo>
                  <a:lnTo>
                    <a:pt x="162" y="233"/>
                  </a:ln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6" name="Freeform 20">
              <a:extLst>
                <a:ext uri="{FF2B5EF4-FFF2-40B4-BE49-F238E27FC236}">
                  <a16:creationId xmlns:a16="http://schemas.microsoft.com/office/drawing/2014/main" id="{D0AD3F23-4BA4-3E48-8C4C-8AE89F07D36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245344">
              <a:off x="1120259" y="234262"/>
              <a:ext cx="337031" cy="337031"/>
            </a:xfrm>
            <a:custGeom>
              <a:avLst/>
              <a:gdLst>
                <a:gd name="T0" fmla="*/ 753 w 1506"/>
                <a:gd name="T1" fmla="*/ 1074 h 1506"/>
                <a:gd name="T2" fmla="*/ 753 w 1506"/>
                <a:gd name="T3" fmla="*/ 1074 h 1506"/>
                <a:gd name="T4" fmla="*/ 430 w 1506"/>
                <a:gd name="T5" fmla="*/ 752 h 1506"/>
                <a:gd name="T6" fmla="*/ 430 w 1506"/>
                <a:gd name="T7" fmla="*/ 752 h 1506"/>
                <a:gd name="T8" fmla="*/ 753 w 1506"/>
                <a:gd name="T9" fmla="*/ 429 h 1506"/>
                <a:gd name="T10" fmla="*/ 753 w 1506"/>
                <a:gd name="T11" fmla="*/ 429 h 1506"/>
                <a:gd name="T12" fmla="*/ 1075 w 1506"/>
                <a:gd name="T13" fmla="*/ 752 h 1506"/>
                <a:gd name="T14" fmla="*/ 1075 w 1506"/>
                <a:gd name="T15" fmla="*/ 752 h 1506"/>
                <a:gd name="T16" fmla="*/ 753 w 1506"/>
                <a:gd name="T17" fmla="*/ 1074 h 1506"/>
                <a:gd name="T18" fmla="*/ 1505 w 1506"/>
                <a:gd name="T19" fmla="*/ 859 h 1506"/>
                <a:gd name="T20" fmla="*/ 1505 w 1506"/>
                <a:gd name="T21" fmla="*/ 644 h 1506"/>
                <a:gd name="T22" fmla="*/ 1280 w 1506"/>
                <a:gd name="T23" fmla="*/ 644 h 1506"/>
                <a:gd name="T24" fmla="*/ 1280 w 1506"/>
                <a:gd name="T25" fmla="*/ 644 h 1506"/>
                <a:gd name="T26" fmla="*/ 1205 w 1506"/>
                <a:gd name="T27" fmla="*/ 463 h 1506"/>
                <a:gd name="T28" fmla="*/ 1366 w 1506"/>
                <a:gd name="T29" fmla="*/ 301 h 1506"/>
                <a:gd name="T30" fmla="*/ 1214 w 1506"/>
                <a:gd name="T31" fmla="*/ 149 h 1506"/>
                <a:gd name="T32" fmla="*/ 1055 w 1506"/>
                <a:gd name="T33" fmla="*/ 308 h 1506"/>
                <a:gd name="T34" fmla="*/ 1055 w 1506"/>
                <a:gd name="T35" fmla="*/ 308 h 1506"/>
                <a:gd name="T36" fmla="*/ 860 w 1506"/>
                <a:gd name="T37" fmla="*/ 226 h 1506"/>
                <a:gd name="T38" fmla="*/ 860 w 1506"/>
                <a:gd name="T39" fmla="*/ 0 h 1506"/>
                <a:gd name="T40" fmla="*/ 645 w 1506"/>
                <a:gd name="T41" fmla="*/ 0 h 1506"/>
                <a:gd name="T42" fmla="*/ 645 w 1506"/>
                <a:gd name="T43" fmla="*/ 226 h 1506"/>
                <a:gd name="T44" fmla="*/ 645 w 1506"/>
                <a:gd name="T45" fmla="*/ 226 h 1506"/>
                <a:gd name="T46" fmla="*/ 457 w 1506"/>
                <a:gd name="T47" fmla="*/ 304 h 1506"/>
                <a:gd name="T48" fmla="*/ 302 w 1506"/>
                <a:gd name="T49" fmla="*/ 149 h 1506"/>
                <a:gd name="T50" fmla="*/ 150 w 1506"/>
                <a:gd name="T51" fmla="*/ 301 h 1506"/>
                <a:gd name="T52" fmla="*/ 304 w 1506"/>
                <a:gd name="T53" fmla="*/ 456 h 1506"/>
                <a:gd name="T54" fmla="*/ 304 w 1506"/>
                <a:gd name="T55" fmla="*/ 456 h 1506"/>
                <a:gd name="T56" fmla="*/ 226 w 1506"/>
                <a:gd name="T57" fmla="*/ 644 h 1506"/>
                <a:gd name="T58" fmla="*/ 0 w 1506"/>
                <a:gd name="T59" fmla="*/ 644 h 1506"/>
                <a:gd name="T60" fmla="*/ 0 w 1506"/>
                <a:gd name="T61" fmla="*/ 860 h 1506"/>
                <a:gd name="T62" fmla="*/ 226 w 1506"/>
                <a:gd name="T63" fmla="*/ 860 h 1506"/>
                <a:gd name="T64" fmla="*/ 226 w 1506"/>
                <a:gd name="T65" fmla="*/ 860 h 1506"/>
                <a:gd name="T66" fmla="*/ 309 w 1506"/>
                <a:gd name="T67" fmla="*/ 1055 h 1506"/>
                <a:gd name="T68" fmla="*/ 150 w 1506"/>
                <a:gd name="T69" fmla="*/ 1214 h 1506"/>
                <a:gd name="T70" fmla="*/ 302 w 1506"/>
                <a:gd name="T71" fmla="*/ 1366 h 1506"/>
                <a:gd name="T72" fmla="*/ 463 w 1506"/>
                <a:gd name="T73" fmla="*/ 1204 h 1506"/>
                <a:gd name="T74" fmla="*/ 463 w 1506"/>
                <a:gd name="T75" fmla="*/ 1204 h 1506"/>
                <a:gd name="T76" fmla="*/ 645 w 1506"/>
                <a:gd name="T77" fmla="*/ 1279 h 1506"/>
                <a:gd name="T78" fmla="*/ 645 w 1506"/>
                <a:gd name="T79" fmla="*/ 1505 h 1506"/>
                <a:gd name="T80" fmla="*/ 860 w 1506"/>
                <a:gd name="T81" fmla="*/ 1505 h 1506"/>
                <a:gd name="T82" fmla="*/ 860 w 1506"/>
                <a:gd name="T83" fmla="*/ 1279 h 1506"/>
                <a:gd name="T84" fmla="*/ 860 w 1506"/>
                <a:gd name="T85" fmla="*/ 1279 h 1506"/>
                <a:gd name="T86" fmla="*/ 1049 w 1506"/>
                <a:gd name="T87" fmla="*/ 1200 h 1506"/>
                <a:gd name="T88" fmla="*/ 1214 w 1506"/>
                <a:gd name="T89" fmla="*/ 1366 h 1506"/>
                <a:gd name="T90" fmla="*/ 1366 w 1506"/>
                <a:gd name="T91" fmla="*/ 1214 h 1506"/>
                <a:gd name="T92" fmla="*/ 1201 w 1506"/>
                <a:gd name="T93" fmla="*/ 1048 h 1506"/>
                <a:gd name="T94" fmla="*/ 1201 w 1506"/>
                <a:gd name="T95" fmla="*/ 1048 h 1506"/>
                <a:gd name="T96" fmla="*/ 1280 w 1506"/>
                <a:gd name="T97" fmla="*/ 859 h 1506"/>
                <a:gd name="T98" fmla="*/ 1505 w 1506"/>
                <a:gd name="T99" fmla="*/ 859 h 1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506" h="1506">
                  <a:moveTo>
                    <a:pt x="753" y="1074"/>
                  </a:moveTo>
                  <a:lnTo>
                    <a:pt x="753" y="1074"/>
                  </a:lnTo>
                  <a:cubicBezTo>
                    <a:pt x="575" y="1074"/>
                    <a:pt x="431" y="930"/>
                    <a:pt x="430" y="752"/>
                  </a:cubicBezTo>
                  <a:lnTo>
                    <a:pt x="430" y="752"/>
                  </a:lnTo>
                  <a:cubicBezTo>
                    <a:pt x="431" y="574"/>
                    <a:pt x="575" y="430"/>
                    <a:pt x="753" y="429"/>
                  </a:cubicBezTo>
                  <a:lnTo>
                    <a:pt x="753" y="429"/>
                  </a:lnTo>
                  <a:cubicBezTo>
                    <a:pt x="930" y="430"/>
                    <a:pt x="1075" y="574"/>
                    <a:pt x="1075" y="752"/>
                  </a:cubicBezTo>
                  <a:lnTo>
                    <a:pt x="1075" y="752"/>
                  </a:lnTo>
                  <a:cubicBezTo>
                    <a:pt x="1075" y="931"/>
                    <a:pt x="930" y="1074"/>
                    <a:pt x="753" y="1074"/>
                  </a:cubicBezTo>
                  <a:close/>
                  <a:moveTo>
                    <a:pt x="1505" y="859"/>
                  </a:moveTo>
                  <a:lnTo>
                    <a:pt x="1505" y="644"/>
                  </a:lnTo>
                  <a:lnTo>
                    <a:pt x="1280" y="644"/>
                  </a:lnTo>
                  <a:lnTo>
                    <a:pt x="1280" y="644"/>
                  </a:lnTo>
                  <a:cubicBezTo>
                    <a:pt x="1266" y="579"/>
                    <a:pt x="1240" y="518"/>
                    <a:pt x="1205" y="463"/>
                  </a:cubicBezTo>
                  <a:lnTo>
                    <a:pt x="1366" y="301"/>
                  </a:lnTo>
                  <a:lnTo>
                    <a:pt x="1214" y="149"/>
                  </a:lnTo>
                  <a:lnTo>
                    <a:pt x="1055" y="308"/>
                  </a:lnTo>
                  <a:lnTo>
                    <a:pt x="1055" y="308"/>
                  </a:lnTo>
                  <a:cubicBezTo>
                    <a:pt x="998" y="268"/>
                    <a:pt x="931" y="240"/>
                    <a:pt x="860" y="226"/>
                  </a:cubicBezTo>
                  <a:lnTo>
                    <a:pt x="860" y="0"/>
                  </a:lnTo>
                  <a:lnTo>
                    <a:pt x="645" y="0"/>
                  </a:lnTo>
                  <a:lnTo>
                    <a:pt x="645" y="226"/>
                  </a:lnTo>
                  <a:lnTo>
                    <a:pt x="645" y="226"/>
                  </a:lnTo>
                  <a:cubicBezTo>
                    <a:pt x="576" y="240"/>
                    <a:pt x="513" y="267"/>
                    <a:pt x="457" y="304"/>
                  </a:cubicBezTo>
                  <a:lnTo>
                    <a:pt x="302" y="149"/>
                  </a:lnTo>
                  <a:lnTo>
                    <a:pt x="150" y="301"/>
                  </a:lnTo>
                  <a:lnTo>
                    <a:pt x="304" y="456"/>
                  </a:lnTo>
                  <a:lnTo>
                    <a:pt x="304" y="456"/>
                  </a:lnTo>
                  <a:cubicBezTo>
                    <a:pt x="267" y="512"/>
                    <a:pt x="240" y="576"/>
                    <a:pt x="226" y="644"/>
                  </a:cubicBezTo>
                  <a:lnTo>
                    <a:pt x="0" y="644"/>
                  </a:lnTo>
                  <a:lnTo>
                    <a:pt x="0" y="860"/>
                  </a:lnTo>
                  <a:lnTo>
                    <a:pt x="226" y="860"/>
                  </a:lnTo>
                  <a:lnTo>
                    <a:pt x="226" y="860"/>
                  </a:lnTo>
                  <a:cubicBezTo>
                    <a:pt x="240" y="931"/>
                    <a:pt x="269" y="997"/>
                    <a:pt x="309" y="1055"/>
                  </a:cubicBezTo>
                  <a:lnTo>
                    <a:pt x="150" y="1214"/>
                  </a:lnTo>
                  <a:lnTo>
                    <a:pt x="302" y="1366"/>
                  </a:lnTo>
                  <a:lnTo>
                    <a:pt x="463" y="1204"/>
                  </a:lnTo>
                  <a:lnTo>
                    <a:pt x="463" y="1204"/>
                  </a:lnTo>
                  <a:cubicBezTo>
                    <a:pt x="518" y="1239"/>
                    <a:pt x="579" y="1265"/>
                    <a:pt x="645" y="1279"/>
                  </a:cubicBezTo>
                  <a:lnTo>
                    <a:pt x="645" y="1505"/>
                  </a:lnTo>
                  <a:lnTo>
                    <a:pt x="860" y="1505"/>
                  </a:lnTo>
                  <a:lnTo>
                    <a:pt x="860" y="1279"/>
                  </a:lnTo>
                  <a:lnTo>
                    <a:pt x="860" y="1279"/>
                  </a:lnTo>
                  <a:cubicBezTo>
                    <a:pt x="929" y="1265"/>
                    <a:pt x="993" y="1238"/>
                    <a:pt x="1049" y="1200"/>
                  </a:cubicBezTo>
                  <a:lnTo>
                    <a:pt x="1214" y="1366"/>
                  </a:lnTo>
                  <a:lnTo>
                    <a:pt x="1366" y="1214"/>
                  </a:lnTo>
                  <a:lnTo>
                    <a:pt x="1201" y="1048"/>
                  </a:lnTo>
                  <a:lnTo>
                    <a:pt x="1201" y="1048"/>
                  </a:lnTo>
                  <a:cubicBezTo>
                    <a:pt x="1238" y="992"/>
                    <a:pt x="1265" y="928"/>
                    <a:pt x="1280" y="859"/>
                  </a:cubicBezTo>
                  <a:lnTo>
                    <a:pt x="1505" y="859"/>
                  </a:lnTo>
                  <a:close/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8" name="Freeform 22">
              <a:extLst>
                <a:ext uri="{FF2B5EF4-FFF2-40B4-BE49-F238E27FC236}">
                  <a16:creationId xmlns:a16="http://schemas.microsoft.com/office/drawing/2014/main" id="{8740A47E-B725-264B-9111-7815C7FCD68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245344">
              <a:off x="354515" y="471575"/>
              <a:ext cx="250310" cy="250310"/>
            </a:xfrm>
            <a:custGeom>
              <a:avLst/>
              <a:gdLst>
                <a:gd name="T0" fmla="*/ 808 w 1121"/>
                <a:gd name="T1" fmla="*/ 559 h 1121"/>
                <a:gd name="T2" fmla="*/ 557 w 1121"/>
                <a:gd name="T3" fmla="*/ 811 h 1121"/>
                <a:gd name="T4" fmla="*/ 305 w 1121"/>
                <a:gd name="T5" fmla="*/ 559 h 1121"/>
                <a:gd name="T6" fmla="*/ 557 w 1121"/>
                <a:gd name="T7" fmla="*/ 308 h 1121"/>
                <a:gd name="T8" fmla="*/ 1101 w 1121"/>
                <a:gd name="T9" fmla="*/ 684 h 1121"/>
                <a:gd name="T10" fmla="*/ 1120 w 1121"/>
                <a:gd name="T11" fmla="*/ 666 h 1121"/>
                <a:gd name="T12" fmla="*/ 1120 w 1121"/>
                <a:gd name="T13" fmla="*/ 441 h 1121"/>
                <a:gd name="T14" fmla="*/ 961 w 1121"/>
                <a:gd name="T15" fmla="*/ 441 h 1121"/>
                <a:gd name="T16" fmla="*/ 927 w 1121"/>
                <a:gd name="T17" fmla="*/ 359 h 1121"/>
                <a:gd name="T18" fmla="*/ 1039 w 1121"/>
                <a:gd name="T19" fmla="*/ 247 h 1121"/>
                <a:gd name="T20" fmla="*/ 880 w 1121"/>
                <a:gd name="T21" fmla="*/ 88 h 1121"/>
                <a:gd name="T22" fmla="*/ 855 w 1121"/>
                <a:gd name="T23" fmla="*/ 88 h 1121"/>
                <a:gd name="T24" fmla="*/ 755 w 1121"/>
                <a:gd name="T25" fmla="*/ 188 h 1121"/>
                <a:gd name="T26" fmla="*/ 678 w 1121"/>
                <a:gd name="T27" fmla="*/ 17 h 1121"/>
                <a:gd name="T28" fmla="*/ 661 w 1121"/>
                <a:gd name="T29" fmla="*/ 0 h 1121"/>
                <a:gd name="T30" fmla="*/ 436 w 1121"/>
                <a:gd name="T31" fmla="*/ 0 h 1121"/>
                <a:gd name="T32" fmla="*/ 436 w 1121"/>
                <a:gd name="T33" fmla="*/ 156 h 1121"/>
                <a:gd name="T34" fmla="*/ 362 w 1121"/>
                <a:gd name="T35" fmla="*/ 186 h 1121"/>
                <a:gd name="T36" fmla="*/ 252 w 1121"/>
                <a:gd name="T37" fmla="*/ 75 h 1121"/>
                <a:gd name="T38" fmla="*/ 93 w 1121"/>
                <a:gd name="T39" fmla="*/ 235 h 1121"/>
                <a:gd name="T40" fmla="*/ 93 w 1121"/>
                <a:gd name="T41" fmla="*/ 260 h 1121"/>
                <a:gd name="T42" fmla="*/ 188 w 1121"/>
                <a:gd name="T43" fmla="*/ 356 h 1121"/>
                <a:gd name="T44" fmla="*/ 17 w 1121"/>
                <a:gd name="T45" fmla="*/ 435 h 1121"/>
                <a:gd name="T46" fmla="*/ 0 w 1121"/>
                <a:gd name="T47" fmla="*/ 453 h 1121"/>
                <a:gd name="T48" fmla="*/ 0 w 1121"/>
                <a:gd name="T49" fmla="*/ 678 h 1121"/>
                <a:gd name="T50" fmla="*/ 153 w 1121"/>
                <a:gd name="T51" fmla="*/ 678 h 1121"/>
                <a:gd name="T52" fmla="*/ 188 w 1121"/>
                <a:gd name="T53" fmla="*/ 764 h 1121"/>
                <a:gd name="T54" fmla="*/ 80 w 1121"/>
                <a:gd name="T55" fmla="*/ 872 h 1121"/>
                <a:gd name="T56" fmla="*/ 239 w 1121"/>
                <a:gd name="T57" fmla="*/ 1030 h 1121"/>
                <a:gd name="T58" fmla="*/ 264 w 1121"/>
                <a:gd name="T59" fmla="*/ 1030 h 1121"/>
                <a:gd name="T60" fmla="*/ 362 w 1121"/>
                <a:gd name="T61" fmla="*/ 933 h 1121"/>
                <a:gd name="T62" fmla="*/ 441 w 1121"/>
                <a:gd name="T63" fmla="*/ 1101 h 1121"/>
                <a:gd name="T64" fmla="*/ 459 w 1121"/>
                <a:gd name="T65" fmla="*/ 1120 h 1121"/>
                <a:gd name="T66" fmla="*/ 684 w 1121"/>
                <a:gd name="T67" fmla="*/ 1120 h 1121"/>
                <a:gd name="T68" fmla="*/ 684 w 1121"/>
                <a:gd name="T69" fmla="*/ 961 h 1121"/>
                <a:gd name="T70" fmla="*/ 755 w 1121"/>
                <a:gd name="T71" fmla="*/ 931 h 1121"/>
                <a:gd name="T72" fmla="*/ 868 w 1121"/>
                <a:gd name="T73" fmla="*/ 1043 h 1121"/>
                <a:gd name="T74" fmla="*/ 1027 w 1121"/>
                <a:gd name="T75" fmla="*/ 884 h 1121"/>
                <a:gd name="T76" fmla="*/ 1027 w 1121"/>
                <a:gd name="T77" fmla="*/ 859 h 1121"/>
                <a:gd name="T78" fmla="*/ 927 w 1121"/>
                <a:gd name="T79" fmla="*/ 760 h 1121"/>
                <a:gd name="T80" fmla="*/ 1101 w 1121"/>
                <a:gd name="T81" fmla="*/ 684 h 1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21" h="1121">
                  <a:moveTo>
                    <a:pt x="808" y="559"/>
                  </a:moveTo>
                  <a:lnTo>
                    <a:pt x="808" y="559"/>
                  </a:lnTo>
                  <a:cubicBezTo>
                    <a:pt x="808" y="698"/>
                    <a:pt x="695" y="811"/>
                    <a:pt x="557" y="811"/>
                  </a:cubicBezTo>
                  <a:lnTo>
                    <a:pt x="557" y="811"/>
                  </a:lnTo>
                  <a:cubicBezTo>
                    <a:pt x="418" y="811"/>
                    <a:pt x="305" y="698"/>
                    <a:pt x="305" y="559"/>
                  </a:cubicBezTo>
                  <a:lnTo>
                    <a:pt x="305" y="559"/>
                  </a:lnTo>
                  <a:cubicBezTo>
                    <a:pt x="305" y="421"/>
                    <a:pt x="418" y="308"/>
                    <a:pt x="557" y="308"/>
                  </a:cubicBezTo>
                  <a:lnTo>
                    <a:pt x="557" y="308"/>
                  </a:lnTo>
                  <a:cubicBezTo>
                    <a:pt x="695" y="308"/>
                    <a:pt x="808" y="421"/>
                    <a:pt x="808" y="559"/>
                  </a:cubicBezTo>
                  <a:close/>
                  <a:moveTo>
                    <a:pt x="1101" y="684"/>
                  </a:moveTo>
                  <a:lnTo>
                    <a:pt x="1120" y="684"/>
                  </a:lnTo>
                  <a:lnTo>
                    <a:pt x="1120" y="666"/>
                  </a:lnTo>
                  <a:lnTo>
                    <a:pt x="1120" y="459"/>
                  </a:lnTo>
                  <a:lnTo>
                    <a:pt x="1120" y="441"/>
                  </a:lnTo>
                  <a:lnTo>
                    <a:pt x="1101" y="441"/>
                  </a:lnTo>
                  <a:lnTo>
                    <a:pt x="961" y="441"/>
                  </a:lnTo>
                  <a:lnTo>
                    <a:pt x="961" y="441"/>
                  </a:lnTo>
                  <a:cubicBezTo>
                    <a:pt x="952" y="412"/>
                    <a:pt x="941" y="386"/>
                    <a:pt x="927" y="359"/>
                  </a:cubicBezTo>
                  <a:lnTo>
                    <a:pt x="1027" y="260"/>
                  </a:lnTo>
                  <a:lnTo>
                    <a:pt x="1039" y="247"/>
                  </a:lnTo>
                  <a:lnTo>
                    <a:pt x="1027" y="235"/>
                  </a:lnTo>
                  <a:lnTo>
                    <a:pt x="880" y="88"/>
                  </a:lnTo>
                  <a:lnTo>
                    <a:pt x="868" y="75"/>
                  </a:lnTo>
                  <a:lnTo>
                    <a:pt x="855" y="88"/>
                  </a:lnTo>
                  <a:lnTo>
                    <a:pt x="755" y="188"/>
                  </a:lnTo>
                  <a:lnTo>
                    <a:pt x="755" y="188"/>
                  </a:lnTo>
                  <a:cubicBezTo>
                    <a:pt x="730" y="175"/>
                    <a:pt x="704" y="164"/>
                    <a:pt x="678" y="156"/>
                  </a:cubicBezTo>
                  <a:lnTo>
                    <a:pt x="678" y="17"/>
                  </a:lnTo>
                  <a:lnTo>
                    <a:pt x="678" y="0"/>
                  </a:lnTo>
                  <a:lnTo>
                    <a:pt x="661" y="0"/>
                  </a:lnTo>
                  <a:lnTo>
                    <a:pt x="453" y="0"/>
                  </a:lnTo>
                  <a:lnTo>
                    <a:pt x="436" y="0"/>
                  </a:lnTo>
                  <a:lnTo>
                    <a:pt x="436" y="17"/>
                  </a:lnTo>
                  <a:lnTo>
                    <a:pt x="436" y="156"/>
                  </a:lnTo>
                  <a:lnTo>
                    <a:pt x="436" y="156"/>
                  </a:lnTo>
                  <a:cubicBezTo>
                    <a:pt x="410" y="164"/>
                    <a:pt x="386" y="174"/>
                    <a:pt x="362" y="186"/>
                  </a:cubicBezTo>
                  <a:lnTo>
                    <a:pt x="264" y="88"/>
                  </a:lnTo>
                  <a:lnTo>
                    <a:pt x="252" y="75"/>
                  </a:lnTo>
                  <a:lnTo>
                    <a:pt x="239" y="88"/>
                  </a:lnTo>
                  <a:lnTo>
                    <a:pt x="93" y="235"/>
                  </a:lnTo>
                  <a:lnTo>
                    <a:pt x="80" y="247"/>
                  </a:lnTo>
                  <a:lnTo>
                    <a:pt x="93" y="260"/>
                  </a:lnTo>
                  <a:lnTo>
                    <a:pt x="188" y="356"/>
                  </a:lnTo>
                  <a:lnTo>
                    <a:pt x="188" y="356"/>
                  </a:lnTo>
                  <a:cubicBezTo>
                    <a:pt x="174" y="381"/>
                    <a:pt x="162" y="408"/>
                    <a:pt x="154" y="435"/>
                  </a:cubicBezTo>
                  <a:lnTo>
                    <a:pt x="17" y="435"/>
                  </a:lnTo>
                  <a:lnTo>
                    <a:pt x="0" y="435"/>
                  </a:lnTo>
                  <a:lnTo>
                    <a:pt x="0" y="453"/>
                  </a:lnTo>
                  <a:lnTo>
                    <a:pt x="0" y="660"/>
                  </a:lnTo>
                  <a:lnTo>
                    <a:pt x="0" y="678"/>
                  </a:lnTo>
                  <a:lnTo>
                    <a:pt x="17" y="678"/>
                  </a:lnTo>
                  <a:lnTo>
                    <a:pt x="153" y="678"/>
                  </a:lnTo>
                  <a:lnTo>
                    <a:pt x="153" y="678"/>
                  </a:lnTo>
                  <a:cubicBezTo>
                    <a:pt x="161" y="707"/>
                    <a:pt x="173" y="736"/>
                    <a:pt x="188" y="764"/>
                  </a:cubicBezTo>
                  <a:lnTo>
                    <a:pt x="93" y="859"/>
                  </a:lnTo>
                  <a:lnTo>
                    <a:pt x="80" y="872"/>
                  </a:lnTo>
                  <a:lnTo>
                    <a:pt x="93" y="884"/>
                  </a:lnTo>
                  <a:lnTo>
                    <a:pt x="239" y="1030"/>
                  </a:lnTo>
                  <a:lnTo>
                    <a:pt x="252" y="1043"/>
                  </a:lnTo>
                  <a:lnTo>
                    <a:pt x="264" y="1030"/>
                  </a:lnTo>
                  <a:lnTo>
                    <a:pt x="362" y="933"/>
                  </a:lnTo>
                  <a:lnTo>
                    <a:pt x="362" y="933"/>
                  </a:lnTo>
                  <a:cubicBezTo>
                    <a:pt x="387" y="946"/>
                    <a:pt x="414" y="957"/>
                    <a:pt x="441" y="965"/>
                  </a:cubicBezTo>
                  <a:lnTo>
                    <a:pt x="441" y="1101"/>
                  </a:lnTo>
                  <a:lnTo>
                    <a:pt x="441" y="1120"/>
                  </a:lnTo>
                  <a:lnTo>
                    <a:pt x="459" y="1120"/>
                  </a:lnTo>
                  <a:lnTo>
                    <a:pt x="666" y="1120"/>
                  </a:lnTo>
                  <a:lnTo>
                    <a:pt x="684" y="1120"/>
                  </a:lnTo>
                  <a:lnTo>
                    <a:pt x="684" y="1101"/>
                  </a:lnTo>
                  <a:lnTo>
                    <a:pt x="684" y="961"/>
                  </a:lnTo>
                  <a:lnTo>
                    <a:pt x="684" y="961"/>
                  </a:lnTo>
                  <a:cubicBezTo>
                    <a:pt x="709" y="954"/>
                    <a:pt x="733" y="943"/>
                    <a:pt x="755" y="931"/>
                  </a:cubicBezTo>
                  <a:lnTo>
                    <a:pt x="855" y="1030"/>
                  </a:lnTo>
                  <a:lnTo>
                    <a:pt x="868" y="1043"/>
                  </a:lnTo>
                  <a:lnTo>
                    <a:pt x="880" y="1030"/>
                  </a:lnTo>
                  <a:lnTo>
                    <a:pt x="1027" y="884"/>
                  </a:lnTo>
                  <a:lnTo>
                    <a:pt x="1039" y="872"/>
                  </a:lnTo>
                  <a:lnTo>
                    <a:pt x="1027" y="859"/>
                  </a:lnTo>
                  <a:lnTo>
                    <a:pt x="927" y="760"/>
                  </a:lnTo>
                  <a:lnTo>
                    <a:pt x="927" y="760"/>
                  </a:lnTo>
                  <a:cubicBezTo>
                    <a:pt x="941" y="735"/>
                    <a:pt x="951" y="710"/>
                    <a:pt x="959" y="684"/>
                  </a:cubicBezTo>
                  <a:lnTo>
                    <a:pt x="1101" y="684"/>
                  </a:lnTo>
                  <a:close/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40" name="Freeform 24">
              <a:extLst>
                <a:ext uri="{FF2B5EF4-FFF2-40B4-BE49-F238E27FC236}">
                  <a16:creationId xmlns:a16="http://schemas.microsoft.com/office/drawing/2014/main" id="{1C485825-1403-6244-A917-0A72F3961C3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245344">
              <a:off x="583079" y="356247"/>
              <a:ext cx="186254" cy="186254"/>
            </a:xfrm>
            <a:custGeom>
              <a:avLst/>
              <a:gdLst>
                <a:gd name="T0" fmla="*/ 601 w 833"/>
                <a:gd name="T1" fmla="*/ 416 h 832"/>
                <a:gd name="T2" fmla="*/ 414 w 833"/>
                <a:gd name="T3" fmla="*/ 603 h 832"/>
                <a:gd name="T4" fmla="*/ 227 w 833"/>
                <a:gd name="T5" fmla="*/ 416 h 832"/>
                <a:gd name="T6" fmla="*/ 414 w 833"/>
                <a:gd name="T7" fmla="*/ 229 h 832"/>
                <a:gd name="T8" fmla="*/ 819 w 833"/>
                <a:gd name="T9" fmla="*/ 508 h 832"/>
                <a:gd name="T10" fmla="*/ 832 w 833"/>
                <a:gd name="T11" fmla="*/ 494 h 832"/>
                <a:gd name="T12" fmla="*/ 832 w 833"/>
                <a:gd name="T13" fmla="*/ 328 h 832"/>
                <a:gd name="T14" fmla="*/ 714 w 833"/>
                <a:gd name="T15" fmla="*/ 328 h 832"/>
                <a:gd name="T16" fmla="*/ 689 w 833"/>
                <a:gd name="T17" fmla="*/ 267 h 832"/>
                <a:gd name="T18" fmla="*/ 772 w 833"/>
                <a:gd name="T19" fmla="*/ 184 h 832"/>
                <a:gd name="T20" fmla="*/ 654 w 833"/>
                <a:gd name="T21" fmla="*/ 66 h 832"/>
                <a:gd name="T22" fmla="*/ 636 w 833"/>
                <a:gd name="T23" fmla="*/ 66 h 832"/>
                <a:gd name="T24" fmla="*/ 561 w 833"/>
                <a:gd name="T25" fmla="*/ 140 h 832"/>
                <a:gd name="T26" fmla="*/ 504 w 833"/>
                <a:gd name="T27" fmla="*/ 13 h 832"/>
                <a:gd name="T28" fmla="*/ 491 w 833"/>
                <a:gd name="T29" fmla="*/ 0 h 832"/>
                <a:gd name="T30" fmla="*/ 324 w 833"/>
                <a:gd name="T31" fmla="*/ 0 h 832"/>
                <a:gd name="T32" fmla="*/ 324 w 833"/>
                <a:gd name="T33" fmla="*/ 116 h 832"/>
                <a:gd name="T34" fmla="*/ 270 w 833"/>
                <a:gd name="T35" fmla="*/ 138 h 832"/>
                <a:gd name="T36" fmla="*/ 187 w 833"/>
                <a:gd name="T37" fmla="*/ 56 h 832"/>
                <a:gd name="T38" fmla="*/ 70 w 833"/>
                <a:gd name="T39" fmla="*/ 174 h 832"/>
                <a:gd name="T40" fmla="*/ 70 w 833"/>
                <a:gd name="T41" fmla="*/ 193 h 832"/>
                <a:gd name="T42" fmla="*/ 141 w 833"/>
                <a:gd name="T43" fmla="*/ 264 h 832"/>
                <a:gd name="T44" fmla="*/ 13 w 833"/>
                <a:gd name="T45" fmla="*/ 323 h 832"/>
                <a:gd name="T46" fmla="*/ 0 w 833"/>
                <a:gd name="T47" fmla="*/ 336 h 832"/>
                <a:gd name="T48" fmla="*/ 0 w 833"/>
                <a:gd name="T49" fmla="*/ 503 h 832"/>
                <a:gd name="T50" fmla="*/ 114 w 833"/>
                <a:gd name="T51" fmla="*/ 503 h 832"/>
                <a:gd name="T52" fmla="*/ 141 w 833"/>
                <a:gd name="T53" fmla="*/ 567 h 832"/>
                <a:gd name="T54" fmla="*/ 60 w 833"/>
                <a:gd name="T55" fmla="*/ 648 h 832"/>
                <a:gd name="T56" fmla="*/ 178 w 833"/>
                <a:gd name="T57" fmla="*/ 766 h 832"/>
                <a:gd name="T58" fmla="*/ 197 w 833"/>
                <a:gd name="T59" fmla="*/ 766 h 832"/>
                <a:gd name="T60" fmla="*/ 270 w 833"/>
                <a:gd name="T61" fmla="*/ 693 h 832"/>
                <a:gd name="T62" fmla="*/ 328 w 833"/>
                <a:gd name="T63" fmla="*/ 818 h 832"/>
                <a:gd name="T64" fmla="*/ 341 w 833"/>
                <a:gd name="T65" fmla="*/ 831 h 832"/>
                <a:gd name="T66" fmla="*/ 509 w 833"/>
                <a:gd name="T67" fmla="*/ 831 h 832"/>
                <a:gd name="T68" fmla="*/ 509 w 833"/>
                <a:gd name="T69" fmla="*/ 714 h 832"/>
                <a:gd name="T70" fmla="*/ 561 w 833"/>
                <a:gd name="T71" fmla="*/ 691 h 832"/>
                <a:gd name="T72" fmla="*/ 645 w 833"/>
                <a:gd name="T73" fmla="*/ 775 h 832"/>
                <a:gd name="T74" fmla="*/ 763 w 833"/>
                <a:gd name="T75" fmla="*/ 656 h 832"/>
                <a:gd name="T76" fmla="*/ 763 w 833"/>
                <a:gd name="T77" fmla="*/ 638 h 832"/>
                <a:gd name="T78" fmla="*/ 689 w 833"/>
                <a:gd name="T79" fmla="*/ 564 h 832"/>
                <a:gd name="T80" fmla="*/ 819 w 833"/>
                <a:gd name="T81" fmla="*/ 508 h 8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33" h="832">
                  <a:moveTo>
                    <a:pt x="601" y="416"/>
                  </a:moveTo>
                  <a:lnTo>
                    <a:pt x="601" y="416"/>
                  </a:lnTo>
                  <a:cubicBezTo>
                    <a:pt x="601" y="519"/>
                    <a:pt x="517" y="603"/>
                    <a:pt x="414" y="603"/>
                  </a:cubicBezTo>
                  <a:lnTo>
                    <a:pt x="414" y="603"/>
                  </a:lnTo>
                  <a:cubicBezTo>
                    <a:pt x="311" y="603"/>
                    <a:pt x="227" y="519"/>
                    <a:pt x="227" y="416"/>
                  </a:cubicBezTo>
                  <a:lnTo>
                    <a:pt x="227" y="416"/>
                  </a:lnTo>
                  <a:cubicBezTo>
                    <a:pt x="227" y="312"/>
                    <a:pt x="311" y="229"/>
                    <a:pt x="414" y="229"/>
                  </a:cubicBezTo>
                  <a:lnTo>
                    <a:pt x="414" y="229"/>
                  </a:lnTo>
                  <a:cubicBezTo>
                    <a:pt x="517" y="229"/>
                    <a:pt x="601" y="312"/>
                    <a:pt x="601" y="416"/>
                  </a:cubicBezTo>
                  <a:close/>
                  <a:moveTo>
                    <a:pt x="819" y="508"/>
                  </a:moveTo>
                  <a:lnTo>
                    <a:pt x="832" y="508"/>
                  </a:lnTo>
                  <a:lnTo>
                    <a:pt x="832" y="494"/>
                  </a:lnTo>
                  <a:lnTo>
                    <a:pt x="832" y="340"/>
                  </a:lnTo>
                  <a:lnTo>
                    <a:pt x="832" y="328"/>
                  </a:lnTo>
                  <a:lnTo>
                    <a:pt x="819" y="328"/>
                  </a:lnTo>
                  <a:lnTo>
                    <a:pt x="714" y="328"/>
                  </a:lnTo>
                  <a:lnTo>
                    <a:pt x="714" y="328"/>
                  </a:lnTo>
                  <a:cubicBezTo>
                    <a:pt x="708" y="307"/>
                    <a:pt x="700" y="286"/>
                    <a:pt x="689" y="267"/>
                  </a:cubicBezTo>
                  <a:lnTo>
                    <a:pt x="763" y="193"/>
                  </a:lnTo>
                  <a:lnTo>
                    <a:pt x="772" y="184"/>
                  </a:lnTo>
                  <a:lnTo>
                    <a:pt x="763" y="174"/>
                  </a:lnTo>
                  <a:lnTo>
                    <a:pt x="654" y="66"/>
                  </a:lnTo>
                  <a:lnTo>
                    <a:pt x="645" y="56"/>
                  </a:lnTo>
                  <a:lnTo>
                    <a:pt x="636" y="66"/>
                  </a:lnTo>
                  <a:lnTo>
                    <a:pt x="561" y="140"/>
                  </a:lnTo>
                  <a:lnTo>
                    <a:pt x="561" y="140"/>
                  </a:lnTo>
                  <a:cubicBezTo>
                    <a:pt x="543" y="130"/>
                    <a:pt x="524" y="122"/>
                    <a:pt x="504" y="116"/>
                  </a:cubicBezTo>
                  <a:lnTo>
                    <a:pt x="504" y="13"/>
                  </a:lnTo>
                  <a:lnTo>
                    <a:pt x="504" y="0"/>
                  </a:lnTo>
                  <a:lnTo>
                    <a:pt x="491" y="0"/>
                  </a:lnTo>
                  <a:lnTo>
                    <a:pt x="337" y="0"/>
                  </a:lnTo>
                  <a:lnTo>
                    <a:pt x="324" y="0"/>
                  </a:lnTo>
                  <a:lnTo>
                    <a:pt x="324" y="13"/>
                  </a:lnTo>
                  <a:lnTo>
                    <a:pt x="324" y="116"/>
                  </a:lnTo>
                  <a:lnTo>
                    <a:pt x="324" y="116"/>
                  </a:lnTo>
                  <a:cubicBezTo>
                    <a:pt x="305" y="121"/>
                    <a:pt x="287" y="129"/>
                    <a:pt x="270" y="138"/>
                  </a:cubicBezTo>
                  <a:lnTo>
                    <a:pt x="197" y="66"/>
                  </a:lnTo>
                  <a:lnTo>
                    <a:pt x="187" y="56"/>
                  </a:lnTo>
                  <a:lnTo>
                    <a:pt x="178" y="66"/>
                  </a:lnTo>
                  <a:lnTo>
                    <a:pt x="70" y="174"/>
                  </a:lnTo>
                  <a:lnTo>
                    <a:pt x="60" y="184"/>
                  </a:lnTo>
                  <a:lnTo>
                    <a:pt x="70" y="193"/>
                  </a:lnTo>
                  <a:lnTo>
                    <a:pt x="141" y="264"/>
                  </a:lnTo>
                  <a:lnTo>
                    <a:pt x="141" y="264"/>
                  </a:lnTo>
                  <a:cubicBezTo>
                    <a:pt x="130" y="283"/>
                    <a:pt x="122" y="303"/>
                    <a:pt x="115" y="323"/>
                  </a:cubicBezTo>
                  <a:lnTo>
                    <a:pt x="13" y="323"/>
                  </a:lnTo>
                  <a:lnTo>
                    <a:pt x="0" y="323"/>
                  </a:lnTo>
                  <a:lnTo>
                    <a:pt x="0" y="336"/>
                  </a:lnTo>
                  <a:lnTo>
                    <a:pt x="0" y="490"/>
                  </a:lnTo>
                  <a:lnTo>
                    <a:pt x="0" y="503"/>
                  </a:lnTo>
                  <a:lnTo>
                    <a:pt x="13" y="503"/>
                  </a:lnTo>
                  <a:lnTo>
                    <a:pt x="114" y="503"/>
                  </a:lnTo>
                  <a:lnTo>
                    <a:pt x="114" y="503"/>
                  </a:lnTo>
                  <a:cubicBezTo>
                    <a:pt x="121" y="525"/>
                    <a:pt x="129" y="547"/>
                    <a:pt x="141" y="567"/>
                  </a:cubicBezTo>
                  <a:lnTo>
                    <a:pt x="70" y="638"/>
                  </a:lnTo>
                  <a:lnTo>
                    <a:pt x="60" y="648"/>
                  </a:lnTo>
                  <a:lnTo>
                    <a:pt x="70" y="656"/>
                  </a:lnTo>
                  <a:lnTo>
                    <a:pt x="178" y="766"/>
                  </a:lnTo>
                  <a:lnTo>
                    <a:pt x="187" y="775"/>
                  </a:lnTo>
                  <a:lnTo>
                    <a:pt x="197" y="766"/>
                  </a:lnTo>
                  <a:lnTo>
                    <a:pt x="270" y="693"/>
                  </a:lnTo>
                  <a:lnTo>
                    <a:pt x="270" y="693"/>
                  </a:lnTo>
                  <a:cubicBezTo>
                    <a:pt x="288" y="703"/>
                    <a:pt x="308" y="711"/>
                    <a:pt x="328" y="716"/>
                  </a:cubicBezTo>
                  <a:lnTo>
                    <a:pt x="328" y="818"/>
                  </a:lnTo>
                  <a:lnTo>
                    <a:pt x="328" y="831"/>
                  </a:lnTo>
                  <a:lnTo>
                    <a:pt x="341" y="831"/>
                  </a:lnTo>
                  <a:lnTo>
                    <a:pt x="495" y="831"/>
                  </a:lnTo>
                  <a:lnTo>
                    <a:pt x="509" y="831"/>
                  </a:lnTo>
                  <a:lnTo>
                    <a:pt x="509" y="818"/>
                  </a:lnTo>
                  <a:lnTo>
                    <a:pt x="509" y="714"/>
                  </a:lnTo>
                  <a:lnTo>
                    <a:pt x="509" y="714"/>
                  </a:lnTo>
                  <a:cubicBezTo>
                    <a:pt x="527" y="708"/>
                    <a:pt x="545" y="701"/>
                    <a:pt x="561" y="691"/>
                  </a:cubicBezTo>
                  <a:lnTo>
                    <a:pt x="636" y="766"/>
                  </a:lnTo>
                  <a:lnTo>
                    <a:pt x="645" y="775"/>
                  </a:lnTo>
                  <a:lnTo>
                    <a:pt x="654" y="766"/>
                  </a:lnTo>
                  <a:lnTo>
                    <a:pt x="763" y="656"/>
                  </a:lnTo>
                  <a:lnTo>
                    <a:pt x="772" y="648"/>
                  </a:lnTo>
                  <a:lnTo>
                    <a:pt x="763" y="638"/>
                  </a:lnTo>
                  <a:lnTo>
                    <a:pt x="689" y="564"/>
                  </a:lnTo>
                  <a:lnTo>
                    <a:pt x="689" y="564"/>
                  </a:lnTo>
                  <a:cubicBezTo>
                    <a:pt x="699" y="546"/>
                    <a:pt x="707" y="527"/>
                    <a:pt x="713" y="508"/>
                  </a:cubicBezTo>
                  <a:lnTo>
                    <a:pt x="819" y="508"/>
                  </a:lnTo>
                  <a:close/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46" name="Freeform 30">
              <a:extLst>
                <a:ext uri="{FF2B5EF4-FFF2-40B4-BE49-F238E27FC236}">
                  <a16:creationId xmlns:a16="http://schemas.microsoft.com/office/drawing/2014/main" id="{EB336EB3-CFBD-DF40-A6A1-291CF016DC4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245344">
              <a:off x="694061" y="1331265"/>
              <a:ext cx="295642" cy="295642"/>
            </a:xfrm>
            <a:custGeom>
              <a:avLst/>
              <a:gdLst>
                <a:gd name="T0" fmla="*/ 949 w 1321"/>
                <a:gd name="T1" fmla="*/ 677 h 1321"/>
                <a:gd name="T2" fmla="*/ 639 w 1321"/>
                <a:gd name="T3" fmla="*/ 952 h 1321"/>
                <a:gd name="T4" fmla="*/ 364 w 1321"/>
                <a:gd name="T5" fmla="*/ 642 h 1321"/>
                <a:gd name="T6" fmla="*/ 674 w 1321"/>
                <a:gd name="T7" fmla="*/ 367 h 1321"/>
                <a:gd name="T8" fmla="*/ 1282 w 1321"/>
                <a:gd name="T9" fmla="*/ 842 h 1321"/>
                <a:gd name="T10" fmla="*/ 1304 w 1321"/>
                <a:gd name="T11" fmla="*/ 822 h 1321"/>
                <a:gd name="T12" fmla="*/ 1320 w 1321"/>
                <a:gd name="T13" fmla="*/ 561 h 1321"/>
                <a:gd name="T14" fmla="*/ 1134 w 1321"/>
                <a:gd name="T15" fmla="*/ 550 h 1321"/>
                <a:gd name="T16" fmla="*/ 1101 w 1321"/>
                <a:gd name="T17" fmla="*/ 452 h 1321"/>
                <a:gd name="T18" fmla="*/ 1239 w 1321"/>
                <a:gd name="T19" fmla="*/ 329 h 1321"/>
                <a:gd name="T20" fmla="*/ 1065 w 1321"/>
                <a:gd name="T21" fmla="*/ 133 h 1321"/>
                <a:gd name="T22" fmla="*/ 1037 w 1321"/>
                <a:gd name="T23" fmla="*/ 132 h 1321"/>
                <a:gd name="T24" fmla="*/ 913 w 1321"/>
                <a:gd name="T25" fmla="*/ 241 h 1321"/>
                <a:gd name="T26" fmla="*/ 835 w 1321"/>
                <a:gd name="T27" fmla="*/ 37 h 1321"/>
                <a:gd name="T28" fmla="*/ 816 w 1321"/>
                <a:gd name="T29" fmla="*/ 15 h 1321"/>
                <a:gd name="T30" fmla="*/ 554 w 1321"/>
                <a:gd name="T31" fmla="*/ 0 h 1321"/>
                <a:gd name="T32" fmla="*/ 543 w 1321"/>
                <a:gd name="T33" fmla="*/ 182 h 1321"/>
                <a:gd name="T34" fmla="*/ 455 w 1321"/>
                <a:gd name="T35" fmla="*/ 212 h 1321"/>
                <a:gd name="T36" fmla="*/ 335 w 1321"/>
                <a:gd name="T37" fmla="*/ 75 h 1321"/>
                <a:gd name="T38" fmla="*/ 139 w 1321"/>
                <a:gd name="T39" fmla="*/ 249 h 1321"/>
                <a:gd name="T40" fmla="*/ 137 w 1321"/>
                <a:gd name="T41" fmla="*/ 278 h 1321"/>
                <a:gd name="T42" fmla="*/ 242 w 1321"/>
                <a:gd name="T43" fmla="*/ 397 h 1321"/>
                <a:gd name="T44" fmla="*/ 37 w 1321"/>
                <a:gd name="T45" fmla="*/ 478 h 1321"/>
                <a:gd name="T46" fmla="*/ 16 w 1321"/>
                <a:gd name="T47" fmla="*/ 497 h 1321"/>
                <a:gd name="T48" fmla="*/ 0 w 1321"/>
                <a:gd name="T49" fmla="*/ 758 h 1321"/>
                <a:gd name="T50" fmla="*/ 178 w 1321"/>
                <a:gd name="T51" fmla="*/ 769 h 1321"/>
                <a:gd name="T52" fmla="*/ 214 w 1321"/>
                <a:gd name="T53" fmla="*/ 871 h 1321"/>
                <a:gd name="T54" fmla="*/ 80 w 1321"/>
                <a:gd name="T55" fmla="*/ 990 h 1321"/>
                <a:gd name="T56" fmla="*/ 254 w 1321"/>
                <a:gd name="T57" fmla="*/ 1185 h 1321"/>
                <a:gd name="T58" fmla="*/ 283 w 1321"/>
                <a:gd name="T59" fmla="*/ 1187 h 1321"/>
                <a:gd name="T60" fmla="*/ 404 w 1321"/>
                <a:gd name="T61" fmla="*/ 1080 h 1321"/>
                <a:gd name="T62" fmla="*/ 484 w 1321"/>
                <a:gd name="T63" fmla="*/ 1282 h 1321"/>
                <a:gd name="T64" fmla="*/ 504 w 1321"/>
                <a:gd name="T65" fmla="*/ 1304 h 1321"/>
                <a:gd name="T66" fmla="*/ 765 w 1321"/>
                <a:gd name="T67" fmla="*/ 1320 h 1321"/>
                <a:gd name="T68" fmla="*/ 776 w 1321"/>
                <a:gd name="T69" fmla="*/ 1136 h 1321"/>
                <a:gd name="T70" fmla="*/ 861 w 1321"/>
                <a:gd name="T71" fmla="*/ 1106 h 1321"/>
                <a:gd name="T72" fmla="*/ 985 w 1321"/>
                <a:gd name="T73" fmla="*/ 1243 h 1321"/>
                <a:gd name="T74" fmla="*/ 1180 w 1321"/>
                <a:gd name="T75" fmla="*/ 1069 h 1321"/>
                <a:gd name="T76" fmla="*/ 1182 w 1321"/>
                <a:gd name="T77" fmla="*/ 1041 h 1321"/>
                <a:gd name="T78" fmla="*/ 1073 w 1321"/>
                <a:gd name="T79" fmla="*/ 918 h 1321"/>
                <a:gd name="T80" fmla="*/ 1282 w 1321"/>
                <a:gd name="T81" fmla="*/ 842 h 1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321" h="1321">
                  <a:moveTo>
                    <a:pt x="949" y="677"/>
                  </a:moveTo>
                  <a:lnTo>
                    <a:pt x="949" y="677"/>
                  </a:lnTo>
                  <a:cubicBezTo>
                    <a:pt x="939" y="838"/>
                    <a:pt x="800" y="962"/>
                    <a:pt x="639" y="952"/>
                  </a:cubicBezTo>
                  <a:lnTo>
                    <a:pt x="639" y="952"/>
                  </a:lnTo>
                  <a:cubicBezTo>
                    <a:pt x="477" y="942"/>
                    <a:pt x="354" y="803"/>
                    <a:pt x="364" y="642"/>
                  </a:cubicBezTo>
                  <a:lnTo>
                    <a:pt x="364" y="642"/>
                  </a:lnTo>
                  <a:cubicBezTo>
                    <a:pt x="373" y="480"/>
                    <a:pt x="513" y="357"/>
                    <a:pt x="674" y="367"/>
                  </a:cubicBezTo>
                  <a:lnTo>
                    <a:pt x="674" y="367"/>
                  </a:lnTo>
                  <a:cubicBezTo>
                    <a:pt x="835" y="377"/>
                    <a:pt x="958" y="516"/>
                    <a:pt x="949" y="677"/>
                  </a:cubicBezTo>
                  <a:close/>
                  <a:moveTo>
                    <a:pt x="1282" y="842"/>
                  </a:moveTo>
                  <a:lnTo>
                    <a:pt x="1302" y="843"/>
                  </a:lnTo>
                  <a:lnTo>
                    <a:pt x="1304" y="822"/>
                  </a:lnTo>
                  <a:lnTo>
                    <a:pt x="1318" y="581"/>
                  </a:lnTo>
                  <a:lnTo>
                    <a:pt x="1320" y="561"/>
                  </a:lnTo>
                  <a:lnTo>
                    <a:pt x="1298" y="560"/>
                  </a:lnTo>
                  <a:lnTo>
                    <a:pt x="1134" y="550"/>
                  </a:lnTo>
                  <a:lnTo>
                    <a:pt x="1134" y="550"/>
                  </a:lnTo>
                  <a:cubicBezTo>
                    <a:pt x="1127" y="516"/>
                    <a:pt x="1116" y="483"/>
                    <a:pt x="1101" y="452"/>
                  </a:cubicBezTo>
                  <a:lnTo>
                    <a:pt x="1224" y="343"/>
                  </a:lnTo>
                  <a:lnTo>
                    <a:pt x="1239" y="329"/>
                  </a:lnTo>
                  <a:lnTo>
                    <a:pt x="1225" y="314"/>
                  </a:lnTo>
                  <a:lnTo>
                    <a:pt x="1065" y="133"/>
                  </a:lnTo>
                  <a:lnTo>
                    <a:pt x="1052" y="118"/>
                  </a:lnTo>
                  <a:lnTo>
                    <a:pt x="1037" y="132"/>
                  </a:lnTo>
                  <a:lnTo>
                    <a:pt x="913" y="241"/>
                  </a:lnTo>
                  <a:lnTo>
                    <a:pt x="913" y="241"/>
                  </a:lnTo>
                  <a:cubicBezTo>
                    <a:pt x="886" y="224"/>
                    <a:pt x="856" y="210"/>
                    <a:pt x="826" y="198"/>
                  </a:cubicBezTo>
                  <a:lnTo>
                    <a:pt x="835" y="37"/>
                  </a:lnTo>
                  <a:lnTo>
                    <a:pt x="836" y="16"/>
                  </a:lnTo>
                  <a:lnTo>
                    <a:pt x="816" y="15"/>
                  </a:lnTo>
                  <a:lnTo>
                    <a:pt x="575" y="1"/>
                  </a:lnTo>
                  <a:lnTo>
                    <a:pt x="554" y="0"/>
                  </a:lnTo>
                  <a:lnTo>
                    <a:pt x="553" y="20"/>
                  </a:lnTo>
                  <a:lnTo>
                    <a:pt x="543" y="182"/>
                  </a:lnTo>
                  <a:lnTo>
                    <a:pt x="543" y="182"/>
                  </a:lnTo>
                  <a:cubicBezTo>
                    <a:pt x="513" y="188"/>
                    <a:pt x="484" y="198"/>
                    <a:pt x="455" y="212"/>
                  </a:cubicBezTo>
                  <a:lnTo>
                    <a:pt x="349" y="91"/>
                  </a:lnTo>
                  <a:lnTo>
                    <a:pt x="335" y="75"/>
                  </a:lnTo>
                  <a:lnTo>
                    <a:pt x="319" y="89"/>
                  </a:lnTo>
                  <a:lnTo>
                    <a:pt x="139" y="249"/>
                  </a:lnTo>
                  <a:lnTo>
                    <a:pt x="124" y="263"/>
                  </a:lnTo>
                  <a:lnTo>
                    <a:pt x="137" y="278"/>
                  </a:lnTo>
                  <a:lnTo>
                    <a:pt x="242" y="397"/>
                  </a:lnTo>
                  <a:lnTo>
                    <a:pt x="242" y="397"/>
                  </a:lnTo>
                  <a:cubicBezTo>
                    <a:pt x="224" y="425"/>
                    <a:pt x="208" y="455"/>
                    <a:pt x="197" y="487"/>
                  </a:cubicBezTo>
                  <a:lnTo>
                    <a:pt x="37" y="478"/>
                  </a:lnTo>
                  <a:lnTo>
                    <a:pt x="17" y="476"/>
                  </a:lnTo>
                  <a:lnTo>
                    <a:pt x="16" y="497"/>
                  </a:lnTo>
                  <a:lnTo>
                    <a:pt x="2" y="738"/>
                  </a:lnTo>
                  <a:lnTo>
                    <a:pt x="0" y="758"/>
                  </a:lnTo>
                  <a:lnTo>
                    <a:pt x="21" y="760"/>
                  </a:lnTo>
                  <a:lnTo>
                    <a:pt x="178" y="769"/>
                  </a:lnTo>
                  <a:lnTo>
                    <a:pt x="178" y="769"/>
                  </a:lnTo>
                  <a:cubicBezTo>
                    <a:pt x="186" y="804"/>
                    <a:pt x="198" y="838"/>
                    <a:pt x="214" y="871"/>
                  </a:cubicBezTo>
                  <a:lnTo>
                    <a:pt x="96" y="976"/>
                  </a:lnTo>
                  <a:lnTo>
                    <a:pt x="80" y="990"/>
                  </a:lnTo>
                  <a:lnTo>
                    <a:pt x="94" y="1005"/>
                  </a:lnTo>
                  <a:lnTo>
                    <a:pt x="254" y="1185"/>
                  </a:lnTo>
                  <a:lnTo>
                    <a:pt x="268" y="1201"/>
                  </a:lnTo>
                  <a:lnTo>
                    <a:pt x="283" y="1187"/>
                  </a:lnTo>
                  <a:lnTo>
                    <a:pt x="404" y="1080"/>
                  </a:lnTo>
                  <a:lnTo>
                    <a:pt x="404" y="1080"/>
                  </a:lnTo>
                  <a:cubicBezTo>
                    <a:pt x="432" y="1097"/>
                    <a:pt x="463" y="1111"/>
                    <a:pt x="494" y="1122"/>
                  </a:cubicBezTo>
                  <a:lnTo>
                    <a:pt x="484" y="1282"/>
                  </a:lnTo>
                  <a:lnTo>
                    <a:pt x="483" y="1303"/>
                  </a:lnTo>
                  <a:lnTo>
                    <a:pt x="504" y="1304"/>
                  </a:lnTo>
                  <a:lnTo>
                    <a:pt x="745" y="1318"/>
                  </a:lnTo>
                  <a:lnTo>
                    <a:pt x="765" y="1320"/>
                  </a:lnTo>
                  <a:lnTo>
                    <a:pt x="767" y="1299"/>
                  </a:lnTo>
                  <a:lnTo>
                    <a:pt x="776" y="1136"/>
                  </a:lnTo>
                  <a:lnTo>
                    <a:pt x="776" y="1136"/>
                  </a:lnTo>
                  <a:cubicBezTo>
                    <a:pt x="806" y="1128"/>
                    <a:pt x="834" y="1118"/>
                    <a:pt x="861" y="1106"/>
                  </a:cubicBezTo>
                  <a:lnTo>
                    <a:pt x="970" y="1228"/>
                  </a:lnTo>
                  <a:lnTo>
                    <a:pt x="985" y="1243"/>
                  </a:lnTo>
                  <a:lnTo>
                    <a:pt x="1000" y="1230"/>
                  </a:lnTo>
                  <a:lnTo>
                    <a:pt x="1180" y="1069"/>
                  </a:lnTo>
                  <a:lnTo>
                    <a:pt x="1196" y="1056"/>
                  </a:lnTo>
                  <a:lnTo>
                    <a:pt x="1182" y="1041"/>
                  </a:lnTo>
                  <a:lnTo>
                    <a:pt x="1073" y="918"/>
                  </a:lnTo>
                  <a:lnTo>
                    <a:pt x="1073" y="918"/>
                  </a:lnTo>
                  <a:cubicBezTo>
                    <a:pt x="1090" y="891"/>
                    <a:pt x="1105" y="862"/>
                    <a:pt x="1116" y="832"/>
                  </a:cubicBezTo>
                  <a:lnTo>
                    <a:pt x="1282" y="842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E76631F8-72CB-F346-904B-1E1CBC27D89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245344">
              <a:off x="578342" y="500440"/>
              <a:ext cx="837428" cy="837427"/>
            </a:xfrm>
            <a:custGeom>
              <a:avLst/>
              <a:gdLst>
                <a:gd name="connsiteX0" fmla="*/ 664852 w 1349015"/>
                <a:gd name="connsiteY0" fmla="*/ 484318 h 1349015"/>
                <a:gd name="connsiteX1" fmla="*/ 867000 w 1349015"/>
                <a:gd name="connsiteY1" fmla="*/ 664321 h 1349015"/>
                <a:gd name="connsiteX2" fmla="*/ 686472 w 1349015"/>
                <a:gd name="connsiteY2" fmla="*/ 867005 h 1349015"/>
                <a:gd name="connsiteX3" fmla="*/ 483964 w 1349015"/>
                <a:gd name="connsiteY3" fmla="*/ 686282 h 1349015"/>
                <a:gd name="connsiteX4" fmla="*/ 664852 w 1349015"/>
                <a:gd name="connsiteY4" fmla="*/ 484318 h 1349015"/>
                <a:gd name="connsiteX5" fmla="*/ 652912 w 1349015"/>
                <a:gd name="connsiteY5" fmla="*/ 297661 h 1349015"/>
                <a:gd name="connsiteX6" fmla="*/ 297661 w 1349015"/>
                <a:gd name="connsiteY6" fmla="*/ 695744 h 1349015"/>
                <a:gd name="connsiteX7" fmla="*/ 695744 w 1349015"/>
                <a:gd name="connsiteY7" fmla="*/ 1051354 h 1349015"/>
                <a:gd name="connsiteX8" fmla="*/ 1050994 w 1349015"/>
                <a:gd name="connsiteY8" fmla="*/ 653272 h 1349015"/>
                <a:gd name="connsiteX9" fmla="*/ 652912 w 1349015"/>
                <a:gd name="connsiteY9" fmla="*/ 297661 h 1349015"/>
                <a:gd name="connsiteX10" fmla="*/ 720219 w 1349015"/>
                <a:gd name="connsiteY10" fmla="*/ 0 h 1349015"/>
                <a:gd name="connsiteX11" fmla="*/ 727777 w 1349015"/>
                <a:gd name="connsiteY11" fmla="*/ 132454 h 1349015"/>
                <a:gd name="connsiteX12" fmla="*/ 841875 w 1349015"/>
                <a:gd name="connsiteY12" fmla="*/ 156209 h 1349015"/>
                <a:gd name="connsiteX13" fmla="*/ 901623 w 1349015"/>
                <a:gd name="connsiteY13" fmla="*/ 37793 h 1349015"/>
                <a:gd name="connsiteX14" fmla="*/ 1051354 w 1349015"/>
                <a:gd name="connsiteY14" fmla="*/ 113018 h 1349015"/>
                <a:gd name="connsiteX15" fmla="*/ 991605 w 1349015"/>
                <a:gd name="connsiteY15" fmla="*/ 231434 h 1349015"/>
                <a:gd name="connsiteX16" fmla="*/ 1078708 w 1349015"/>
                <a:gd name="connsiteY16" fmla="*/ 309179 h 1349015"/>
                <a:gd name="connsiteX17" fmla="*/ 1189567 w 1349015"/>
                <a:gd name="connsiteY17" fmla="*/ 236473 h 1349015"/>
                <a:gd name="connsiteX18" fmla="*/ 1281708 w 1349015"/>
                <a:gd name="connsiteY18" fmla="*/ 376846 h 1349015"/>
                <a:gd name="connsiteX19" fmla="*/ 1170490 w 1349015"/>
                <a:gd name="connsiteY19" fmla="*/ 449552 h 1349015"/>
                <a:gd name="connsiteX20" fmla="*/ 1206843 w 1349015"/>
                <a:gd name="connsiteY20" fmla="*/ 560410 h 1349015"/>
                <a:gd name="connsiteX21" fmla="*/ 1339297 w 1349015"/>
                <a:gd name="connsiteY21" fmla="*/ 552852 h 1349015"/>
                <a:gd name="connsiteX22" fmla="*/ 1349015 w 1349015"/>
                <a:gd name="connsiteY22" fmla="*/ 720219 h 1349015"/>
                <a:gd name="connsiteX23" fmla="*/ 1216561 w 1349015"/>
                <a:gd name="connsiteY23" fmla="*/ 727777 h 1349015"/>
                <a:gd name="connsiteX24" fmla="*/ 1192806 w 1349015"/>
                <a:gd name="connsiteY24" fmla="*/ 841875 h 1349015"/>
                <a:gd name="connsiteX25" fmla="*/ 1311223 w 1349015"/>
                <a:gd name="connsiteY25" fmla="*/ 901623 h 1349015"/>
                <a:gd name="connsiteX26" fmla="*/ 1235638 w 1349015"/>
                <a:gd name="connsiteY26" fmla="*/ 1051354 h 1349015"/>
                <a:gd name="connsiteX27" fmla="*/ 1117581 w 1349015"/>
                <a:gd name="connsiteY27" fmla="*/ 991605 h 1349015"/>
                <a:gd name="connsiteX28" fmla="*/ 1039476 w 1349015"/>
                <a:gd name="connsiteY28" fmla="*/ 1078708 h 1349015"/>
                <a:gd name="connsiteX29" fmla="*/ 1112182 w 1349015"/>
                <a:gd name="connsiteY29" fmla="*/ 1189567 h 1349015"/>
                <a:gd name="connsiteX30" fmla="*/ 972169 w 1349015"/>
                <a:gd name="connsiteY30" fmla="*/ 1281349 h 1349015"/>
                <a:gd name="connsiteX31" fmla="*/ 899464 w 1349015"/>
                <a:gd name="connsiteY31" fmla="*/ 1170490 h 1349015"/>
                <a:gd name="connsiteX32" fmla="*/ 788605 w 1349015"/>
                <a:gd name="connsiteY32" fmla="*/ 1206843 h 1349015"/>
                <a:gd name="connsiteX33" fmla="*/ 796164 w 1349015"/>
                <a:gd name="connsiteY33" fmla="*/ 1339657 h 1349015"/>
                <a:gd name="connsiteX34" fmla="*/ 628437 w 1349015"/>
                <a:gd name="connsiteY34" fmla="*/ 1349015 h 1349015"/>
                <a:gd name="connsiteX35" fmla="*/ 621238 w 1349015"/>
                <a:gd name="connsiteY35" fmla="*/ 1216201 h 1349015"/>
                <a:gd name="connsiteX36" fmla="*/ 506781 w 1349015"/>
                <a:gd name="connsiteY36" fmla="*/ 1192806 h 1349015"/>
                <a:gd name="connsiteX37" fmla="*/ 447392 w 1349015"/>
                <a:gd name="connsiteY37" fmla="*/ 1311223 h 1349015"/>
                <a:gd name="connsiteX38" fmla="*/ 297661 w 1349015"/>
                <a:gd name="connsiteY38" fmla="*/ 1235638 h 1349015"/>
                <a:gd name="connsiteX39" fmla="*/ 357050 w 1349015"/>
                <a:gd name="connsiteY39" fmla="*/ 1117581 h 1349015"/>
                <a:gd name="connsiteX40" fmla="*/ 270307 w 1349015"/>
                <a:gd name="connsiteY40" fmla="*/ 1039836 h 1349015"/>
                <a:gd name="connsiteX41" fmla="*/ 159089 w 1349015"/>
                <a:gd name="connsiteY41" fmla="*/ 1112542 h 1349015"/>
                <a:gd name="connsiteX42" fmla="*/ 67307 w 1349015"/>
                <a:gd name="connsiteY42" fmla="*/ 972169 h 1349015"/>
                <a:gd name="connsiteX43" fmla="*/ 178165 w 1349015"/>
                <a:gd name="connsiteY43" fmla="*/ 899464 h 1349015"/>
                <a:gd name="connsiteX44" fmla="*/ 142172 w 1349015"/>
                <a:gd name="connsiteY44" fmla="*/ 788605 h 1349015"/>
                <a:gd name="connsiteX45" fmla="*/ 9358 w 1349015"/>
                <a:gd name="connsiteY45" fmla="*/ 796164 h 1349015"/>
                <a:gd name="connsiteX46" fmla="*/ 0 w 1349015"/>
                <a:gd name="connsiteY46" fmla="*/ 628797 h 1349015"/>
                <a:gd name="connsiteX47" fmla="*/ 132454 w 1349015"/>
                <a:gd name="connsiteY47" fmla="*/ 621238 h 1349015"/>
                <a:gd name="connsiteX48" fmla="*/ 156209 w 1349015"/>
                <a:gd name="connsiteY48" fmla="*/ 507141 h 1349015"/>
                <a:gd name="connsiteX49" fmla="*/ 37432 w 1349015"/>
                <a:gd name="connsiteY49" fmla="*/ 447392 h 1349015"/>
                <a:gd name="connsiteX50" fmla="*/ 113018 w 1349015"/>
                <a:gd name="connsiteY50" fmla="*/ 297661 h 1349015"/>
                <a:gd name="connsiteX51" fmla="*/ 231434 w 1349015"/>
                <a:gd name="connsiteY51" fmla="*/ 357050 h 1349015"/>
                <a:gd name="connsiteX52" fmla="*/ 309179 w 1349015"/>
                <a:gd name="connsiteY52" fmla="*/ 269947 h 1349015"/>
                <a:gd name="connsiteX53" fmla="*/ 236473 w 1349015"/>
                <a:gd name="connsiteY53" fmla="*/ 159449 h 1349015"/>
                <a:gd name="connsiteX54" fmla="*/ 376846 w 1349015"/>
                <a:gd name="connsiteY54" fmla="*/ 67307 h 1349015"/>
                <a:gd name="connsiteX55" fmla="*/ 449551 w 1349015"/>
                <a:gd name="connsiteY55" fmla="*/ 178165 h 1349015"/>
                <a:gd name="connsiteX56" fmla="*/ 560410 w 1349015"/>
                <a:gd name="connsiteY56" fmla="*/ 141812 h 1349015"/>
                <a:gd name="connsiteX57" fmla="*/ 552492 w 1349015"/>
                <a:gd name="connsiteY57" fmla="*/ 9358 h 134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1349015" h="1349015">
                  <a:moveTo>
                    <a:pt x="664852" y="484318"/>
                  </a:moveTo>
                  <a:cubicBezTo>
                    <a:pt x="770430" y="477838"/>
                    <a:pt x="861234" y="558840"/>
                    <a:pt x="867000" y="664321"/>
                  </a:cubicBezTo>
                  <a:cubicBezTo>
                    <a:pt x="872765" y="770163"/>
                    <a:pt x="792050" y="860885"/>
                    <a:pt x="686472" y="867005"/>
                  </a:cubicBezTo>
                  <a:cubicBezTo>
                    <a:pt x="580534" y="872765"/>
                    <a:pt x="489729" y="792124"/>
                    <a:pt x="483964" y="686282"/>
                  </a:cubicBezTo>
                  <a:cubicBezTo>
                    <a:pt x="477838" y="580440"/>
                    <a:pt x="558914" y="490078"/>
                    <a:pt x="664852" y="484318"/>
                  </a:cubicBezTo>
                  <a:close/>
                  <a:moveTo>
                    <a:pt x="652912" y="297661"/>
                  </a:moveTo>
                  <a:cubicBezTo>
                    <a:pt x="444872" y="309539"/>
                    <a:pt x="285784" y="487704"/>
                    <a:pt x="297661" y="695744"/>
                  </a:cubicBezTo>
                  <a:cubicBezTo>
                    <a:pt x="309179" y="903783"/>
                    <a:pt x="487704" y="1063231"/>
                    <a:pt x="695744" y="1051354"/>
                  </a:cubicBezTo>
                  <a:cubicBezTo>
                    <a:pt x="903783" y="1039476"/>
                    <a:pt x="1062871" y="861311"/>
                    <a:pt x="1050994" y="653272"/>
                  </a:cubicBezTo>
                  <a:cubicBezTo>
                    <a:pt x="1039116" y="444872"/>
                    <a:pt x="860951" y="286144"/>
                    <a:pt x="652912" y="297661"/>
                  </a:cubicBezTo>
                  <a:close/>
                  <a:moveTo>
                    <a:pt x="720219" y="0"/>
                  </a:moveTo>
                  <a:lnTo>
                    <a:pt x="727777" y="132454"/>
                  </a:lnTo>
                  <a:cubicBezTo>
                    <a:pt x="767010" y="136413"/>
                    <a:pt x="805162" y="144332"/>
                    <a:pt x="841875" y="156209"/>
                  </a:cubicBezTo>
                  <a:lnTo>
                    <a:pt x="901623" y="37793"/>
                  </a:lnTo>
                  <a:lnTo>
                    <a:pt x="1051354" y="113018"/>
                  </a:lnTo>
                  <a:lnTo>
                    <a:pt x="991605" y="231434"/>
                  </a:lnTo>
                  <a:cubicBezTo>
                    <a:pt x="1023279" y="254110"/>
                    <a:pt x="1052434" y="280385"/>
                    <a:pt x="1078708" y="309179"/>
                  </a:cubicBezTo>
                  <a:lnTo>
                    <a:pt x="1189567" y="236473"/>
                  </a:lnTo>
                  <a:lnTo>
                    <a:pt x="1281708" y="376846"/>
                  </a:lnTo>
                  <a:lnTo>
                    <a:pt x="1170490" y="449552"/>
                  </a:lnTo>
                  <a:cubicBezTo>
                    <a:pt x="1186327" y="484465"/>
                    <a:pt x="1198565" y="521538"/>
                    <a:pt x="1206843" y="560410"/>
                  </a:cubicBezTo>
                  <a:lnTo>
                    <a:pt x="1339297" y="552852"/>
                  </a:lnTo>
                  <a:lnTo>
                    <a:pt x="1349015" y="720219"/>
                  </a:lnTo>
                  <a:lnTo>
                    <a:pt x="1216561" y="727777"/>
                  </a:lnTo>
                  <a:cubicBezTo>
                    <a:pt x="1212602" y="767010"/>
                    <a:pt x="1204684" y="805162"/>
                    <a:pt x="1192806" y="841875"/>
                  </a:cubicBezTo>
                  <a:lnTo>
                    <a:pt x="1311223" y="901623"/>
                  </a:lnTo>
                  <a:lnTo>
                    <a:pt x="1235638" y="1051354"/>
                  </a:lnTo>
                  <a:lnTo>
                    <a:pt x="1117581" y="991605"/>
                  </a:lnTo>
                  <a:cubicBezTo>
                    <a:pt x="1094545" y="1023279"/>
                    <a:pt x="1068630" y="1052793"/>
                    <a:pt x="1039476" y="1078708"/>
                  </a:cubicBezTo>
                  <a:lnTo>
                    <a:pt x="1112182" y="1189567"/>
                  </a:lnTo>
                  <a:lnTo>
                    <a:pt x="972169" y="1281349"/>
                  </a:lnTo>
                  <a:lnTo>
                    <a:pt x="899464" y="1170490"/>
                  </a:lnTo>
                  <a:cubicBezTo>
                    <a:pt x="864550" y="1186687"/>
                    <a:pt x="827118" y="1198565"/>
                    <a:pt x="788605" y="1206843"/>
                  </a:cubicBezTo>
                  <a:lnTo>
                    <a:pt x="796164" y="1339657"/>
                  </a:lnTo>
                  <a:lnTo>
                    <a:pt x="628437" y="1349015"/>
                  </a:lnTo>
                  <a:lnTo>
                    <a:pt x="621238" y="1216201"/>
                  </a:lnTo>
                  <a:cubicBezTo>
                    <a:pt x="582006" y="1212602"/>
                    <a:pt x="543493" y="1204684"/>
                    <a:pt x="506781" y="1192806"/>
                  </a:cubicBezTo>
                  <a:lnTo>
                    <a:pt x="447392" y="1311223"/>
                  </a:lnTo>
                  <a:lnTo>
                    <a:pt x="297661" y="1235638"/>
                  </a:lnTo>
                  <a:lnTo>
                    <a:pt x="357050" y="1117581"/>
                  </a:lnTo>
                  <a:cubicBezTo>
                    <a:pt x="325376" y="1094905"/>
                    <a:pt x="296222" y="1068630"/>
                    <a:pt x="270307" y="1039836"/>
                  </a:cubicBezTo>
                  <a:lnTo>
                    <a:pt x="159089" y="1112542"/>
                  </a:lnTo>
                  <a:lnTo>
                    <a:pt x="67307" y="972169"/>
                  </a:lnTo>
                  <a:lnTo>
                    <a:pt x="178165" y="899464"/>
                  </a:lnTo>
                  <a:cubicBezTo>
                    <a:pt x="162328" y="864190"/>
                    <a:pt x="150090" y="827478"/>
                    <a:pt x="142172" y="788605"/>
                  </a:cubicBezTo>
                  <a:lnTo>
                    <a:pt x="9358" y="796164"/>
                  </a:lnTo>
                  <a:lnTo>
                    <a:pt x="0" y="628797"/>
                  </a:lnTo>
                  <a:lnTo>
                    <a:pt x="132454" y="621238"/>
                  </a:lnTo>
                  <a:cubicBezTo>
                    <a:pt x="136413" y="582006"/>
                    <a:pt x="144331" y="543493"/>
                    <a:pt x="156209" y="507141"/>
                  </a:cubicBezTo>
                  <a:lnTo>
                    <a:pt x="37432" y="447392"/>
                  </a:lnTo>
                  <a:lnTo>
                    <a:pt x="113018" y="297661"/>
                  </a:lnTo>
                  <a:lnTo>
                    <a:pt x="231434" y="357050"/>
                  </a:lnTo>
                  <a:cubicBezTo>
                    <a:pt x="254110" y="325376"/>
                    <a:pt x="280025" y="296222"/>
                    <a:pt x="309179" y="269947"/>
                  </a:cubicBezTo>
                  <a:lnTo>
                    <a:pt x="236473" y="159449"/>
                  </a:lnTo>
                  <a:lnTo>
                    <a:pt x="376846" y="67307"/>
                  </a:lnTo>
                  <a:lnTo>
                    <a:pt x="449551" y="178165"/>
                  </a:lnTo>
                  <a:cubicBezTo>
                    <a:pt x="484465" y="162688"/>
                    <a:pt x="521538" y="150090"/>
                    <a:pt x="560410" y="141812"/>
                  </a:cubicBezTo>
                  <a:lnTo>
                    <a:pt x="552492" y="9358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16B520BB-560C-2D4F-9CFB-4DE80D0A827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245344">
              <a:off x="296330" y="1726137"/>
              <a:ext cx="148584" cy="148582"/>
            </a:xfrm>
            <a:custGeom>
              <a:avLst/>
              <a:gdLst>
                <a:gd name="connsiteX0" fmla="*/ 117093 w 239354"/>
                <a:gd name="connsiteY0" fmla="*/ 85206 h 239352"/>
                <a:gd name="connsiteX1" fmla="*/ 152555 w 239354"/>
                <a:gd name="connsiteY1" fmla="*/ 116924 h 239352"/>
                <a:gd name="connsiteX2" fmla="*/ 121033 w 239354"/>
                <a:gd name="connsiteY2" fmla="*/ 152562 h 239352"/>
                <a:gd name="connsiteX3" fmla="*/ 85213 w 239354"/>
                <a:gd name="connsiteY3" fmla="*/ 120844 h 239352"/>
                <a:gd name="connsiteX4" fmla="*/ 117093 w 239354"/>
                <a:gd name="connsiteY4" fmla="*/ 85206 h 239352"/>
                <a:gd name="connsiteX5" fmla="*/ 116083 w 239354"/>
                <a:gd name="connsiteY5" fmla="*/ 52909 h 239352"/>
                <a:gd name="connsiteX6" fmla="*/ 52830 w 239354"/>
                <a:gd name="connsiteY6" fmla="*/ 123455 h 239352"/>
                <a:gd name="connsiteX7" fmla="*/ 123271 w 239354"/>
                <a:gd name="connsiteY7" fmla="*/ 186443 h 239352"/>
                <a:gd name="connsiteX8" fmla="*/ 186524 w 239354"/>
                <a:gd name="connsiteY8" fmla="*/ 115897 h 239352"/>
                <a:gd name="connsiteX9" fmla="*/ 116083 w 239354"/>
                <a:gd name="connsiteY9" fmla="*/ 52909 h 239352"/>
                <a:gd name="connsiteX10" fmla="*/ 127943 w 239354"/>
                <a:gd name="connsiteY10" fmla="*/ 0 h 239352"/>
                <a:gd name="connsiteX11" fmla="*/ 129021 w 239354"/>
                <a:gd name="connsiteY11" fmla="*/ 23395 h 239352"/>
                <a:gd name="connsiteX12" fmla="*/ 149147 w 239354"/>
                <a:gd name="connsiteY12" fmla="*/ 27714 h 239352"/>
                <a:gd name="connsiteX13" fmla="*/ 159929 w 239354"/>
                <a:gd name="connsiteY13" fmla="*/ 6479 h 239352"/>
                <a:gd name="connsiteX14" fmla="*/ 186524 w 239354"/>
                <a:gd name="connsiteY14" fmla="*/ 20156 h 239352"/>
                <a:gd name="connsiteX15" fmla="*/ 176101 w 239354"/>
                <a:gd name="connsiteY15" fmla="*/ 41032 h 239352"/>
                <a:gd name="connsiteX16" fmla="*/ 191196 w 239354"/>
                <a:gd name="connsiteY16" fmla="*/ 54709 h 239352"/>
                <a:gd name="connsiteX17" fmla="*/ 210962 w 239354"/>
                <a:gd name="connsiteY17" fmla="*/ 41752 h 239352"/>
                <a:gd name="connsiteX18" fmla="*/ 227135 w 239354"/>
                <a:gd name="connsiteY18" fmla="*/ 66946 h 239352"/>
                <a:gd name="connsiteX19" fmla="*/ 207728 w 239354"/>
                <a:gd name="connsiteY19" fmla="*/ 79904 h 239352"/>
                <a:gd name="connsiteX20" fmla="*/ 214197 w 239354"/>
                <a:gd name="connsiteY20" fmla="*/ 99340 h 239352"/>
                <a:gd name="connsiteX21" fmla="*/ 237557 w 239354"/>
                <a:gd name="connsiteY21" fmla="*/ 98260 h 239352"/>
                <a:gd name="connsiteX22" fmla="*/ 239354 w 239354"/>
                <a:gd name="connsiteY22" fmla="*/ 127775 h 239352"/>
                <a:gd name="connsiteX23" fmla="*/ 215994 w 239354"/>
                <a:gd name="connsiteY23" fmla="*/ 129214 h 239352"/>
                <a:gd name="connsiteX24" fmla="*/ 211681 w 239354"/>
                <a:gd name="connsiteY24" fmla="*/ 149370 h 239352"/>
                <a:gd name="connsiteX25" fmla="*/ 232525 w 239354"/>
                <a:gd name="connsiteY25" fmla="*/ 160168 h 239352"/>
                <a:gd name="connsiteX26" fmla="*/ 219228 w 239354"/>
                <a:gd name="connsiteY26" fmla="*/ 186443 h 239352"/>
                <a:gd name="connsiteX27" fmla="*/ 198024 w 239354"/>
                <a:gd name="connsiteY27" fmla="*/ 176005 h 239352"/>
                <a:gd name="connsiteX28" fmla="*/ 184367 w 239354"/>
                <a:gd name="connsiteY28" fmla="*/ 191482 h 239352"/>
                <a:gd name="connsiteX29" fmla="*/ 197305 w 239354"/>
                <a:gd name="connsiteY29" fmla="*/ 210918 h 239352"/>
                <a:gd name="connsiteX30" fmla="*/ 172507 w 239354"/>
                <a:gd name="connsiteY30" fmla="*/ 227475 h 239352"/>
                <a:gd name="connsiteX31" fmla="*/ 159569 w 239354"/>
                <a:gd name="connsiteY31" fmla="*/ 207679 h 239352"/>
                <a:gd name="connsiteX32" fmla="*/ 139803 w 239354"/>
                <a:gd name="connsiteY32" fmla="*/ 214157 h 239352"/>
                <a:gd name="connsiteX33" fmla="*/ 141240 w 239354"/>
                <a:gd name="connsiteY33" fmla="*/ 237553 h 239352"/>
                <a:gd name="connsiteX34" fmla="*/ 111411 w 239354"/>
                <a:gd name="connsiteY34" fmla="*/ 239352 h 239352"/>
                <a:gd name="connsiteX35" fmla="*/ 110333 w 239354"/>
                <a:gd name="connsiteY35" fmla="*/ 215957 h 239352"/>
                <a:gd name="connsiteX36" fmla="*/ 89848 w 239354"/>
                <a:gd name="connsiteY36" fmla="*/ 211638 h 239352"/>
                <a:gd name="connsiteX37" fmla="*/ 79425 w 239354"/>
                <a:gd name="connsiteY37" fmla="*/ 232514 h 239352"/>
                <a:gd name="connsiteX38" fmla="*/ 52830 w 239354"/>
                <a:gd name="connsiteY38" fmla="*/ 219196 h 239352"/>
                <a:gd name="connsiteX39" fmla="*/ 63612 w 239354"/>
                <a:gd name="connsiteY39" fmla="*/ 198321 h 239352"/>
                <a:gd name="connsiteX40" fmla="*/ 48158 w 239354"/>
                <a:gd name="connsiteY40" fmla="*/ 184643 h 239352"/>
                <a:gd name="connsiteX41" fmla="*/ 28392 w 239354"/>
                <a:gd name="connsiteY41" fmla="*/ 197601 h 239352"/>
                <a:gd name="connsiteX42" fmla="*/ 12219 w 239354"/>
                <a:gd name="connsiteY42" fmla="*/ 172406 h 239352"/>
                <a:gd name="connsiteX43" fmla="*/ 31626 w 239354"/>
                <a:gd name="connsiteY43" fmla="*/ 159448 h 239352"/>
                <a:gd name="connsiteX44" fmla="*/ 25516 w 239354"/>
                <a:gd name="connsiteY44" fmla="*/ 140012 h 239352"/>
                <a:gd name="connsiteX45" fmla="*/ 1797 w 239354"/>
                <a:gd name="connsiteY45" fmla="*/ 141092 h 239352"/>
                <a:gd name="connsiteX46" fmla="*/ 0 w 239354"/>
                <a:gd name="connsiteY46" fmla="*/ 111578 h 239352"/>
                <a:gd name="connsiteX47" fmla="*/ 23719 w 239354"/>
                <a:gd name="connsiteY47" fmla="*/ 110138 h 239352"/>
                <a:gd name="connsiteX48" fmla="*/ 27673 w 239354"/>
                <a:gd name="connsiteY48" fmla="*/ 89982 h 239352"/>
                <a:gd name="connsiteX49" fmla="*/ 6828 w 239354"/>
                <a:gd name="connsiteY49" fmla="*/ 79184 h 239352"/>
                <a:gd name="connsiteX50" fmla="*/ 20126 w 239354"/>
                <a:gd name="connsiteY50" fmla="*/ 52909 h 239352"/>
                <a:gd name="connsiteX51" fmla="*/ 41330 w 239354"/>
                <a:gd name="connsiteY51" fmla="*/ 63347 h 239352"/>
                <a:gd name="connsiteX52" fmla="*/ 54986 w 239354"/>
                <a:gd name="connsiteY52" fmla="*/ 47870 h 239352"/>
                <a:gd name="connsiteX53" fmla="*/ 42048 w 239354"/>
                <a:gd name="connsiteY53" fmla="*/ 28434 h 239352"/>
                <a:gd name="connsiteX54" fmla="*/ 67206 w 239354"/>
                <a:gd name="connsiteY54" fmla="*/ 11877 h 239352"/>
                <a:gd name="connsiteX55" fmla="*/ 79784 w 239354"/>
                <a:gd name="connsiteY55" fmla="*/ 31674 h 239352"/>
                <a:gd name="connsiteX56" fmla="*/ 99551 w 239354"/>
                <a:gd name="connsiteY56" fmla="*/ 25195 h 239352"/>
                <a:gd name="connsiteX57" fmla="*/ 98114 w 239354"/>
                <a:gd name="connsiteY57" fmla="*/ 1800 h 239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39354" h="239352">
                  <a:moveTo>
                    <a:pt x="117093" y="85206"/>
                  </a:moveTo>
                  <a:cubicBezTo>
                    <a:pt x="135720" y="84137"/>
                    <a:pt x="151481" y="98392"/>
                    <a:pt x="152555" y="116924"/>
                  </a:cubicBezTo>
                  <a:cubicBezTo>
                    <a:pt x="153630" y="135456"/>
                    <a:pt x="139302" y="151493"/>
                    <a:pt x="121033" y="152562"/>
                  </a:cubicBezTo>
                  <a:cubicBezTo>
                    <a:pt x="102049" y="153631"/>
                    <a:pt x="86287" y="139376"/>
                    <a:pt x="85213" y="120844"/>
                  </a:cubicBezTo>
                  <a:cubicBezTo>
                    <a:pt x="84138" y="102312"/>
                    <a:pt x="98466" y="86275"/>
                    <a:pt x="117093" y="85206"/>
                  </a:cubicBezTo>
                  <a:close/>
                  <a:moveTo>
                    <a:pt x="116083" y="52909"/>
                  </a:moveTo>
                  <a:cubicBezTo>
                    <a:pt x="79066" y="55069"/>
                    <a:pt x="50674" y="86383"/>
                    <a:pt x="52830" y="123455"/>
                  </a:cubicBezTo>
                  <a:cubicBezTo>
                    <a:pt x="54986" y="160528"/>
                    <a:pt x="86613" y="188602"/>
                    <a:pt x="123271" y="186443"/>
                  </a:cubicBezTo>
                  <a:cubicBezTo>
                    <a:pt x="160288" y="184283"/>
                    <a:pt x="188680" y="152970"/>
                    <a:pt x="186524" y="115897"/>
                  </a:cubicBezTo>
                  <a:cubicBezTo>
                    <a:pt x="184367" y="78824"/>
                    <a:pt x="152741" y="50750"/>
                    <a:pt x="116083" y="52909"/>
                  </a:cubicBezTo>
                  <a:close/>
                  <a:moveTo>
                    <a:pt x="127943" y="0"/>
                  </a:moveTo>
                  <a:lnTo>
                    <a:pt x="129021" y="23395"/>
                  </a:lnTo>
                  <a:cubicBezTo>
                    <a:pt x="136209" y="24115"/>
                    <a:pt x="142678" y="25555"/>
                    <a:pt x="149147" y="27714"/>
                  </a:cubicBezTo>
                  <a:lnTo>
                    <a:pt x="159929" y="6479"/>
                  </a:lnTo>
                  <a:lnTo>
                    <a:pt x="186524" y="20156"/>
                  </a:lnTo>
                  <a:lnTo>
                    <a:pt x="176101" y="41032"/>
                  </a:lnTo>
                  <a:cubicBezTo>
                    <a:pt x="181492" y="44991"/>
                    <a:pt x="186883" y="49670"/>
                    <a:pt x="191196" y="54709"/>
                  </a:cubicBezTo>
                  <a:lnTo>
                    <a:pt x="210962" y="41752"/>
                  </a:lnTo>
                  <a:lnTo>
                    <a:pt x="227135" y="66946"/>
                  </a:lnTo>
                  <a:lnTo>
                    <a:pt x="207728" y="79904"/>
                  </a:lnTo>
                  <a:cubicBezTo>
                    <a:pt x="210243" y="86023"/>
                    <a:pt x="212759" y="92502"/>
                    <a:pt x="214197" y="99340"/>
                  </a:cubicBezTo>
                  <a:lnTo>
                    <a:pt x="237557" y="98260"/>
                  </a:lnTo>
                  <a:lnTo>
                    <a:pt x="239354" y="127775"/>
                  </a:lnTo>
                  <a:lnTo>
                    <a:pt x="215994" y="129214"/>
                  </a:lnTo>
                  <a:cubicBezTo>
                    <a:pt x="214915" y="136053"/>
                    <a:pt x="213837" y="142892"/>
                    <a:pt x="211681" y="149370"/>
                  </a:cubicBezTo>
                  <a:lnTo>
                    <a:pt x="232525" y="160168"/>
                  </a:lnTo>
                  <a:lnTo>
                    <a:pt x="219228" y="186443"/>
                  </a:lnTo>
                  <a:lnTo>
                    <a:pt x="198024" y="176005"/>
                  </a:lnTo>
                  <a:cubicBezTo>
                    <a:pt x="194071" y="181764"/>
                    <a:pt x="189758" y="186803"/>
                    <a:pt x="184367" y="191482"/>
                  </a:cubicBezTo>
                  <a:lnTo>
                    <a:pt x="197305" y="210918"/>
                  </a:lnTo>
                  <a:lnTo>
                    <a:pt x="172507" y="227475"/>
                  </a:lnTo>
                  <a:lnTo>
                    <a:pt x="159569" y="207679"/>
                  </a:lnTo>
                  <a:cubicBezTo>
                    <a:pt x="153460" y="210558"/>
                    <a:pt x="146991" y="212718"/>
                    <a:pt x="139803" y="214157"/>
                  </a:cubicBezTo>
                  <a:lnTo>
                    <a:pt x="141240" y="237553"/>
                  </a:lnTo>
                  <a:lnTo>
                    <a:pt x="111411" y="239352"/>
                  </a:lnTo>
                  <a:lnTo>
                    <a:pt x="110333" y="215957"/>
                  </a:lnTo>
                  <a:cubicBezTo>
                    <a:pt x="103505" y="215237"/>
                    <a:pt x="96676" y="213797"/>
                    <a:pt x="89848" y="211638"/>
                  </a:cubicBezTo>
                  <a:lnTo>
                    <a:pt x="79425" y="232514"/>
                  </a:lnTo>
                  <a:lnTo>
                    <a:pt x="52830" y="219196"/>
                  </a:lnTo>
                  <a:lnTo>
                    <a:pt x="63612" y="198321"/>
                  </a:lnTo>
                  <a:cubicBezTo>
                    <a:pt x="57862" y="194361"/>
                    <a:pt x="52830" y="189682"/>
                    <a:pt x="48158" y="184643"/>
                  </a:cubicBezTo>
                  <a:lnTo>
                    <a:pt x="28392" y="197601"/>
                  </a:lnTo>
                  <a:lnTo>
                    <a:pt x="12219" y="172406"/>
                  </a:lnTo>
                  <a:lnTo>
                    <a:pt x="31626" y="159448"/>
                  </a:lnTo>
                  <a:cubicBezTo>
                    <a:pt x="29110" y="153330"/>
                    <a:pt x="26954" y="146851"/>
                    <a:pt x="25516" y="140012"/>
                  </a:cubicBezTo>
                  <a:lnTo>
                    <a:pt x="1797" y="141092"/>
                  </a:lnTo>
                  <a:lnTo>
                    <a:pt x="0" y="111578"/>
                  </a:lnTo>
                  <a:lnTo>
                    <a:pt x="23719" y="110138"/>
                  </a:lnTo>
                  <a:cubicBezTo>
                    <a:pt x="24438" y="103299"/>
                    <a:pt x="25876" y="96461"/>
                    <a:pt x="27673" y="89982"/>
                  </a:cubicBezTo>
                  <a:lnTo>
                    <a:pt x="6828" y="79184"/>
                  </a:lnTo>
                  <a:lnTo>
                    <a:pt x="20126" y="52909"/>
                  </a:lnTo>
                  <a:lnTo>
                    <a:pt x="41330" y="63347"/>
                  </a:lnTo>
                  <a:cubicBezTo>
                    <a:pt x="45283" y="57588"/>
                    <a:pt x="49955" y="52549"/>
                    <a:pt x="54986" y="47870"/>
                  </a:cubicBezTo>
                  <a:lnTo>
                    <a:pt x="42048" y="28434"/>
                  </a:lnTo>
                  <a:lnTo>
                    <a:pt x="67206" y="11877"/>
                  </a:lnTo>
                  <a:lnTo>
                    <a:pt x="79784" y="31674"/>
                  </a:lnTo>
                  <a:cubicBezTo>
                    <a:pt x="85894" y="28794"/>
                    <a:pt x="92723" y="26635"/>
                    <a:pt x="99551" y="25195"/>
                  </a:cubicBezTo>
                  <a:lnTo>
                    <a:pt x="98114" y="1800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79" name="Freeform 178">
              <a:extLst>
                <a:ext uri="{FF2B5EF4-FFF2-40B4-BE49-F238E27FC236}">
                  <a16:creationId xmlns:a16="http://schemas.microsoft.com/office/drawing/2014/main" id="{DFD53FC1-1E3E-5749-B6F8-B06A72897154}"/>
                </a:ext>
              </a:extLst>
            </p:cNvPr>
            <p:cNvSpPr/>
            <p:nvPr userDrawn="1"/>
          </p:nvSpPr>
          <p:spPr>
            <a:xfrm>
              <a:off x="-1" y="-1"/>
              <a:ext cx="879320" cy="380734"/>
            </a:xfrm>
            <a:custGeom>
              <a:avLst/>
              <a:gdLst>
                <a:gd name="connsiteX0" fmla="*/ 320198 w 879320"/>
                <a:gd name="connsiteY0" fmla="*/ 1 h 380734"/>
                <a:gd name="connsiteX1" fmla="*/ 482377 w 879320"/>
                <a:gd name="connsiteY1" fmla="*/ 1 h 380734"/>
                <a:gd name="connsiteX2" fmla="*/ 458583 w 879320"/>
                <a:gd name="connsiteY2" fmla="*/ 16864 h 380734"/>
                <a:gd name="connsiteX3" fmla="*/ 352356 w 879320"/>
                <a:gd name="connsiteY3" fmla="*/ 20254 h 380734"/>
                <a:gd name="connsiteX4" fmla="*/ 0 w 879320"/>
                <a:gd name="connsiteY4" fmla="*/ 0 h 380734"/>
                <a:gd name="connsiteX5" fmla="*/ 151399 w 879320"/>
                <a:gd name="connsiteY5" fmla="*/ 0 h 380734"/>
                <a:gd name="connsiteX6" fmla="*/ 152367 w 879320"/>
                <a:gd name="connsiteY6" fmla="*/ 2850 h 380734"/>
                <a:gd name="connsiteX7" fmla="*/ 305118 w 879320"/>
                <a:gd name="connsiteY7" fmla="*/ 146601 h 380734"/>
                <a:gd name="connsiteX8" fmla="*/ 633770 w 879320"/>
                <a:gd name="connsiteY8" fmla="*/ 37025 h 380734"/>
                <a:gd name="connsiteX9" fmla="*/ 652236 w 879320"/>
                <a:gd name="connsiteY9" fmla="*/ 0 h 380734"/>
                <a:gd name="connsiteX10" fmla="*/ 863615 w 879320"/>
                <a:gd name="connsiteY10" fmla="*/ 0 h 380734"/>
                <a:gd name="connsiteX11" fmla="*/ 879320 w 879320"/>
                <a:gd name="connsiteY11" fmla="*/ 5952 h 380734"/>
                <a:gd name="connsiteX12" fmla="*/ 836156 w 879320"/>
                <a:gd name="connsiteY12" fmla="*/ 119848 h 380734"/>
                <a:gd name="connsiteX13" fmla="*/ 746063 w 879320"/>
                <a:gd name="connsiteY13" fmla="*/ 85705 h 380734"/>
                <a:gd name="connsiteX14" fmla="*/ 696590 w 879320"/>
                <a:gd name="connsiteY14" fmla="*/ 154430 h 380734"/>
                <a:gd name="connsiteX15" fmla="*/ 757531 w 879320"/>
                <a:gd name="connsiteY15" fmla="*/ 228909 h 380734"/>
                <a:gd name="connsiteX16" fmla="*/ 663292 w 879320"/>
                <a:gd name="connsiteY16" fmla="*/ 306002 h 380734"/>
                <a:gd name="connsiteX17" fmla="*/ 602351 w 879320"/>
                <a:gd name="connsiteY17" fmla="*/ 231522 h 380734"/>
                <a:gd name="connsiteX18" fmla="*/ 525105 w 879320"/>
                <a:gd name="connsiteY18" fmla="*/ 266299 h 380734"/>
                <a:gd name="connsiteX19" fmla="*/ 540505 w 879320"/>
                <a:gd name="connsiteY19" fmla="*/ 361282 h 380734"/>
                <a:gd name="connsiteX20" fmla="*/ 420299 w 879320"/>
                <a:gd name="connsiteY20" fmla="*/ 380734 h 380734"/>
                <a:gd name="connsiteX21" fmla="*/ 404899 w 879320"/>
                <a:gd name="connsiteY21" fmla="*/ 285752 h 380734"/>
                <a:gd name="connsiteX22" fmla="*/ 320712 w 879320"/>
                <a:gd name="connsiteY22" fmla="*/ 277029 h 380734"/>
                <a:gd name="connsiteX23" fmla="*/ 286497 w 879320"/>
                <a:gd name="connsiteY23" fmla="*/ 367310 h 380734"/>
                <a:gd name="connsiteX24" fmla="*/ 172784 w 879320"/>
                <a:gd name="connsiteY24" fmla="*/ 324214 h 380734"/>
                <a:gd name="connsiteX25" fmla="*/ 206998 w 879320"/>
                <a:gd name="connsiteY25" fmla="*/ 233933 h 380734"/>
                <a:gd name="connsiteX26" fmla="*/ 138175 w 879320"/>
                <a:gd name="connsiteY26" fmla="*/ 184668 h 380734"/>
                <a:gd name="connsiteX27" fmla="*/ 63482 w 879320"/>
                <a:gd name="connsiteY27" fmla="*/ 245507 h 380734"/>
                <a:gd name="connsiteX28" fmla="*/ 0 w 879320"/>
                <a:gd name="connsiteY28" fmla="*/ 167937 h 380734"/>
                <a:gd name="connsiteX29" fmla="*/ 0 w 879320"/>
                <a:gd name="connsiteY29" fmla="*/ 140164 h 380734"/>
                <a:gd name="connsiteX30" fmla="*/ 61055 w 879320"/>
                <a:gd name="connsiteY30" fmla="*/ 90433 h 380734"/>
                <a:gd name="connsiteX31" fmla="*/ 26260 w 879320"/>
                <a:gd name="connsiteY31" fmla="*/ 13195 h 380734"/>
                <a:gd name="connsiteX32" fmla="*/ 0 w 879320"/>
                <a:gd name="connsiteY32" fmla="*/ 17470 h 380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879320" h="380734">
                  <a:moveTo>
                    <a:pt x="320198" y="1"/>
                  </a:moveTo>
                  <a:lnTo>
                    <a:pt x="482377" y="1"/>
                  </a:lnTo>
                  <a:lnTo>
                    <a:pt x="458583" y="16864"/>
                  </a:lnTo>
                  <a:cubicBezTo>
                    <a:pt x="426139" y="31534"/>
                    <a:pt x="388153" y="33821"/>
                    <a:pt x="352356" y="20254"/>
                  </a:cubicBezTo>
                  <a:close/>
                  <a:moveTo>
                    <a:pt x="0" y="0"/>
                  </a:moveTo>
                  <a:lnTo>
                    <a:pt x="151399" y="0"/>
                  </a:lnTo>
                  <a:lnTo>
                    <a:pt x="152367" y="2850"/>
                  </a:lnTo>
                  <a:cubicBezTo>
                    <a:pt x="181163" y="66821"/>
                    <a:pt x="234361" y="119785"/>
                    <a:pt x="305118" y="146601"/>
                  </a:cubicBezTo>
                  <a:cubicBezTo>
                    <a:pt x="428944" y="193528"/>
                    <a:pt x="565574" y="144850"/>
                    <a:pt x="633770" y="37025"/>
                  </a:cubicBezTo>
                  <a:lnTo>
                    <a:pt x="652236" y="0"/>
                  </a:lnTo>
                  <a:lnTo>
                    <a:pt x="863615" y="0"/>
                  </a:lnTo>
                  <a:lnTo>
                    <a:pt x="879320" y="5952"/>
                  </a:lnTo>
                  <a:lnTo>
                    <a:pt x="836156" y="119848"/>
                  </a:lnTo>
                  <a:lnTo>
                    <a:pt x="746063" y="85705"/>
                  </a:lnTo>
                  <a:cubicBezTo>
                    <a:pt x="731824" y="110661"/>
                    <a:pt x="715263" y="133543"/>
                    <a:pt x="696590" y="154430"/>
                  </a:cubicBezTo>
                  <a:lnTo>
                    <a:pt x="757531" y="228909"/>
                  </a:lnTo>
                  <a:lnTo>
                    <a:pt x="663292" y="306002"/>
                  </a:lnTo>
                  <a:lnTo>
                    <a:pt x="602351" y="231522"/>
                  </a:lnTo>
                  <a:cubicBezTo>
                    <a:pt x="577788" y="245874"/>
                    <a:pt x="552135" y="257423"/>
                    <a:pt x="525105" y="266299"/>
                  </a:cubicBezTo>
                  <a:lnTo>
                    <a:pt x="540505" y="361282"/>
                  </a:lnTo>
                  <a:lnTo>
                    <a:pt x="420299" y="380734"/>
                  </a:lnTo>
                  <a:lnTo>
                    <a:pt x="404899" y="285752"/>
                  </a:lnTo>
                  <a:cubicBezTo>
                    <a:pt x="376800" y="286096"/>
                    <a:pt x="348763" y="283119"/>
                    <a:pt x="320712" y="277029"/>
                  </a:cubicBezTo>
                  <a:lnTo>
                    <a:pt x="286497" y="367310"/>
                  </a:lnTo>
                  <a:lnTo>
                    <a:pt x="172784" y="324214"/>
                  </a:lnTo>
                  <a:lnTo>
                    <a:pt x="206998" y="233933"/>
                  </a:lnTo>
                  <a:cubicBezTo>
                    <a:pt x="181956" y="219902"/>
                    <a:pt x="158989" y="203550"/>
                    <a:pt x="138175" y="184668"/>
                  </a:cubicBezTo>
                  <a:lnTo>
                    <a:pt x="63482" y="245507"/>
                  </a:lnTo>
                  <a:lnTo>
                    <a:pt x="0" y="167937"/>
                  </a:lnTo>
                  <a:lnTo>
                    <a:pt x="0" y="140164"/>
                  </a:lnTo>
                  <a:lnTo>
                    <a:pt x="61055" y="90433"/>
                  </a:lnTo>
                  <a:cubicBezTo>
                    <a:pt x="46697" y="65872"/>
                    <a:pt x="34933" y="40143"/>
                    <a:pt x="26260" y="13195"/>
                  </a:cubicBezTo>
                  <a:lnTo>
                    <a:pt x="0" y="17470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48" name="Freeform 147">
              <a:extLst>
                <a:ext uri="{FF2B5EF4-FFF2-40B4-BE49-F238E27FC236}">
                  <a16:creationId xmlns:a16="http://schemas.microsoft.com/office/drawing/2014/main" id="{B9B1903E-034D-3446-B07F-1E20D22CC793}"/>
                </a:ext>
              </a:extLst>
            </p:cNvPr>
            <p:cNvSpPr/>
            <p:nvPr userDrawn="1"/>
          </p:nvSpPr>
          <p:spPr>
            <a:xfrm>
              <a:off x="954290" y="0"/>
              <a:ext cx="368850" cy="248776"/>
            </a:xfrm>
            <a:custGeom>
              <a:avLst/>
              <a:gdLst>
                <a:gd name="connsiteX0" fmla="*/ 12888 w 368850"/>
                <a:gd name="connsiteY0" fmla="*/ 0 h 248776"/>
                <a:gd name="connsiteX1" fmla="*/ 105610 w 368850"/>
                <a:gd name="connsiteY1" fmla="*/ 0 h 248776"/>
                <a:gd name="connsiteX2" fmla="*/ 88083 w 368850"/>
                <a:gd name="connsiteY2" fmla="*/ 27894 h 248776"/>
                <a:gd name="connsiteX3" fmla="*/ 147888 w 368850"/>
                <a:gd name="connsiteY3" fmla="*/ 160693 h 248776"/>
                <a:gd name="connsiteX4" fmla="*/ 280688 w 368850"/>
                <a:gd name="connsiteY4" fmla="*/ 100887 h 248776"/>
                <a:gd name="connsiteX5" fmla="*/ 278331 w 368850"/>
                <a:gd name="connsiteY5" fmla="*/ 22082 h 248776"/>
                <a:gd name="connsiteX6" fmla="*/ 262709 w 368850"/>
                <a:gd name="connsiteY6" fmla="*/ 0 h 248776"/>
                <a:gd name="connsiteX7" fmla="*/ 317653 w 368850"/>
                <a:gd name="connsiteY7" fmla="*/ 0 h 248776"/>
                <a:gd name="connsiteX8" fmla="*/ 325688 w 368850"/>
                <a:gd name="connsiteY8" fmla="*/ 18080 h 248776"/>
                <a:gd name="connsiteX9" fmla="*/ 361555 w 368850"/>
                <a:gd name="connsiteY9" fmla="*/ 12322 h 248776"/>
                <a:gd name="connsiteX10" fmla="*/ 368850 w 368850"/>
                <a:gd name="connsiteY10" fmla="*/ 57373 h 248776"/>
                <a:gd name="connsiteX11" fmla="*/ 333191 w 368850"/>
                <a:gd name="connsiteY11" fmla="*/ 63210 h 248776"/>
                <a:gd name="connsiteX12" fmla="*/ 329995 w 368850"/>
                <a:gd name="connsiteY12" fmla="*/ 94967 h 248776"/>
                <a:gd name="connsiteX13" fmla="*/ 363837 w 368850"/>
                <a:gd name="connsiteY13" fmla="*/ 107792 h 248776"/>
                <a:gd name="connsiteX14" fmla="*/ 347607 w 368850"/>
                <a:gd name="connsiteY14" fmla="*/ 150617 h 248776"/>
                <a:gd name="connsiteX15" fmla="*/ 313766 w 368850"/>
                <a:gd name="connsiteY15" fmla="*/ 137791 h 248776"/>
                <a:gd name="connsiteX16" fmla="*/ 295111 w 368850"/>
                <a:gd name="connsiteY16" fmla="*/ 163690 h 248776"/>
                <a:gd name="connsiteX17" fmla="*/ 317944 w 368850"/>
                <a:gd name="connsiteY17" fmla="*/ 191694 h 248776"/>
                <a:gd name="connsiteX18" fmla="*/ 282624 w 368850"/>
                <a:gd name="connsiteY18" fmla="*/ 220594 h 248776"/>
                <a:gd name="connsiteX19" fmla="*/ 259582 w 368850"/>
                <a:gd name="connsiteY19" fmla="*/ 192511 h 248776"/>
                <a:gd name="connsiteX20" fmla="*/ 230696 w 368850"/>
                <a:gd name="connsiteY20" fmla="*/ 205693 h 248776"/>
                <a:gd name="connsiteX21" fmla="*/ 236454 w 368850"/>
                <a:gd name="connsiteY21" fmla="*/ 241560 h 248776"/>
                <a:gd name="connsiteX22" fmla="*/ 191195 w 368850"/>
                <a:gd name="connsiteY22" fmla="*/ 248776 h 248776"/>
                <a:gd name="connsiteX23" fmla="*/ 185437 w 368850"/>
                <a:gd name="connsiteY23" fmla="*/ 212908 h 248776"/>
                <a:gd name="connsiteX24" fmla="*/ 153888 w 368850"/>
                <a:gd name="connsiteY24" fmla="*/ 209791 h 248776"/>
                <a:gd name="connsiteX25" fmla="*/ 140984 w 368850"/>
                <a:gd name="connsiteY25" fmla="*/ 243842 h 248776"/>
                <a:gd name="connsiteX26" fmla="*/ 98159 w 368850"/>
                <a:gd name="connsiteY26" fmla="*/ 227612 h 248776"/>
                <a:gd name="connsiteX27" fmla="*/ 111064 w 368850"/>
                <a:gd name="connsiteY27" fmla="*/ 193562 h 248776"/>
                <a:gd name="connsiteX28" fmla="*/ 85165 w 368850"/>
                <a:gd name="connsiteY28" fmla="*/ 174907 h 248776"/>
                <a:gd name="connsiteX29" fmla="*/ 56872 w 368850"/>
                <a:gd name="connsiteY29" fmla="*/ 197870 h 248776"/>
                <a:gd name="connsiteX30" fmla="*/ 27972 w 368850"/>
                <a:gd name="connsiteY30" fmla="*/ 162550 h 248776"/>
                <a:gd name="connsiteX31" fmla="*/ 56056 w 368850"/>
                <a:gd name="connsiteY31" fmla="*/ 139507 h 248776"/>
                <a:gd name="connsiteX32" fmla="*/ 42874 w 368850"/>
                <a:gd name="connsiteY32" fmla="*/ 110622 h 248776"/>
                <a:gd name="connsiteX33" fmla="*/ 7215 w 368850"/>
                <a:gd name="connsiteY33" fmla="*/ 116459 h 248776"/>
                <a:gd name="connsiteX34" fmla="*/ 0 w 368850"/>
                <a:gd name="connsiteY34" fmla="*/ 71200 h 248776"/>
                <a:gd name="connsiteX35" fmla="*/ 35658 w 368850"/>
                <a:gd name="connsiteY35" fmla="*/ 65362 h 248776"/>
                <a:gd name="connsiteX36" fmla="*/ 39063 w 368850"/>
                <a:gd name="connsiteY36" fmla="*/ 33684 h 248776"/>
                <a:gd name="connsiteX37" fmla="*/ 5013 w 368850"/>
                <a:gd name="connsiteY37" fmla="*/ 20780 h 248776"/>
                <a:gd name="connsiteX38" fmla="*/ 12888 w 368850"/>
                <a:gd name="connsiteY38" fmla="*/ 0 h 248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368850" h="248776">
                  <a:moveTo>
                    <a:pt x="12888" y="0"/>
                  </a:moveTo>
                  <a:lnTo>
                    <a:pt x="105610" y="0"/>
                  </a:lnTo>
                  <a:lnTo>
                    <a:pt x="88083" y="27894"/>
                  </a:lnTo>
                  <a:cubicBezTo>
                    <a:pt x="67974" y="80954"/>
                    <a:pt x="94619" y="140505"/>
                    <a:pt x="147888" y="160693"/>
                  </a:cubicBezTo>
                  <a:cubicBezTo>
                    <a:pt x="201158" y="180881"/>
                    <a:pt x="260579" y="153948"/>
                    <a:pt x="280688" y="100887"/>
                  </a:cubicBezTo>
                  <a:cubicBezTo>
                    <a:pt x="290782" y="74253"/>
                    <a:pt x="289148" y="46100"/>
                    <a:pt x="278331" y="22082"/>
                  </a:cubicBezTo>
                  <a:lnTo>
                    <a:pt x="262709" y="0"/>
                  </a:lnTo>
                  <a:lnTo>
                    <a:pt x="317653" y="0"/>
                  </a:lnTo>
                  <a:lnTo>
                    <a:pt x="325688" y="18080"/>
                  </a:lnTo>
                  <a:lnTo>
                    <a:pt x="361555" y="12322"/>
                  </a:lnTo>
                  <a:lnTo>
                    <a:pt x="368850" y="57373"/>
                  </a:lnTo>
                  <a:lnTo>
                    <a:pt x="333191" y="63210"/>
                  </a:lnTo>
                  <a:cubicBezTo>
                    <a:pt x="333180" y="73956"/>
                    <a:pt x="332124" y="84306"/>
                    <a:pt x="329995" y="94967"/>
                  </a:cubicBezTo>
                  <a:lnTo>
                    <a:pt x="363837" y="107792"/>
                  </a:lnTo>
                  <a:lnTo>
                    <a:pt x="347607" y="150617"/>
                  </a:lnTo>
                  <a:lnTo>
                    <a:pt x="313766" y="137791"/>
                  </a:lnTo>
                  <a:cubicBezTo>
                    <a:pt x="308294" y="147185"/>
                    <a:pt x="302146" y="155844"/>
                    <a:pt x="295111" y="163690"/>
                  </a:cubicBezTo>
                  <a:lnTo>
                    <a:pt x="317944" y="191694"/>
                  </a:lnTo>
                  <a:lnTo>
                    <a:pt x="282624" y="220594"/>
                  </a:lnTo>
                  <a:lnTo>
                    <a:pt x="259582" y="192511"/>
                  </a:lnTo>
                  <a:cubicBezTo>
                    <a:pt x="250306" y="198074"/>
                    <a:pt x="240800" y="202355"/>
                    <a:pt x="230696" y="205693"/>
                  </a:cubicBezTo>
                  <a:lnTo>
                    <a:pt x="236454" y="241560"/>
                  </a:lnTo>
                  <a:lnTo>
                    <a:pt x="191195" y="248776"/>
                  </a:lnTo>
                  <a:lnTo>
                    <a:pt x="185437" y="212908"/>
                  </a:lnTo>
                  <a:cubicBezTo>
                    <a:pt x="174899" y="212976"/>
                    <a:pt x="164261" y="212050"/>
                    <a:pt x="153888" y="209791"/>
                  </a:cubicBezTo>
                  <a:lnTo>
                    <a:pt x="140984" y="243842"/>
                  </a:lnTo>
                  <a:lnTo>
                    <a:pt x="98159" y="227612"/>
                  </a:lnTo>
                  <a:lnTo>
                    <a:pt x="111064" y="193562"/>
                  </a:lnTo>
                  <a:cubicBezTo>
                    <a:pt x="101591" y="188299"/>
                    <a:pt x="92802" y="181863"/>
                    <a:pt x="85165" y="174907"/>
                  </a:cubicBezTo>
                  <a:lnTo>
                    <a:pt x="56872" y="197870"/>
                  </a:lnTo>
                  <a:lnTo>
                    <a:pt x="27972" y="162550"/>
                  </a:lnTo>
                  <a:lnTo>
                    <a:pt x="56056" y="139507"/>
                  </a:lnTo>
                  <a:cubicBezTo>
                    <a:pt x="50702" y="130311"/>
                    <a:pt x="46212" y="120726"/>
                    <a:pt x="42874" y="110622"/>
                  </a:cubicBezTo>
                  <a:lnTo>
                    <a:pt x="7215" y="116459"/>
                  </a:lnTo>
                  <a:lnTo>
                    <a:pt x="0" y="71200"/>
                  </a:lnTo>
                  <a:lnTo>
                    <a:pt x="35658" y="65362"/>
                  </a:lnTo>
                  <a:cubicBezTo>
                    <a:pt x="35590" y="54825"/>
                    <a:pt x="36725" y="44266"/>
                    <a:pt x="39063" y="33684"/>
                  </a:cubicBezTo>
                  <a:lnTo>
                    <a:pt x="5013" y="20780"/>
                  </a:lnTo>
                  <a:lnTo>
                    <a:pt x="12888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64" name="Freeform 163">
              <a:extLst>
                <a:ext uri="{FF2B5EF4-FFF2-40B4-BE49-F238E27FC236}">
                  <a16:creationId xmlns:a16="http://schemas.microsoft.com/office/drawing/2014/main" id="{F93C8D43-CFF5-0C47-9997-BEFA6E9B210C}"/>
                </a:ext>
              </a:extLst>
            </p:cNvPr>
            <p:cNvSpPr/>
            <p:nvPr userDrawn="1"/>
          </p:nvSpPr>
          <p:spPr>
            <a:xfrm>
              <a:off x="1" y="280516"/>
              <a:ext cx="340625" cy="722170"/>
            </a:xfrm>
            <a:custGeom>
              <a:avLst/>
              <a:gdLst>
                <a:gd name="connsiteX0" fmla="*/ 59628 w 340625"/>
                <a:gd name="connsiteY0" fmla="*/ 0 h 722170"/>
                <a:gd name="connsiteX1" fmla="*/ 157835 w 340625"/>
                <a:gd name="connsiteY1" fmla="*/ 37218 h 722170"/>
                <a:gd name="connsiteX2" fmla="*/ 118727 w 340625"/>
                <a:gd name="connsiteY2" fmla="*/ 140409 h 722170"/>
                <a:gd name="connsiteX3" fmla="*/ 193621 w 340625"/>
                <a:gd name="connsiteY3" fmla="*/ 212031 h 722170"/>
                <a:gd name="connsiteX4" fmla="*/ 293179 w 340625"/>
                <a:gd name="connsiteY4" fmla="*/ 166867 h 722170"/>
                <a:gd name="connsiteX5" fmla="*/ 336477 w 340625"/>
                <a:gd name="connsiteY5" fmla="*/ 262588 h 722170"/>
                <a:gd name="connsiteX6" fmla="*/ 235061 w 340625"/>
                <a:gd name="connsiteY6" fmla="*/ 308242 h 722170"/>
                <a:gd name="connsiteX7" fmla="*/ 237403 w 340625"/>
                <a:gd name="connsiteY7" fmla="*/ 404208 h 722170"/>
                <a:gd name="connsiteX8" fmla="*/ 340625 w 340625"/>
                <a:gd name="connsiteY8" fmla="*/ 443327 h 722170"/>
                <a:gd name="connsiteX9" fmla="*/ 303418 w 340625"/>
                <a:gd name="connsiteY9" fmla="*/ 541504 h 722170"/>
                <a:gd name="connsiteX10" fmla="*/ 200196 w 340625"/>
                <a:gd name="connsiteY10" fmla="*/ 502385 h 722170"/>
                <a:gd name="connsiteX11" fmla="*/ 131850 w 340625"/>
                <a:gd name="connsiteY11" fmla="*/ 574906 h 722170"/>
                <a:gd name="connsiteX12" fmla="*/ 178703 w 340625"/>
                <a:gd name="connsiteY12" fmla="*/ 678901 h 722170"/>
                <a:gd name="connsiteX13" fmla="*/ 82969 w 340625"/>
                <a:gd name="connsiteY13" fmla="*/ 722170 h 722170"/>
                <a:gd name="connsiteX14" fmla="*/ 36325 w 340625"/>
                <a:gd name="connsiteY14" fmla="*/ 618254 h 722170"/>
                <a:gd name="connsiteX15" fmla="*/ 0 w 340625"/>
                <a:gd name="connsiteY15" fmla="*/ 622923 h 722170"/>
                <a:gd name="connsiteX16" fmla="*/ 0 w 340625"/>
                <a:gd name="connsiteY16" fmla="*/ 515862 h 722170"/>
                <a:gd name="connsiteX17" fmla="*/ 43005 w 340625"/>
                <a:gd name="connsiteY17" fmla="*/ 505730 h 722170"/>
                <a:gd name="connsiteX18" fmla="*/ 125607 w 340625"/>
                <a:gd name="connsiteY18" fmla="*/ 417978 h 722170"/>
                <a:gd name="connsiteX19" fmla="*/ 34316 w 340625"/>
                <a:gd name="connsiteY19" fmla="*/ 214964 h 722170"/>
                <a:gd name="connsiteX20" fmla="*/ 0 w 340625"/>
                <a:gd name="connsiteY20" fmla="*/ 209382 h 722170"/>
                <a:gd name="connsiteX21" fmla="*/ 0 w 340625"/>
                <a:gd name="connsiteY21" fmla="*/ 101911 h 722170"/>
                <a:gd name="connsiteX22" fmla="*/ 20520 w 340625"/>
                <a:gd name="connsiteY22" fmla="*/ 103190 h 722170"/>
                <a:gd name="connsiteX23" fmla="*/ 59628 w 340625"/>
                <a:gd name="connsiteY23" fmla="*/ 0 h 722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40625" h="722170">
                  <a:moveTo>
                    <a:pt x="59628" y="0"/>
                  </a:moveTo>
                  <a:lnTo>
                    <a:pt x="157835" y="37218"/>
                  </a:lnTo>
                  <a:lnTo>
                    <a:pt x="118727" y="140409"/>
                  </a:lnTo>
                  <a:cubicBezTo>
                    <a:pt x="148582" y="159368"/>
                    <a:pt x="173971" y="183801"/>
                    <a:pt x="193621" y="212031"/>
                  </a:cubicBezTo>
                  <a:lnTo>
                    <a:pt x="293179" y="166867"/>
                  </a:lnTo>
                  <a:lnTo>
                    <a:pt x="336477" y="262588"/>
                  </a:lnTo>
                  <a:lnTo>
                    <a:pt x="235061" y="308242"/>
                  </a:lnTo>
                  <a:cubicBezTo>
                    <a:pt x="241650" y="339406"/>
                    <a:pt x="242743" y="371831"/>
                    <a:pt x="237403" y="404208"/>
                  </a:cubicBezTo>
                  <a:lnTo>
                    <a:pt x="340625" y="443327"/>
                  </a:lnTo>
                  <a:lnTo>
                    <a:pt x="303418" y="541504"/>
                  </a:lnTo>
                  <a:lnTo>
                    <a:pt x="200196" y="502385"/>
                  </a:lnTo>
                  <a:cubicBezTo>
                    <a:pt x="182053" y="531342"/>
                    <a:pt x="158642" y="555915"/>
                    <a:pt x="131850" y="574906"/>
                  </a:cubicBezTo>
                  <a:lnTo>
                    <a:pt x="178703" y="678901"/>
                  </a:lnTo>
                  <a:lnTo>
                    <a:pt x="82969" y="722170"/>
                  </a:lnTo>
                  <a:lnTo>
                    <a:pt x="36325" y="618254"/>
                  </a:lnTo>
                  <a:lnTo>
                    <a:pt x="0" y="622923"/>
                  </a:lnTo>
                  <a:lnTo>
                    <a:pt x="0" y="515862"/>
                  </a:lnTo>
                  <a:lnTo>
                    <a:pt x="43005" y="505730"/>
                  </a:lnTo>
                  <a:cubicBezTo>
                    <a:pt x="79678" y="489200"/>
                    <a:pt x="110066" y="458672"/>
                    <a:pt x="125607" y="417978"/>
                  </a:cubicBezTo>
                  <a:cubicBezTo>
                    <a:pt x="156193" y="336642"/>
                    <a:pt x="115519" y="245977"/>
                    <a:pt x="34316" y="214964"/>
                  </a:cubicBezTo>
                  <a:lnTo>
                    <a:pt x="0" y="209382"/>
                  </a:lnTo>
                  <a:lnTo>
                    <a:pt x="0" y="101911"/>
                  </a:lnTo>
                  <a:lnTo>
                    <a:pt x="20520" y="103190"/>
                  </a:lnTo>
                  <a:lnTo>
                    <a:pt x="59628" y="0"/>
                  </a:lnTo>
                  <a:close/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62" name="Freeform 161">
              <a:extLst>
                <a:ext uri="{FF2B5EF4-FFF2-40B4-BE49-F238E27FC236}">
                  <a16:creationId xmlns:a16="http://schemas.microsoft.com/office/drawing/2014/main" id="{C0E315D7-F98D-7B45-A33C-240C27AA7345}"/>
                </a:ext>
              </a:extLst>
            </p:cNvPr>
            <p:cNvSpPr/>
            <p:nvPr userDrawn="1"/>
          </p:nvSpPr>
          <p:spPr>
            <a:xfrm>
              <a:off x="0" y="992497"/>
              <a:ext cx="686577" cy="717367"/>
            </a:xfrm>
            <a:custGeom>
              <a:avLst/>
              <a:gdLst>
                <a:gd name="connsiteX0" fmla="*/ 314767 w 686577"/>
                <a:gd name="connsiteY0" fmla="*/ 0 h 717367"/>
                <a:gd name="connsiteX1" fmla="*/ 326078 w 686577"/>
                <a:gd name="connsiteY1" fmla="*/ 69733 h 717367"/>
                <a:gd name="connsiteX2" fmla="*/ 387542 w 686577"/>
                <a:gd name="connsiteY2" fmla="*/ 75829 h 717367"/>
                <a:gd name="connsiteX3" fmla="*/ 412554 w 686577"/>
                <a:gd name="connsiteY3" fmla="*/ 9830 h 717367"/>
                <a:gd name="connsiteX4" fmla="*/ 495888 w 686577"/>
                <a:gd name="connsiteY4" fmla="*/ 41412 h 717367"/>
                <a:gd name="connsiteX5" fmla="*/ 470876 w 686577"/>
                <a:gd name="connsiteY5" fmla="*/ 107411 h 717367"/>
                <a:gd name="connsiteX6" fmla="*/ 521151 w 686577"/>
                <a:gd name="connsiteY6" fmla="*/ 143662 h 717367"/>
                <a:gd name="connsiteX7" fmla="*/ 575838 w 686577"/>
                <a:gd name="connsiteY7" fmla="*/ 98941 h 717367"/>
                <a:gd name="connsiteX8" fmla="*/ 632063 w 686577"/>
                <a:gd name="connsiteY8" fmla="*/ 168020 h 717367"/>
                <a:gd name="connsiteX9" fmla="*/ 577455 w 686577"/>
                <a:gd name="connsiteY9" fmla="*/ 212532 h 717367"/>
                <a:gd name="connsiteX10" fmla="*/ 603086 w 686577"/>
                <a:gd name="connsiteY10" fmla="*/ 269061 h 717367"/>
                <a:gd name="connsiteX11" fmla="*/ 672402 w 686577"/>
                <a:gd name="connsiteY11" fmla="*/ 257591 h 717367"/>
                <a:gd name="connsiteX12" fmla="*/ 686577 w 686577"/>
                <a:gd name="connsiteY12" fmla="*/ 345607 h 717367"/>
                <a:gd name="connsiteX13" fmla="*/ 617132 w 686577"/>
                <a:gd name="connsiteY13" fmla="*/ 356789 h 717367"/>
                <a:gd name="connsiteX14" fmla="*/ 610957 w 686577"/>
                <a:gd name="connsiteY14" fmla="*/ 418462 h 717367"/>
                <a:gd name="connsiteX15" fmla="*/ 676747 w 686577"/>
                <a:gd name="connsiteY15" fmla="*/ 443395 h 717367"/>
                <a:gd name="connsiteX16" fmla="*/ 645165 w 686577"/>
                <a:gd name="connsiteY16" fmla="*/ 526729 h 717367"/>
                <a:gd name="connsiteX17" fmla="*/ 579375 w 686577"/>
                <a:gd name="connsiteY17" fmla="*/ 501796 h 717367"/>
                <a:gd name="connsiteX18" fmla="*/ 543124 w 686577"/>
                <a:gd name="connsiteY18" fmla="*/ 552071 h 717367"/>
                <a:gd name="connsiteX19" fmla="*/ 587715 w 686577"/>
                <a:gd name="connsiteY19" fmla="*/ 606470 h 717367"/>
                <a:gd name="connsiteX20" fmla="*/ 518924 w 686577"/>
                <a:gd name="connsiteY20" fmla="*/ 662566 h 717367"/>
                <a:gd name="connsiteX21" fmla="*/ 474463 w 686577"/>
                <a:gd name="connsiteY21" fmla="*/ 608454 h 717367"/>
                <a:gd name="connsiteX22" fmla="*/ 417883 w 686577"/>
                <a:gd name="connsiteY22" fmla="*/ 633588 h 717367"/>
                <a:gd name="connsiteX23" fmla="*/ 429274 w 686577"/>
                <a:gd name="connsiteY23" fmla="*/ 703113 h 717367"/>
                <a:gd name="connsiteX24" fmla="*/ 341467 w 686577"/>
                <a:gd name="connsiteY24" fmla="*/ 717367 h 717367"/>
                <a:gd name="connsiteX25" fmla="*/ 330076 w 686577"/>
                <a:gd name="connsiteY25" fmla="*/ 647843 h 717367"/>
                <a:gd name="connsiteX26" fmla="*/ 268482 w 686577"/>
                <a:gd name="connsiteY26" fmla="*/ 641459 h 717367"/>
                <a:gd name="connsiteX27" fmla="*/ 243470 w 686577"/>
                <a:gd name="connsiteY27" fmla="*/ 707458 h 717367"/>
                <a:gd name="connsiteX28" fmla="*/ 160136 w 686577"/>
                <a:gd name="connsiteY28" fmla="*/ 675876 h 717367"/>
                <a:gd name="connsiteX29" fmla="*/ 185148 w 686577"/>
                <a:gd name="connsiteY29" fmla="*/ 609877 h 717367"/>
                <a:gd name="connsiteX30" fmla="*/ 135003 w 686577"/>
                <a:gd name="connsiteY30" fmla="*/ 573914 h 717367"/>
                <a:gd name="connsiteX31" fmla="*/ 80395 w 686577"/>
                <a:gd name="connsiteY31" fmla="*/ 618426 h 717367"/>
                <a:gd name="connsiteX32" fmla="*/ 23882 w 686577"/>
                <a:gd name="connsiteY32" fmla="*/ 549477 h 717367"/>
                <a:gd name="connsiteX33" fmla="*/ 78490 w 686577"/>
                <a:gd name="connsiteY33" fmla="*/ 504965 h 717367"/>
                <a:gd name="connsiteX34" fmla="*/ 52989 w 686577"/>
                <a:gd name="connsiteY34" fmla="*/ 448724 h 717367"/>
                <a:gd name="connsiteX35" fmla="*/ 0 w 686577"/>
                <a:gd name="connsiteY35" fmla="*/ 457106 h 717367"/>
                <a:gd name="connsiteX36" fmla="*/ 0 w 686577"/>
                <a:gd name="connsiteY36" fmla="*/ 367154 h 717367"/>
                <a:gd name="connsiteX37" fmla="*/ 38734 w 686577"/>
                <a:gd name="connsiteY37" fmla="*/ 360917 h 717367"/>
                <a:gd name="connsiteX38" fmla="*/ 45118 w 686577"/>
                <a:gd name="connsiteY38" fmla="*/ 299323 h 717367"/>
                <a:gd name="connsiteX39" fmla="*/ 0 w 686577"/>
                <a:gd name="connsiteY39" fmla="*/ 282224 h 717367"/>
                <a:gd name="connsiteX40" fmla="*/ 0 w 686577"/>
                <a:gd name="connsiteY40" fmla="*/ 219213 h 717367"/>
                <a:gd name="connsiteX41" fmla="*/ 10701 w 686577"/>
                <a:gd name="connsiteY41" fmla="*/ 190977 h 717367"/>
                <a:gd name="connsiteX42" fmla="*/ 76700 w 686577"/>
                <a:gd name="connsiteY42" fmla="*/ 215989 h 717367"/>
                <a:gd name="connsiteX43" fmla="*/ 112742 w 686577"/>
                <a:gd name="connsiteY43" fmla="*/ 165635 h 717367"/>
                <a:gd name="connsiteX44" fmla="*/ 68230 w 686577"/>
                <a:gd name="connsiteY44" fmla="*/ 111027 h 717367"/>
                <a:gd name="connsiteX45" fmla="*/ 137100 w 686577"/>
                <a:gd name="connsiteY45" fmla="*/ 54722 h 717367"/>
                <a:gd name="connsiteX46" fmla="*/ 181612 w 686577"/>
                <a:gd name="connsiteY46" fmla="*/ 109331 h 717367"/>
                <a:gd name="connsiteX47" fmla="*/ 238062 w 686577"/>
                <a:gd name="connsiteY47" fmla="*/ 83909 h 717367"/>
                <a:gd name="connsiteX48" fmla="*/ 226671 w 686577"/>
                <a:gd name="connsiteY48" fmla="*/ 14384 h 717367"/>
                <a:gd name="connsiteX49" fmla="*/ 314767 w 686577"/>
                <a:gd name="connsiteY49" fmla="*/ 0 h 717367"/>
                <a:gd name="connsiteX50" fmla="*/ 320484 w 686577"/>
                <a:gd name="connsiteY50" fmla="*/ 158508 h 717367"/>
                <a:gd name="connsiteX51" fmla="*/ 140523 w 686577"/>
                <a:gd name="connsiteY51" fmla="*/ 287709 h 717367"/>
                <a:gd name="connsiteX52" fmla="*/ 257156 w 686577"/>
                <a:gd name="connsiteY52" fmla="*/ 545924 h 717367"/>
                <a:gd name="connsiteX53" fmla="*/ 515422 w 686577"/>
                <a:gd name="connsiteY53" fmla="*/ 429788 h 717367"/>
                <a:gd name="connsiteX54" fmla="*/ 399077 w 686577"/>
                <a:gd name="connsiteY54" fmla="*/ 171443 h 717367"/>
                <a:gd name="connsiteX55" fmla="*/ 320484 w 686577"/>
                <a:gd name="connsiteY55" fmla="*/ 158508 h 71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686577" h="717367">
                  <a:moveTo>
                    <a:pt x="314767" y="0"/>
                  </a:moveTo>
                  <a:lnTo>
                    <a:pt x="326078" y="69733"/>
                  </a:lnTo>
                  <a:cubicBezTo>
                    <a:pt x="346443" y="69569"/>
                    <a:pt x="366931" y="71601"/>
                    <a:pt x="387542" y="75829"/>
                  </a:cubicBezTo>
                  <a:lnTo>
                    <a:pt x="412554" y="9830"/>
                  </a:lnTo>
                  <a:lnTo>
                    <a:pt x="495888" y="41412"/>
                  </a:lnTo>
                  <a:lnTo>
                    <a:pt x="470876" y="107411"/>
                  </a:lnTo>
                  <a:cubicBezTo>
                    <a:pt x="489113" y="117905"/>
                    <a:pt x="506010" y="130041"/>
                    <a:pt x="521151" y="143662"/>
                  </a:cubicBezTo>
                  <a:lnTo>
                    <a:pt x="575838" y="98941"/>
                  </a:lnTo>
                  <a:lnTo>
                    <a:pt x="632063" y="168020"/>
                  </a:lnTo>
                  <a:lnTo>
                    <a:pt x="577455" y="212532"/>
                  </a:lnTo>
                  <a:cubicBezTo>
                    <a:pt x="588111" y="230424"/>
                    <a:pt x="596463" y="249353"/>
                    <a:pt x="603086" y="269061"/>
                  </a:cubicBezTo>
                  <a:lnTo>
                    <a:pt x="672402" y="257591"/>
                  </a:lnTo>
                  <a:lnTo>
                    <a:pt x="686577" y="345607"/>
                  </a:lnTo>
                  <a:lnTo>
                    <a:pt x="617132" y="356789"/>
                  </a:lnTo>
                  <a:cubicBezTo>
                    <a:pt x="617505" y="377233"/>
                    <a:pt x="615185" y="397851"/>
                    <a:pt x="610957" y="418462"/>
                  </a:cubicBezTo>
                  <a:lnTo>
                    <a:pt x="676747" y="443395"/>
                  </a:lnTo>
                  <a:lnTo>
                    <a:pt x="645165" y="526729"/>
                  </a:lnTo>
                  <a:lnTo>
                    <a:pt x="579375" y="501796"/>
                  </a:lnTo>
                  <a:cubicBezTo>
                    <a:pt x="568881" y="520032"/>
                    <a:pt x="557033" y="536800"/>
                    <a:pt x="543124" y="552071"/>
                  </a:cubicBezTo>
                  <a:lnTo>
                    <a:pt x="587715" y="606470"/>
                  </a:lnTo>
                  <a:lnTo>
                    <a:pt x="518924" y="662566"/>
                  </a:lnTo>
                  <a:lnTo>
                    <a:pt x="474463" y="608454"/>
                  </a:lnTo>
                  <a:cubicBezTo>
                    <a:pt x="456520" y="618613"/>
                    <a:pt x="437721" y="627253"/>
                    <a:pt x="417883" y="633588"/>
                  </a:cubicBezTo>
                  <a:lnTo>
                    <a:pt x="429274" y="703113"/>
                  </a:lnTo>
                  <a:lnTo>
                    <a:pt x="341467" y="717367"/>
                  </a:lnTo>
                  <a:lnTo>
                    <a:pt x="330076" y="647843"/>
                  </a:lnTo>
                  <a:cubicBezTo>
                    <a:pt x="309711" y="648008"/>
                    <a:pt x="289014" y="645896"/>
                    <a:pt x="268482" y="641459"/>
                  </a:cubicBezTo>
                  <a:lnTo>
                    <a:pt x="243470" y="707458"/>
                  </a:lnTo>
                  <a:lnTo>
                    <a:pt x="160136" y="675876"/>
                  </a:lnTo>
                  <a:lnTo>
                    <a:pt x="185148" y="609877"/>
                  </a:lnTo>
                  <a:cubicBezTo>
                    <a:pt x="166833" y="599592"/>
                    <a:pt x="150144" y="587535"/>
                    <a:pt x="135003" y="573914"/>
                  </a:cubicBezTo>
                  <a:lnTo>
                    <a:pt x="80395" y="618426"/>
                  </a:lnTo>
                  <a:lnTo>
                    <a:pt x="23882" y="549477"/>
                  </a:lnTo>
                  <a:lnTo>
                    <a:pt x="78490" y="504965"/>
                  </a:lnTo>
                  <a:cubicBezTo>
                    <a:pt x="68043" y="487152"/>
                    <a:pt x="59483" y="468144"/>
                    <a:pt x="52989" y="448724"/>
                  </a:cubicBezTo>
                  <a:lnTo>
                    <a:pt x="0" y="457106"/>
                  </a:lnTo>
                  <a:lnTo>
                    <a:pt x="0" y="367154"/>
                  </a:lnTo>
                  <a:lnTo>
                    <a:pt x="38734" y="360917"/>
                  </a:lnTo>
                  <a:cubicBezTo>
                    <a:pt x="38649" y="340343"/>
                    <a:pt x="40681" y="319855"/>
                    <a:pt x="45118" y="299323"/>
                  </a:cubicBezTo>
                  <a:lnTo>
                    <a:pt x="0" y="282224"/>
                  </a:lnTo>
                  <a:lnTo>
                    <a:pt x="0" y="219213"/>
                  </a:lnTo>
                  <a:lnTo>
                    <a:pt x="10701" y="190977"/>
                  </a:lnTo>
                  <a:lnTo>
                    <a:pt x="76700" y="215989"/>
                  </a:lnTo>
                  <a:cubicBezTo>
                    <a:pt x="86985" y="197673"/>
                    <a:pt x="99121" y="180776"/>
                    <a:pt x="112742" y="165635"/>
                  </a:cubicBezTo>
                  <a:lnTo>
                    <a:pt x="68230" y="111027"/>
                  </a:lnTo>
                  <a:lnTo>
                    <a:pt x="137100" y="54722"/>
                  </a:lnTo>
                  <a:lnTo>
                    <a:pt x="181612" y="109331"/>
                  </a:lnTo>
                  <a:cubicBezTo>
                    <a:pt x="199425" y="98884"/>
                    <a:pt x="218433" y="90323"/>
                    <a:pt x="238062" y="83909"/>
                  </a:cubicBezTo>
                  <a:lnTo>
                    <a:pt x="226671" y="14384"/>
                  </a:lnTo>
                  <a:lnTo>
                    <a:pt x="314767" y="0"/>
                  </a:lnTo>
                  <a:close/>
                  <a:moveTo>
                    <a:pt x="320484" y="158508"/>
                  </a:moveTo>
                  <a:cubicBezTo>
                    <a:pt x="242381" y="161456"/>
                    <a:pt x="169909" y="210170"/>
                    <a:pt x="140523" y="287709"/>
                  </a:cubicBezTo>
                  <a:cubicBezTo>
                    <a:pt x="101263" y="391302"/>
                    <a:pt x="153563" y="506664"/>
                    <a:pt x="257156" y="545924"/>
                  </a:cubicBezTo>
                  <a:cubicBezTo>
                    <a:pt x="360540" y="585105"/>
                    <a:pt x="476162" y="533381"/>
                    <a:pt x="515422" y="429788"/>
                  </a:cubicBezTo>
                  <a:cubicBezTo>
                    <a:pt x="554603" y="326404"/>
                    <a:pt x="502461" y="210624"/>
                    <a:pt x="399077" y="171443"/>
                  </a:cubicBezTo>
                  <a:cubicBezTo>
                    <a:pt x="373179" y="161628"/>
                    <a:pt x="346519" y="157526"/>
                    <a:pt x="320484" y="158508"/>
                  </a:cubicBezTo>
                  <a:close/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78" name="Freeform 177">
              <a:extLst>
                <a:ext uri="{FF2B5EF4-FFF2-40B4-BE49-F238E27FC236}">
                  <a16:creationId xmlns:a16="http://schemas.microsoft.com/office/drawing/2014/main" id="{D6138AA2-A77F-004E-9E8E-33E521B2E71A}"/>
                </a:ext>
              </a:extLst>
            </p:cNvPr>
            <p:cNvSpPr/>
            <p:nvPr userDrawn="1"/>
          </p:nvSpPr>
          <p:spPr>
            <a:xfrm>
              <a:off x="0" y="1697267"/>
              <a:ext cx="290008" cy="359743"/>
            </a:xfrm>
            <a:custGeom>
              <a:avLst/>
              <a:gdLst>
                <a:gd name="connsiteX0" fmla="*/ 104816 w 290008"/>
                <a:gd name="connsiteY0" fmla="*/ 129301 h 359743"/>
                <a:gd name="connsiteX1" fmla="*/ 124947 w 290008"/>
                <a:gd name="connsiteY1" fmla="*/ 131461 h 359743"/>
                <a:gd name="connsiteX2" fmla="*/ 158085 w 290008"/>
                <a:gd name="connsiteY2" fmla="*/ 195623 h 359743"/>
                <a:gd name="connsiteX3" fmla="*/ 94186 w 290008"/>
                <a:gd name="connsiteY3" fmla="*/ 228983 h 359743"/>
                <a:gd name="connsiteX4" fmla="*/ 61047 w 290008"/>
                <a:gd name="connsiteY4" fmla="*/ 164821 h 359743"/>
                <a:gd name="connsiteX5" fmla="*/ 104816 w 290008"/>
                <a:gd name="connsiteY5" fmla="*/ 129301 h 359743"/>
                <a:gd name="connsiteX6" fmla="*/ 100796 w 290008"/>
                <a:gd name="connsiteY6" fmla="*/ 79554 h 359743"/>
                <a:gd name="connsiteX7" fmla="*/ 14047 w 290008"/>
                <a:gd name="connsiteY7" fmla="*/ 149713 h 359743"/>
                <a:gd name="connsiteX8" fmla="*/ 80057 w 290008"/>
                <a:gd name="connsiteY8" fmla="*/ 275882 h 359743"/>
                <a:gd name="connsiteX9" fmla="*/ 206565 w 290008"/>
                <a:gd name="connsiteY9" fmla="*/ 210239 h 359743"/>
                <a:gd name="connsiteX10" fmla="*/ 140634 w 290008"/>
                <a:gd name="connsiteY10" fmla="*/ 83861 h 359743"/>
                <a:gd name="connsiteX11" fmla="*/ 100796 w 290008"/>
                <a:gd name="connsiteY11" fmla="*/ 79554 h 359743"/>
                <a:gd name="connsiteX12" fmla="*/ 93503 w 290008"/>
                <a:gd name="connsiteY12" fmla="*/ 0 h 359743"/>
                <a:gd name="connsiteX13" fmla="*/ 101155 w 290008"/>
                <a:gd name="connsiteY13" fmla="*/ 34704 h 359743"/>
                <a:gd name="connsiteX14" fmla="*/ 132243 w 290008"/>
                <a:gd name="connsiteY14" fmla="*/ 35964 h 359743"/>
                <a:gd name="connsiteX15" fmla="*/ 142882 w 290008"/>
                <a:gd name="connsiteY15" fmla="*/ 2214 h 359743"/>
                <a:gd name="connsiteX16" fmla="*/ 185572 w 290008"/>
                <a:gd name="connsiteY16" fmla="*/ 15762 h 359743"/>
                <a:gd name="connsiteX17" fmla="*/ 174934 w 290008"/>
                <a:gd name="connsiteY17" fmla="*/ 49513 h 359743"/>
                <a:gd name="connsiteX18" fmla="*/ 201073 w 290008"/>
                <a:gd name="connsiteY18" fmla="*/ 66354 h 359743"/>
                <a:gd name="connsiteX19" fmla="*/ 227172 w 290008"/>
                <a:gd name="connsiteY19" fmla="*/ 42288 h 359743"/>
                <a:gd name="connsiteX20" fmla="*/ 257598 w 290008"/>
                <a:gd name="connsiteY20" fmla="*/ 75580 h 359743"/>
                <a:gd name="connsiteX21" fmla="*/ 231370 w 290008"/>
                <a:gd name="connsiteY21" fmla="*/ 99357 h 359743"/>
                <a:gd name="connsiteX22" fmla="*/ 245825 w 290008"/>
                <a:gd name="connsiteY22" fmla="*/ 126836 h 359743"/>
                <a:gd name="connsiteX23" fmla="*/ 280320 w 290008"/>
                <a:gd name="connsiteY23" fmla="*/ 119104 h 359743"/>
                <a:gd name="connsiteX24" fmla="*/ 290008 w 290008"/>
                <a:gd name="connsiteY24" fmla="*/ 162950 h 359743"/>
                <a:gd name="connsiteX25" fmla="*/ 255513 w 290008"/>
                <a:gd name="connsiteY25" fmla="*/ 170681 h 359743"/>
                <a:gd name="connsiteX26" fmla="*/ 254044 w 290008"/>
                <a:gd name="connsiteY26" fmla="*/ 201689 h 359743"/>
                <a:gd name="connsiteX27" fmla="*/ 287924 w 290008"/>
                <a:gd name="connsiteY27" fmla="*/ 212617 h 359743"/>
                <a:gd name="connsiteX28" fmla="*/ 274455 w 290008"/>
                <a:gd name="connsiteY28" fmla="*/ 255098 h 359743"/>
                <a:gd name="connsiteX29" fmla="*/ 240495 w 290008"/>
                <a:gd name="connsiteY29" fmla="*/ 244381 h 359743"/>
                <a:gd name="connsiteX30" fmla="*/ 223993 w 290008"/>
                <a:gd name="connsiteY30" fmla="*/ 270887 h 359743"/>
                <a:gd name="connsiteX31" fmla="*/ 247849 w 290008"/>
                <a:gd name="connsiteY31" fmla="*/ 296907 h 359743"/>
                <a:gd name="connsiteX32" fmla="*/ 214846 w 290008"/>
                <a:gd name="connsiteY32" fmla="*/ 327203 h 359743"/>
                <a:gd name="connsiteX33" fmla="*/ 190860 w 290008"/>
                <a:gd name="connsiteY33" fmla="*/ 300895 h 359743"/>
                <a:gd name="connsiteX34" fmla="*/ 163093 w 290008"/>
                <a:gd name="connsiteY34" fmla="*/ 315481 h 359743"/>
                <a:gd name="connsiteX35" fmla="*/ 170824 w 290008"/>
                <a:gd name="connsiteY35" fmla="*/ 349976 h 359743"/>
                <a:gd name="connsiteX36" fmla="*/ 127189 w 290008"/>
                <a:gd name="connsiteY36" fmla="*/ 359743 h 359743"/>
                <a:gd name="connsiteX37" fmla="*/ 119536 w 290008"/>
                <a:gd name="connsiteY37" fmla="*/ 325039 h 359743"/>
                <a:gd name="connsiteX38" fmla="*/ 88240 w 290008"/>
                <a:gd name="connsiteY38" fmla="*/ 323700 h 359743"/>
                <a:gd name="connsiteX39" fmla="*/ 77810 w 290008"/>
                <a:gd name="connsiteY39" fmla="*/ 357529 h 359743"/>
                <a:gd name="connsiteX40" fmla="*/ 34831 w 290008"/>
                <a:gd name="connsiteY40" fmla="*/ 344111 h 359743"/>
                <a:gd name="connsiteX41" fmla="*/ 45758 w 290008"/>
                <a:gd name="connsiteY41" fmla="*/ 310230 h 359743"/>
                <a:gd name="connsiteX42" fmla="*/ 19330 w 290008"/>
                <a:gd name="connsiteY42" fmla="*/ 293519 h 359743"/>
                <a:gd name="connsiteX43" fmla="*/ 0 w 290008"/>
                <a:gd name="connsiteY43" fmla="*/ 311241 h 359743"/>
                <a:gd name="connsiteX44" fmla="*/ 0 w 290008"/>
                <a:gd name="connsiteY44" fmla="*/ 37858 h 359743"/>
                <a:gd name="connsiteX45" fmla="*/ 5845 w 290008"/>
                <a:gd name="connsiteY45" fmla="*/ 32540 h 359743"/>
                <a:gd name="connsiteX46" fmla="*/ 29622 w 290008"/>
                <a:gd name="connsiteY46" fmla="*/ 58768 h 359743"/>
                <a:gd name="connsiteX47" fmla="*/ 57310 w 290008"/>
                <a:gd name="connsiteY47" fmla="*/ 44392 h 359743"/>
                <a:gd name="connsiteX48" fmla="*/ 49578 w 290008"/>
                <a:gd name="connsiteY48" fmla="*/ 9897 h 359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290008" h="359743">
                  <a:moveTo>
                    <a:pt x="104816" y="129301"/>
                  </a:moveTo>
                  <a:cubicBezTo>
                    <a:pt x="111415" y="128677"/>
                    <a:pt x="118242" y="129338"/>
                    <a:pt x="124947" y="131461"/>
                  </a:cubicBezTo>
                  <a:cubicBezTo>
                    <a:pt x="151767" y="139953"/>
                    <a:pt x="166680" y="168540"/>
                    <a:pt x="158085" y="195623"/>
                  </a:cubicBezTo>
                  <a:cubicBezTo>
                    <a:pt x="149777" y="222577"/>
                    <a:pt x="121006" y="237476"/>
                    <a:pt x="94186" y="228983"/>
                  </a:cubicBezTo>
                  <a:cubicBezTo>
                    <a:pt x="67366" y="220491"/>
                    <a:pt x="52452" y="191905"/>
                    <a:pt x="61047" y="164821"/>
                  </a:cubicBezTo>
                  <a:cubicBezTo>
                    <a:pt x="67278" y="144606"/>
                    <a:pt x="85019" y="131172"/>
                    <a:pt x="104816" y="129301"/>
                  </a:cubicBezTo>
                  <a:close/>
                  <a:moveTo>
                    <a:pt x="100796" y="79554"/>
                  </a:moveTo>
                  <a:cubicBezTo>
                    <a:pt x="61673" y="83200"/>
                    <a:pt x="26710" y="109676"/>
                    <a:pt x="14047" y="149713"/>
                  </a:cubicBezTo>
                  <a:cubicBezTo>
                    <a:pt x="-2678" y="202679"/>
                    <a:pt x="26804" y="259287"/>
                    <a:pt x="80057" y="275882"/>
                  </a:cubicBezTo>
                  <a:cubicBezTo>
                    <a:pt x="133023" y="292607"/>
                    <a:pt x="189552" y="263334"/>
                    <a:pt x="206565" y="210239"/>
                  </a:cubicBezTo>
                  <a:cubicBezTo>
                    <a:pt x="223160" y="156985"/>
                    <a:pt x="193599" y="100587"/>
                    <a:pt x="140634" y="83861"/>
                  </a:cubicBezTo>
                  <a:cubicBezTo>
                    <a:pt x="127340" y="79660"/>
                    <a:pt x="113837" y="78339"/>
                    <a:pt x="100796" y="79554"/>
                  </a:cubicBezTo>
                  <a:close/>
                  <a:moveTo>
                    <a:pt x="93503" y="0"/>
                  </a:moveTo>
                  <a:lnTo>
                    <a:pt x="101155" y="34704"/>
                  </a:lnTo>
                  <a:cubicBezTo>
                    <a:pt x="111234" y="33980"/>
                    <a:pt x="121832" y="34410"/>
                    <a:pt x="132243" y="35964"/>
                  </a:cubicBezTo>
                  <a:lnTo>
                    <a:pt x="142882" y="2214"/>
                  </a:lnTo>
                  <a:lnTo>
                    <a:pt x="185572" y="15762"/>
                  </a:lnTo>
                  <a:lnTo>
                    <a:pt x="174934" y="49513"/>
                  </a:lnTo>
                  <a:cubicBezTo>
                    <a:pt x="184365" y="54283"/>
                    <a:pt x="193061" y="59731"/>
                    <a:pt x="201073" y="66354"/>
                  </a:cubicBezTo>
                  <a:lnTo>
                    <a:pt x="227172" y="42288"/>
                  </a:lnTo>
                  <a:lnTo>
                    <a:pt x="257598" y="75580"/>
                  </a:lnTo>
                  <a:lnTo>
                    <a:pt x="231370" y="99357"/>
                  </a:lnTo>
                  <a:cubicBezTo>
                    <a:pt x="237255" y="107805"/>
                    <a:pt x="242037" y="117269"/>
                    <a:pt x="245825" y="126836"/>
                  </a:cubicBezTo>
                  <a:lnTo>
                    <a:pt x="280320" y="119104"/>
                  </a:lnTo>
                  <a:lnTo>
                    <a:pt x="290008" y="162950"/>
                  </a:lnTo>
                  <a:lnTo>
                    <a:pt x="255513" y="170681"/>
                  </a:lnTo>
                  <a:cubicBezTo>
                    <a:pt x="256158" y="180969"/>
                    <a:pt x="255599" y="191278"/>
                    <a:pt x="254044" y="201689"/>
                  </a:cubicBezTo>
                  <a:lnTo>
                    <a:pt x="287924" y="212617"/>
                  </a:lnTo>
                  <a:lnTo>
                    <a:pt x="274455" y="255098"/>
                  </a:lnTo>
                  <a:lnTo>
                    <a:pt x="240495" y="244381"/>
                  </a:lnTo>
                  <a:cubicBezTo>
                    <a:pt x="235934" y="253891"/>
                    <a:pt x="230407" y="262796"/>
                    <a:pt x="223993" y="270887"/>
                  </a:cubicBezTo>
                  <a:lnTo>
                    <a:pt x="247849" y="296907"/>
                  </a:lnTo>
                  <a:lnTo>
                    <a:pt x="214846" y="327203"/>
                  </a:lnTo>
                  <a:lnTo>
                    <a:pt x="190860" y="300895"/>
                  </a:lnTo>
                  <a:cubicBezTo>
                    <a:pt x="182124" y="306911"/>
                    <a:pt x="172947" y="311563"/>
                    <a:pt x="163093" y="315481"/>
                  </a:cubicBezTo>
                  <a:lnTo>
                    <a:pt x="170824" y="349976"/>
                  </a:lnTo>
                  <a:lnTo>
                    <a:pt x="127189" y="359743"/>
                  </a:lnTo>
                  <a:lnTo>
                    <a:pt x="119536" y="325039"/>
                  </a:lnTo>
                  <a:cubicBezTo>
                    <a:pt x="109249" y="325683"/>
                    <a:pt x="98860" y="325334"/>
                    <a:pt x="88240" y="323700"/>
                  </a:cubicBezTo>
                  <a:lnTo>
                    <a:pt x="77810" y="357529"/>
                  </a:lnTo>
                  <a:lnTo>
                    <a:pt x="34831" y="344111"/>
                  </a:lnTo>
                  <a:lnTo>
                    <a:pt x="45758" y="310230"/>
                  </a:lnTo>
                  <a:cubicBezTo>
                    <a:pt x="36326" y="305460"/>
                    <a:pt x="27421" y="299933"/>
                    <a:pt x="19330" y="293519"/>
                  </a:cubicBezTo>
                  <a:lnTo>
                    <a:pt x="0" y="311241"/>
                  </a:lnTo>
                  <a:lnTo>
                    <a:pt x="0" y="37858"/>
                  </a:lnTo>
                  <a:lnTo>
                    <a:pt x="5845" y="32540"/>
                  </a:lnTo>
                  <a:lnTo>
                    <a:pt x="29622" y="58768"/>
                  </a:lnTo>
                  <a:cubicBezTo>
                    <a:pt x="38488" y="53042"/>
                    <a:pt x="47744" y="48179"/>
                    <a:pt x="57310" y="44392"/>
                  </a:cubicBezTo>
                  <a:lnTo>
                    <a:pt x="49578" y="9897"/>
                  </a:ln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</p:spTree>
    <p:extLst>
      <p:ext uri="{BB962C8B-B14F-4D97-AF65-F5344CB8AC3E}">
        <p14:creationId xmlns:p14="http://schemas.microsoft.com/office/powerpoint/2010/main" val="2585816137"/>
      </p:ext>
    </p:extLst>
  </p:cSld>
  <p:clrMapOvr>
    <a:masterClrMapping/>
  </p:clrMapOvr>
  <p:transition advClick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6E0E3DF-338D-EC4C-91AB-9274778DC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1E322F-2259-7A46-B11A-273C145FEB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CED869-9DD2-3D49-8A15-D33AF0A9E9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Abhaya Libre" panose="02000603000000000000" pitchFamily="2" charset="77"/>
              </a:defRPr>
            </a:lvl1pPr>
          </a:lstStyle>
          <a:p>
            <a:fld id="{B50CD552-C10E-614A-B810-77E320220E26}" type="datetimeFigureOut">
              <a:rPr lang="en-US" smtClean="0"/>
              <a:pPr/>
              <a:t>1/11/19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D88453-55E3-C54C-A2DB-2AC770422F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Abhaya Libre" panose="02000603000000000000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47BCF5-1DF8-BA4A-9BFE-6F357F0185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Abhaya Libre" panose="02000603000000000000" pitchFamily="2" charset="77"/>
              </a:defRPr>
            </a:lvl1pPr>
          </a:lstStyle>
          <a:p>
            <a:fld id="{9998EADF-C030-F84C-ADA0-FD2E39B5A3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53064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69" r:id="rId3"/>
    <p:sldLayoutId id="2147483670" r:id="rId4"/>
    <p:sldLayoutId id="2147483673" r:id="rId5"/>
    <p:sldLayoutId id="2147483661" r:id="rId6"/>
    <p:sldLayoutId id="2147483662" r:id="rId7"/>
    <p:sldLayoutId id="2147483671" r:id="rId8"/>
    <p:sldLayoutId id="2147483674" r:id="rId9"/>
    <p:sldLayoutId id="2147483663" r:id="rId10"/>
    <p:sldLayoutId id="2147483664" r:id="rId11"/>
    <p:sldLayoutId id="2147483665" r:id="rId12"/>
    <p:sldLayoutId id="2147483666" r:id="rId13"/>
    <p:sldLayoutId id="2147483667" r:id="rId14"/>
    <p:sldLayoutId id="2147483672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Abhaya Libre" panose="02000603000000000000" pitchFamily="2" charset="7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Abhaya Libre" panose="02000603000000000000" pitchFamily="2" charset="77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Abhaya Libre" panose="02000603000000000000" pitchFamily="2" charset="77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bhaya Libre" panose="02000603000000000000" pitchFamily="2" charset="77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bhaya Libre" panose="02000603000000000000" pitchFamily="2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pexels.com/" TargetMode="Externa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TextBox 233">
            <a:extLst>
              <a:ext uri="{FF2B5EF4-FFF2-40B4-BE49-F238E27FC236}">
                <a16:creationId xmlns:a16="http://schemas.microsoft.com/office/drawing/2014/main" id="{A90D9147-49C0-6A4B-9222-A40E04CA3632}"/>
              </a:ext>
            </a:extLst>
          </p:cNvPr>
          <p:cNvSpPr txBox="1"/>
          <p:nvPr/>
        </p:nvSpPr>
        <p:spPr>
          <a:xfrm>
            <a:off x="5056909" y="2058598"/>
            <a:ext cx="6192982" cy="1938992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/>
            <a:r>
              <a:rPr lang="en-US" sz="6000" b="1" dirty="0">
                <a:solidFill>
                  <a:schemeClr val="tx2"/>
                </a:solidFill>
                <a:latin typeface="Abhaya Libre ExtraBold" panose="02000603000000000000" pitchFamily="2" charset="77"/>
                <a:ea typeface="Lato Medium" panose="020F0502020204030203" pitchFamily="34" charset="0"/>
                <a:cs typeface="Abhaya Libre ExtraBold" panose="02000603000000000000" pitchFamily="2" charset="77"/>
              </a:rPr>
              <a:t>This is your Presentation Title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6A40143-7CCE-A147-85B9-107C026EA7EB}"/>
              </a:ext>
            </a:extLst>
          </p:cNvPr>
          <p:cNvSpPr txBox="1"/>
          <p:nvPr/>
        </p:nvSpPr>
        <p:spPr>
          <a:xfrm>
            <a:off x="4946073" y="4116535"/>
            <a:ext cx="62125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_tradnl" sz="2400" i="1" dirty="0" err="1">
                <a:latin typeface="Abhaya Libre" panose="02000603000000000000" pitchFamily="2" charset="77"/>
                <a:cs typeface="Abhaya Libre" panose="02000603000000000000" pitchFamily="2" charset="77"/>
              </a:rPr>
              <a:t>Write</a:t>
            </a:r>
            <a:r>
              <a:rPr lang="es-ES_tradnl" sz="2400" i="1" dirty="0">
                <a:latin typeface="Abhaya Libre" panose="02000603000000000000" pitchFamily="2" charset="77"/>
                <a:cs typeface="Abhaya Libre" panose="02000603000000000000" pitchFamily="2" charset="77"/>
              </a:rPr>
              <a:t> </a:t>
            </a:r>
            <a:r>
              <a:rPr lang="es-ES_tradnl" sz="2400" i="1" dirty="0" err="1">
                <a:latin typeface="Abhaya Libre" panose="02000603000000000000" pitchFamily="2" charset="77"/>
                <a:cs typeface="Abhaya Libre" panose="02000603000000000000" pitchFamily="2" charset="77"/>
              </a:rPr>
              <a:t>your</a:t>
            </a:r>
            <a:r>
              <a:rPr lang="es-ES_tradnl" sz="2400" i="1" dirty="0">
                <a:latin typeface="Abhaya Libre" panose="02000603000000000000" pitchFamily="2" charset="77"/>
                <a:cs typeface="Abhaya Libre" panose="02000603000000000000" pitchFamily="2" charset="77"/>
              </a:rPr>
              <a:t> </a:t>
            </a:r>
            <a:r>
              <a:rPr lang="es-ES_tradnl" sz="2400" i="1" dirty="0" err="1">
                <a:latin typeface="Abhaya Libre" panose="02000603000000000000" pitchFamily="2" charset="77"/>
                <a:cs typeface="Abhaya Libre" panose="02000603000000000000" pitchFamily="2" charset="77"/>
              </a:rPr>
              <a:t>subtitle</a:t>
            </a:r>
            <a:r>
              <a:rPr lang="es-ES_tradnl" sz="2400" i="1" dirty="0">
                <a:latin typeface="Abhaya Libre" panose="02000603000000000000" pitchFamily="2" charset="77"/>
                <a:cs typeface="Abhaya Libre" panose="02000603000000000000" pitchFamily="2" charset="77"/>
              </a:rPr>
              <a:t> </a:t>
            </a:r>
            <a:r>
              <a:rPr lang="es-ES_tradnl" sz="2400" i="1" dirty="0" err="1">
                <a:latin typeface="Abhaya Libre" panose="02000603000000000000" pitchFamily="2" charset="77"/>
                <a:cs typeface="Abhaya Libre" panose="02000603000000000000" pitchFamily="2" charset="77"/>
              </a:rPr>
              <a:t>here</a:t>
            </a:r>
            <a:endParaRPr lang="es-ES_tradnl" sz="2400" i="1" dirty="0">
              <a:latin typeface="Abhaya Libre" panose="02000603000000000000" pitchFamily="2" charset="77"/>
              <a:cs typeface="Abhaya Libre" panose="02000603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1795955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6A01EEB2-4E41-6444-97AD-E8E5EA025FE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4D940F5-1563-8D4E-B9B4-039F9035D160}"/>
              </a:ext>
            </a:extLst>
          </p:cNvPr>
          <p:cNvSpPr/>
          <p:nvPr/>
        </p:nvSpPr>
        <p:spPr>
          <a:xfrm>
            <a:off x="550863" y="4860018"/>
            <a:ext cx="4752657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Abhaya Libre ExtraBold" panose="02000603000000000000" pitchFamily="2" charset="77"/>
                <a:cs typeface="Abhaya Libre ExtraBold" panose="02000603000000000000" pitchFamily="2" charset="77"/>
              </a:rPr>
              <a:t>Use Big Images To </a:t>
            </a:r>
            <a:r>
              <a:rPr lang="en-US" sz="4800" b="1" dirty="0">
                <a:solidFill>
                  <a:schemeClr val="bg1"/>
                </a:solidFill>
                <a:latin typeface="Abhaya Libre ExtraBold" panose="02000603000000000000" pitchFamily="2" charset="77"/>
                <a:ea typeface="Nunito Bold" charset="0"/>
                <a:cs typeface="Abhaya Libre ExtraBold" panose="02000603000000000000" pitchFamily="2" charset="77"/>
              </a:rPr>
              <a:t>Show Your Ideas</a:t>
            </a:r>
          </a:p>
        </p:txBody>
      </p:sp>
    </p:spTree>
    <p:extLst>
      <p:ext uri="{BB962C8B-B14F-4D97-AF65-F5344CB8AC3E}">
        <p14:creationId xmlns:p14="http://schemas.microsoft.com/office/powerpoint/2010/main" val="1516250533"/>
      </p:ext>
    </p:extLst>
  </p:cSld>
  <p:clrMapOvr>
    <a:masterClrMapping/>
  </p:clrMapOvr>
  <p:transition advClick="0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6A624C86-2B87-0044-B041-26AB2854986D}"/>
              </a:ext>
            </a:extLst>
          </p:cNvPr>
          <p:cNvSpPr>
            <a:spLocks/>
          </p:cNvSpPr>
          <p:nvPr/>
        </p:nvSpPr>
        <p:spPr bwMode="auto">
          <a:xfrm>
            <a:off x="550863" y="549275"/>
            <a:ext cx="4948471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4000" b="1" dirty="0">
                <a:solidFill>
                  <a:schemeClr val="tx2"/>
                </a:solidFill>
                <a:latin typeface="Abhaya Libre" panose="02000603000000000000" pitchFamily="2" charset="77"/>
                <a:ea typeface="Roboto" charset="0"/>
                <a:cs typeface="Abhaya Libre" panose="02000603000000000000" pitchFamily="2" charset="77"/>
                <a:sym typeface="Bebas Neue" charset="0"/>
              </a:rPr>
              <a:t>Shapes to explain ideas</a:t>
            </a:r>
            <a:endParaRPr lang="en-US" sz="4000" b="1" dirty="0">
              <a:solidFill>
                <a:schemeClr val="accent2"/>
              </a:solidFill>
              <a:latin typeface="Abhaya Libre" panose="02000603000000000000" pitchFamily="2" charset="77"/>
              <a:ea typeface="Roboto" charset="0"/>
              <a:cs typeface="Abhaya Libre" panose="02000603000000000000" pitchFamily="2" charset="77"/>
              <a:sym typeface="Bebas Neue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1123B9F-0536-714B-AB2A-782D66A3472F}"/>
              </a:ext>
            </a:extLst>
          </p:cNvPr>
          <p:cNvGrpSpPr/>
          <p:nvPr/>
        </p:nvGrpSpPr>
        <p:grpSpPr>
          <a:xfrm>
            <a:off x="573993" y="1868846"/>
            <a:ext cx="9570451" cy="3987257"/>
            <a:chOff x="560930" y="2000745"/>
            <a:chExt cx="10319915" cy="4299500"/>
          </a:xfrm>
        </p:grpSpPr>
        <p:sp>
          <p:nvSpPr>
            <p:cNvPr id="23" name="Freeform 5"/>
            <p:cNvSpPr>
              <a:spLocks/>
            </p:cNvSpPr>
            <p:nvPr/>
          </p:nvSpPr>
          <p:spPr bwMode="auto">
            <a:xfrm>
              <a:off x="560930" y="2000745"/>
              <a:ext cx="2947494" cy="2922211"/>
            </a:xfrm>
            <a:custGeom>
              <a:avLst/>
              <a:gdLst>
                <a:gd name="T0" fmla="*/ 190 w 197"/>
                <a:gd name="T1" fmla="*/ 97 h 195"/>
                <a:gd name="T2" fmla="*/ 197 w 197"/>
                <a:gd name="T3" fmla="*/ 86 h 195"/>
                <a:gd name="T4" fmla="*/ 193 w 197"/>
                <a:gd name="T5" fmla="*/ 76 h 195"/>
                <a:gd name="T6" fmla="*/ 188 w 197"/>
                <a:gd name="T7" fmla="*/ 59 h 195"/>
                <a:gd name="T8" fmla="*/ 183 w 197"/>
                <a:gd name="T9" fmla="*/ 48 h 195"/>
                <a:gd name="T10" fmla="*/ 167 w 197"/>
                <a:gd name="T11" fmla="*/ 38 h 195"/>
                <a:gd name="T12" fmla="*/ 166 w 197"/>
                <a:gd name="T13" fmla="*/ 25 h 195"/>
                <a:gd name="T14" fmla="*/ 158 w 197"/>
                <a:gd name="T15" fmla="*/ 29 h 195"/>
                <a:gd name="T16" fmla="*/ 147 w 197"/>
                <a:gd name="T17" fmla="*/ 12 h 195"/>
                <a:gd name="T18" fmla="*/ 137 w 197"/>
                <a:gd name="T19" fmla="*/ 9 h 195"/>
                <a:gd name="T20" fmla="*/ 120 w 197"/>
                <a:gd name="T21" fmla="*/ 3 h 195"/>
                <a:gd name="T22" fmla="*/ 110 w 197"/>
                <a:gd name="T23" fmla="*/ 0 h 195"/>
                <a:gd name="T24" fmla="*/ 99 w 197"/>
                <a:gd name="T25" fmla="*/ 7 h 195"/>
                <a:gd name="T26" fmla="*/ 88 w 197"/>
                <a:gd name="T27" fmla="*/ 0 h 195"/>
                <a:gd name="T28" fmla="*/ 77 w 197"/>
                <a:gd name="T29" fmla="*/ 3 h 195"/>
                <a:gd name="T30" fmla="*/ 61 w 197"/>
                <a:gd name="T31" fmla="*/ 9 h 195"/>
                <a:gd name="T32" fmla="*/ 50 w 197"/>
                <a:gd name="T33" fmla="*/ 12 h 195"/>
                <a:gd name="T34" fmla="*/ 40 w 197"/>
                <a:gd name="T35" fmla="*/ 29 h 195"/>
                <a:gd name="T36" fmla="*/ 32 w 197"/>
                <a:gd name="T37" fmla="*/ 25 h 195"/>
                <a:gd name="T38" fmla="*/ 30 w 197"/>
                <a:gd name="T39" fmla="*/ 38 h 195"/>
                <a:gd name="T40" fmla="*/ 15 w 197"/>
                <a:gd name="T41" fmla="*/ 48 h 195"/>
                <a:gd name="T42" fmla="*/ 10 w 197"/>
                <a:gd name="T43" fmla="*/ 59 h 195"/>
                <a:gd name="T44" fmla="*/ 4 w 197"/>
                <a:gd name="T45" fmla="*/ 76 h 195"/>
                <a:gd name="T46" fmla="*/ 0 w 197"/>
                <a:gd name="T47" fmla="*/ 86 h 195"/>
                <a:gd name="T48" fmla="*/ 8 w 197"/>
                <a:gd name="T49" fmla="*/ 97 h 195"/>
                <a:gd name="T50" fmla="*/ 0 w 197"/>
                <a:gd name="T51" fmla="*/ 109 h 195"/>
                <a:gd name="T52" fmla="*/ 4 w 197"/>
                <a:gd name="T53" fmla="*/ 119 h 195"/>
                <a:gd name="T54" fmla="*/ 10 w 197"/>
                <a:gd name="T55" fmla="*/ 136 h 195"/>
                <a:gd name="T56" fmla="*/ 15 w 197"/>
                <a:gd name="T57" fmla="*/ 147 h 195"/>
                <a:gd name="T58" fmla="*/ 30 w 197"/>
                <a:gd name="T59" fmla="*/ 157 h 195"/>
                <a:gd name="T60" fmla="*/ 32 w 197"/>
                <a:gd name="T61" fmla="*/ 170 h 195"/>
                <a:gd name="T62" fmla="*/ 40 w 197"/>
                <a:gd name="T63" fmla="*/ 166 h 195"/>
                <a:gd name="T64" fmla="*/ 50 w 197"/>
                <a:gd name="T65" fmla="*/ 183 h 195"/>
                <a:gd name="T66" fmla="*/ 61 w 197"/>
                <a:gd name="T67" fmla="*/ 186 h 195"/>
                <a:gd name="T68" fmla="*/ 77 w 197"/>
                <a:gd name="T69" fmla="*/ 191 h 195"/>
                <a:gd name="T70" fmla="*/ 88 w 197"/>
                <a:gd name="T71" fmla="*/ 195 h 195"/>
                <a:gd name="T72" fmla="*/ 99 w 197"/>
                <a:gd name="T73" fmla="*/ 188 h 195"/>
                <a:gd name="T74" fmla="*/ 110 w 197"/>
                <a:gd name="T75" fmla="*/ 195 h 195"/>
                <a:gd name="T76" fmla="*/ 120 w 197"/>
                <a:gd name="T77" fmla="*/ 191 h 195"/>
                <a:gd name="T78" fmla="*/ 137 w 197"/>
                <a:gd name="T79" fmla="*/ 186 h 195"/>
                <a:gd name="T80" fmla="*/ 147 w 197"/>
                <a:gd name="T81" fmla="*/ 183 h 195"/>
                <a:gd name="T82" fmla="*/ 158 w 197"/>
                <a:gd name="T83" fmla="*/ 166 h 195"/>
                <a:gd name="T84" fmla="*/ 166 w 197"/>
                <a:gd name="T85" fmla="*/ 170 h 195"/>
                <a:gd name="T86" fmla="*/ 167 w 197"/>
                <a:gd name="T87" fmla="*/ 157 h 195"/>
                <a:gd name="T88" fmla="*/ 183 w 197"/>
                <a:gd name="T89" fmla="*/ 147 h 195"/>
                <a:gd name="T90" fmla="*/ 188 w 197"/>
                <a:gd name="T91" fmla="*/ 136 h 195"/>
                <a:gd name="T92" fmla="*/ 193 w 197"/>
                <a:gd name="T93" fmla="*/ 119 h 195"/>
                <a:gd name="T94" fmla="*/ 197 w 197"/>
                <a:gd name="T95" fmla="*/ 109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97" h="195">
                  <a:moveTo>
                    <a:pt x="195" y="106"/>
                  </a:moveTo>
                  <a:cubicBezTo>
                    <a:pt x="189" y="105"/>
                    <a:pt x="189" y="105"/>
                    <a:pt x="189" y="105"/>
                  </a:cubicBezTo>
                  <a:cubicBezTo>
                    <a:pt x="189" y="103"/>
                    <a:pt x="190" y="100"/>
                    <a:pt x="190" y="97"/>
                  </a:cubicBezTo>
                  <a:cubicBezTo>
                    <a:pt x="190" y="95"/>
                    <a:pt x="189" y="92"/>
                    <a:pt x="189" y="90"/>
                  </a:cubicBezTo>
                  <a:cubicBezTo>
                    <a:pt x="195" y="89"/>
                    <a:pt x="195" y="89"/>
                    <a:pt x="195" y="89"/>
                  </a:cubicBezTo>
                  <a:cubicBezTo>
                    <a:pt x="197" y="88"/>
                    <a:pt x="197" y="87"/>
                    <a:pt x="197" y="86"/>
                  </a:cubicBezTo>
                  <a:cubicBezTo>
                    <a:pt x="197" y="83"/>
                    <a:pt x="196" y="80"/>
                    <a:pt x="196" y="78"/>
                  </a:cubicBezTo>
                  <a:cubicBezTo>
                    <a:pt x="196" y="77"/>
                    <a:pt x="195" y="76"/>
                    <a:pt x="194" y="76"/>
                  </a:cubicBezTo>
                  <a:cubicBezTo>
                    <a:pt x="194" y="76"/>
                    <a:pt x="194" y="76"/>
                    <a:pt x="193" y="76"/>
                  </a:cubicBezTo>
                  <a:cubicBezTo>
                    <a:pt x="187" y="77"/>
                    <a:pt x="187" y="77"/>
                    <a:pt x="187" y="77"/>
                  </a:cubicBezTo>
                  <a:cubicBezTo>
                    <a:pt x="186" y="72"/>
                    <a:pt x="184" y="67"/>
                    <a:pt x="182" y="62"/>
                  </a:cubicBezTo>
                  <a:cubicBezTo>
                    <a:pt x="188" y="59"/>
                    <a:pt x="188" y="59"/>
                    <a:pt x="188" y="59"/>
                  </a:cubicBezTo>
                  <a:cubicBezTo>
                    <a:pt x="189" y="59"/>
                    <a:pt x="189" y="57"/>
                    <a:pt x="189" y="56"/>
                  </a:cubicBezTo>
                  <a:cubicBezTo>
                    <a:pt x="188" y="54"/>
                    <a:pt x="186" y="51"/>
                    <a:pt x="185" y="49"/>
                  </a:cubicBezTo>
                  <a:cubicBezTo>
                    <a:pt x="185" y="48"/>
                    <a:pt x="184" y="48"/>
                    <a:pt x="183" y="48"/>
                  </a:cubicBezTo>
                  <a:cubicBezTo>
                    <a:pt x="183" y="48"/>
                    <a:pt x="182" y="48"/>
                    <a:pt x="182" y="48"/>
                  </a:cubicBezTo>
                  <a:cubicBezTo>
                    <a:pt x="176" y="50"/>
                    <a:pt x="176" y="50"/>
                    <a:pt x="176" y="50"/>
                  </a:cubicBezTo>
                  <a:cubicBezTo>
                    <a:pt x="174" y="46"/>
                    <a:pt x="171" y="42"/>
                    <a:pt x="167" y="38"/>
                  </a:cubicBezTo>
                  <a:cubicBezTo>
                    <a:pt x="172" y="34"/>
                    <a:pt x="172" y="34"/>
                    <a:pt x="172" y="34"/>
                  </a:cubicBezTo>
                  <a:cubicBezTo>
                    <a:pt x="172" y="33"/>
                    <a:pt x="172" y="31"/>
                    <a:pt x="172" y="31"/>
                  </a:cubicBezTo>
                  <a:cubicBezTo>
                    <a:pt x="170" y="28"/>
                    <a:pt x="168" y="26"/>
                    <a:pt x="166" y="25"/>
                  </a:cubicBezTo>
                  <a:cubicBezTo>
                    <a:pt x="165" y="24"/>
                    <a:pt x="165" y="24"/>
                    <a:pt x="164" y="24"/>
                  </a:cubicBezTo>
                  <a:cubicBezTo>
                    <a:pt x="163" y="24"/>
                    <a:pt x="163" y="24"/>
                    <a:pt x="162" y="25"/>
                  </a:cubicBezTo>
                  <a:cubicBezTo>
                    <a:pt x="158" y="29"/>
                    <a:pt x="158" y="29"/>
                    <a:pt x="158" y="29"/>
                  </a:cubicBezTo>
                  <a:cubicBezTo>
                    <a:pt x="154" y="26"/>
                    <a:pt x="150" y="23"/>
                    <a:pt x="146" y="20"/>
                  </a:cubicBezTo>
                  <a:cubicBezTo>
                    <a:pt x="148" y="14"/>
                    <a:pt x="148" y="14"/>
                    <a:pt x="148" y="14"/>
                  </a:cubicBezTo>
                  <a:cubicBezTo>
                    <a:pt x="149" y="13"/>
                    <a:pt x="148" y="12"/>
                    <a:pt x="147" y="12"/>
                  </a:cubicBezTo>
                  <a:cubicBezTo>
                    <a:pt x="145" y="10"/>
                    <a:pt x="142" y="9"/>
                    <a:pt x="140" y="8"/>
                  </a:cubicBezTo>
                  <a:cubicBezTo>
                    <a:pt x="139" y="8"/>
                    <a:pt x="139" y="7"/>
                    <a:pt x="139" y="7"/>
                  </a:cubicBezTo>
                  <a:cubicBezTo>
                    <a:pt x="138" y="7"/>
                    <a:pt x="137" y="8"/>
                    <a:pt x="137" y="9"/>
                  </a:cubicBezTo>
                  <a:cubicBezTo>
                    <a:pt x="134" y="14"/>
                    <a:pt x="134" y="14"/>
                    <a:pt x="134" y="14"/>
                  </a:cubicBezTo>
                  <a:cubicBezTo>
                    <a:pt x="129" y="12"/>
                    <a:pt x="124" y="11"/>
                    <a:pt x="119" y="10"/>
                  </a:cubicBezTo>
                  <a:cubicBezTo>
                    <a:pt x="120" y="3"/>
                    <a:pt x="120" y="3"/>
                    <a:pt x="120" y="3"/>
                  </a:cubicBezTo>
                  <a:cubicBezTo>
                    <a:pt x="120" y="2"/>
                    <a:pt x="120" y="1"/>
                    <a:pt x="118" y="1"/>
                  </a:cubicBezTo>
                  <a:cubicBezTo>
                    <a:pt x="116" y="0"/>
                    <a:pt x="113" y="0"/>
                    <a:pt x="110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09" y="0"/>
                    <a:pt x="108" y="0"/>
                    <a:pt x="107" y="1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4" y="7"/>
                    <a:pt x="101" y="7"/>
                    <a:pt x="99" y="7"/>
                  </a:cubicBezTo>
                  <a:cubicBezTo>
                    <a:pt x="96" y="7"/>
                    <a:pt x="94" y="7"/>
                    <a:pt x="91" y="7"/>
                  </a:cubicBezTo>
                  <a:cubicBezTo>
                    <a:pt x="90" y="1"/>
                    <a:pt x="90" y="1"/>
                    <a:pt x="90" y="1"/>
                  </a:cubicBezTo>
                  <a:cubicBezTo>
                    <a:pt x="90" y="0"/>
                    <a:pt x="89" y="0"/>
                    <a:pt x="88" y="0"/>
                  </a:cubicBezTo>
                  <a:cubicBezTo>
                    <a:pt x="88" y="0"/>
                    <a:pt x="88" y="0"/>
                    <a:pt x="88" y="0"/>
                  </a:cubicBezTo>
                  <a:cubicBezTo>
                    <a:pt x="85" y="0"/>
                    <a:pt x="82" y="0"/>
                    <a:pt x="79" y="1"/>
                  </a:cubicBezTo>
                  <a:cubicBezTo>
                    <a:pt x="78" y="1"/>
                    <a:pt x="77" y="2"/>
                    <a:pt x="77" y="3"/>
                  </a:cubicBezTo>
                  <a:cubicBezTo>
                    <a:pt x="78" y="10"/>
                    <a:pt x="78" y="10"/>
                    <a:pt x="78" y="10"/>
                  </a:cubicBezTo>
                  <a:cubicBezTo>
                    <a:pt x="73" y="11"/>
                    <a:pt x="68" y="12"/>
                    <a:pt x="64" y="14"/>
                  </a:cubicBezTo>
                  <a:cubicBezTo>
                    <a:pt x="61" y="9"/>
                    <a:pt x="61" y="9"/>
                    <a:pt x="61" y="9"/>
                  </a:cubicBezTo>
                  <a:cubicBezTo>
                    <a:pt x="60" y="8"/>
                    <a:pt x="60" y="7"/>
                    <a:pt x="59" y="7"/>
                  </a:cubicBezTo>
                  <a:cubicBezTo>
                    <a:pt x="58" y="7"/>
                    <a:pt x="58" y="8"/>
                    <a:pt x="58" y="8"/>
                  </a:cubicBezTo>
                  <a:cubicBezTo>
                    <a:pt x="55" y="9"/>
                    <a:pt x="53" y="10"/>
                    <a:pt x="50" y="12"/>
                  </a:cubicBezTo>
                  <a:cubicBezTo>
                    <a:pt x="49" y="12"/>
                    <a:pt x="49" y="13"/>
                    <a:pt x="49" y="14"/>
                  </a:cubicBezTo>
                  <a:cubicBezTo>
                    <a:pt x="52" y="20"/>
                    <a:pt x="52" y="20"/>
                    <a:pt x="52" y="20"/>
                  </a:cubicBezTo>
                  <a:cubicBezTo>
                    <a:pt x="48" y="23"/>
                    <a:pt x="44" y="26"/>
                    <a:pt x="40" y="29"/>
                  </a:cubicBezTo>
                  <a:cubicBezTo>
                    <a:pt x="35" y="25"/>
                    <a:pt x="35" y="25"/>
                    <a:pt x="35" y="25"/>
                  </a:cubicBezTo>
                  <a:cubicBezTo>
                    <a:pt x="35" y="24"/>
                    <a:pt x="34" y="24"/>
                    <a:pt x="34" y="24"/>
                  </a:cubicBezTo>
                  <a:cubicBezTo>
                    <a:pt x="33" y="24"/>
                    <a:pt x="32" y="24"/>
                    <a:pt x="32" y="25"/>
                  </a:cubicBezTo>
                  <a:cubicBezTo>
                    <a:pt x="30" y="26"/>
                    <a:pt x="28" y="28"/>
                    <a:pt x="26" y="31"/>
                  </a:cubicBezTo>
                  <a:cubicBezTo>
                    <a:pt x="25" y="31"/>
                    <a:pt x="25" y="33"/>
                    <a:pt x="26" y="34"/>
                  </a:cubicBezTo>
                  <a:cubicBezTo>
                    <a:pt x="30" y="38"/>
                    <a:pt x="30" y="38"/>
                    <a:pt x="30" y="38"/>
                  </a:cubicBezTo>
                  <a:cubicBezTo>
                    <a:pt x="27" y="42"/>
                    <a:pt x="24" y="46"/>
                    <a:pt x="21" y="50"/>
                  </a:cubicBezTo>
                  <a:cubicBezTo>
                    <a:pt x="16" y="48"/>
                    <a:pt x="16" y="48"/>
                    <a:pt x="16" y="48"/>
                  </a:cubicBezTo>
                  <a:cubicBezTo>
                    <a:pt x="15" y="48"/>
                    <a:pt x="15" y="48"/>
                    <a:pt x="15" y="48"/>
                  </a:cubicBezTo>
                  <a:cubicBezTo>
                    <a:pt x="14" y="48"/>
                    <a:pt x="13" y="48"/>
                    <a:pt x="13" y="49"/>
                  </a:cubicBezTo>
                  <a:cubicBezTo>
                    <a:pt x="11" y="51"/>
                    <a:pt x="10" y="54"/>
                    <a:pt x="9" y="56"/>
                  </a:cubicBezTo>
                  <a:cubicBezTo>
                    <a:pt x="8" y="57"/>
                    <a:pt x="9" y="59"/>
                    <a:pt x="10" y="59"/>
                  </a:cubicBezTo>
                  <a:cubicBezTo>
                    <a:pt x="15" y="62"/>
                    <a:pt x="15" y="62"/>
                    <a:pt x="15" y="62"/>
                  </a:cubicBezTo>
                  <a:cubicBezTo>
                    <a:pt x="13" y="67"/>
                    <a:pt x="12" y="72"/>
                    <a:pt x="10" y="77"/>
                  </a:cubicBezTo>
                  <a:cubicBezTo>
                    <a:pt x="4" y="76"/>
                    <a:pt x="4" y="76"/>
                    <a:pt x="4" y="76"/>
                  </a:cubicBezTo>
                  <a:cubicBezTo>
                    <a:pt x="4" y="76"/>
                    <a:pt x="4" y="76"/>
                    <a:pt x="4" y="76"/>
                  </a:cubicBezTo>
                  <a:cubicBezTo>
                    <a:pt x="3" y="76"/>
                    <a:pt x="2" y="77"/>
                    <a:pt x="2" y="78"/>
                  </a:cubicBezTo>
                  <a:cubicBezTo>
                    <a:pt x="1" y="80"/>
                    <a:pt x="1" y="83"/>
                    <a:pt x="0" y="86"/>
                  </a:cubicBezTo>
                  <a:cubicBezTo>
                    <a:pt x="0" y="87"/>
                    <a:pt x="1" y="88"/>
                    <a:pt x="2" y="89"/>
                  </a:cubicBezTo>
                  <a:cubicBezTo>
                    <a:pt x="8" y="90"/>
                    <a:pt x="8" y="90"/>
                    <a:pt x="8" y="90"/>
                  </a:cubicBezTo>
                  <a:cubicBezTo>
                    <a:pt x="8" y="92"/>
                    <a:pt x="8" y="95"/>
                    <a:pt x="8" y="97"/>
                  </a:cubicBezTo>
                  <a:cubicBezTo>
                    <a:pt x="8" y="100"/>
                    <a:pt x="8" y="103"/>
                    <a:pt x="8" y="105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1" y="106"/>
                    <a:pt x="0" y="107"/>
                    <a:pt x="0" y="109"/>
                  </a:cubicBezTo>
                  <a:cubicBezTo>
                    <a:pt x="1" y="112"/>
                    <a:pt x="1" y="114"/>
                    <a:pt x="2" y="117"/>
                  </a:cubicBezTo>
                  <a:cubicBezTo>
                    <a:pt x="2" y="118"/>
                    <a:pt x="3" y="119"/>
                    <a:pt x="4" y="119"/>
                  </a:cubicBezTo>
                  <a:cubicBezTo>
                    <a:pt x="4" y="119"/>
                    <a:pt x="4" y="119"/>
                    <a:pt x="4" y="119"/>
                  </a:cubicBezTo>
                  <a:cubicBezTo>
                    <a:pt x="10" y="118"/>
                    <a:pt x="10" y="118"/>
                    <a:pt x="10" y="118"/>
                  </a:cubicBezTo>
                  <a:cubicBezTo>
                    <a:pt x="12" y="123"/>
                    <a:pt x="13" y="128"/>
                    <a:pt x="15" y="133"/>
                  </a:cubicBezTo>
                  <a:cubicBezTo>
                    <a:pt x="10" y="136"/>
                    <a:pt x="10" y="136"/>
                    <a:pt x="10" y="136"/>
                  </a:cubicBezTo>
                  <a:cubicBezTo>
                    <a:pt x="9" y="136"/>
                    <a:pt x="8" y="137"/>
                    <a:pt x="9" y="139"/>
                  </a:cubicBezTo>
                  <a:cubicBezTo>
                    <a:pt x="10" y="141"/>
                    <a:pt x="11" y="144"/>
                    <a:pt x="13" y="146"/>
                  </a:cubicBezTo>
                  <a:cubicBezTo>
                    <a:pt x="13" y="147"/>
                    <a:pt x="14" y="147"/>
                    <a:pt x="15" y="147"/>
                  </a:cubicBezTo>
                  <a:cubicBezTo>
                    <a:pt x="15" y="147"/>
                    <a:pt x="15" y="147"/>
                    <a:pt x="16" y="147"/>
                  </a:cubicBezTo>
                  <a:cubicBezTo>
                    <a:pt x="21" y="144"/>
                    <a:pt x="21" y="144"/>
                    <a:pt x="21" y="144"/>
                  </a:cubicBezTo>
                  <a:cubicBezTo>
                    <a:pt x="24" y="149"/>
                    <a:pt x="27" y="153"/>
                    <a:pt x="30" y="157"/>
                  </a:cubicBezTo>
                  <a:cubicBezTo>
                    <a:pt x="26" y="161"/>
                    <a:pt x="26" y="161"/>
                    <a:pt x="26" y="161"/>
                  </a:cubicBezTo>
                  <a:cubicBezTo>
                    <a:pt x="25" y="162"/>
                    <a:pt x="25" y="163"/>
                    <a:pt x="26" y="164"/>
                  </a:cubicBezTo>
                  <a:cubicBezTo>
                    <a:pt x="28" y="166"/>
                    <a:pt x="30" y="168"/>
                    <a:pt x="32" y="170"/>
                  </a:cubicBezTo>
                  <a:cubicBezTo>
                    <a:pt x="32" y="171"/>
                    <a:pt x="33" y="171"/>
                    <a:pt x="34" y="171"/>
                  </a:cubicBezTo>
                  <a:cubicBezTo>
                    <a:pt x="34" y="171"/>
                    <a:pt x="35" y="171"/>
                    <a:pt x="35" y="170"/>
                  </a:cubicBezTo>
                  <a:cubicBezTo>
                    <a:pt x="40" y="166"/>
                    <a:pt x="40" y="166"/>
                    <a:pt x="40" y="166"/>
                  </a:cubicBezTo>
                  <a:cubicBezTo>
                    <a:pt x="44" y="169"/>
                    <a:pt x="48" y="172"/>
                    <a:pt x="52" y="175"/>
                  </a:cubicBezTo>
                  <a:cubicBezTo>
                    <a:pt x="49" y="180"/>
                    <a:pt x="49" y="180"/>
                    <a:pt x="49" y="180"/>
                  </a:cubicBezTo>
                  <a:cubicBezTo>
                    <a:pt x="49" y="181"/>
                    <a:pt x="49" y="183"/>
                    <a:pt x="50" y="183"/>
                  </a:cubicBezTo>
                  <a:cubicBezTo>
                    <a:pt x="53" y="185"/>
                    <a:pt x="55" y="186"/>
                    <a:pt x="58" y="187"/>
                  </a:cubicBezTo>
                  <a:cubicBezTo>
                    <a:pt x="58" y="187"/>
                    <a:pt x="58" y="187"/>
                    <a:pt x="59" y="187"/>
                  </a:cubicBezTo>
                  <a:cubicBezTo>
                    <a:pt x="60" y="187"/>
                    <a:pt x="60" y="187"/>
                    <a:pt x="61" y="186"/>
                  </a:cubicBezTo>
                  <a:cubicBezTo>
                    <a:pt x="64" y="181"/>
                    <a:pt x="64" y="181"/>
                    <a:pt x="64" y="181"/>
                  </a:cubicBezTo>
                  <a:cubicBezTo>
                    <a:pt x="68" y="183"/>
                    <a:pt x="73" y="184"/>
                    <a:pt x="78" y="185"/>
                  </a:cubicBezTo>
                  <a:cubicBezTo>
                    <a:pt x="77" y="191"/>
                    <a:pt x="77" y="191"/>
                    <a:pt x="77" y="191"/>
                  </a:cubicBezTo>
                  <a:cubicBezTo>
                    <a:pt x="77" y="193"/>
                    <a:pt x="78" y="194"/>
                    <a:pt x="79" y="194"/>
                  </a:cubicBezTo>
                  <a:cubicBezTo>
                    <a:pt x="82" y="194"/>
                    <a:pt x="85" y="195"/>
                    <a:pt x="88" y="195"/>
                  </a:cubicBezTo>
                  <a:cubicBezTo>
                    <a:pt x="88" y="195"/>
                    <a:pt x="88" y="195"/>
                    <a:pt x="88" y="195"/>
                  </a:cubicBezTo>
                  <a:cubicBezTo>
                    <a:pt x="89" y="195"/>
                    <a:pt x="90" y="195"/>
                    <a:pt x="90" y="193"/>
                  </a:cubicBezTo>
                  <a:cubicBezTo>
                    <a:pt x="91" y="187"/>
                    <a:pt x="91" y="187"/>
                    <a:pt x="91" y="187"/>
                  </a:cubicBezTo>
                  <a:cubicBezTo>
                    <a:pt x="94" y="187"/>
                    <a:pt x="96" y="188"/>
                    <a:pt x="99" y="188"/>
                  </a:cubicBezTo>
                  <a:cubicBezTo>
                    <a:pt x="101" y="188"/>
                    <a:pt x="104" y="187"/>
                    <a:pt x="106" y="187"/>
                  </a:cubicBezTo>
                  <a:cubicBezTo>
                    <a:pt x="107" y="193"/>
                    <a:pt x="107" y="193"/>
                    <a:pt x="107" y="193"/>
                  </a:cubicBezTo>
                  <a:cubicBezTo>
                    <a:pt x="108" y="195"/>
                    <a:pt x="109" y="195"/>
                    <a:pt x="110" y="195"/>
                  </a:cubicBezTo>
                  <a:cubicBezTo>
                    <a:pt x="110" y="195"/>
                    <a:pt x="110" y="195"/>
                    <a:pt x="110" y="195"/>
                  </a:cubicBezTo>
                  <a:cubicBezTo>
                    <a:pt x="113" y="195"/>
                    <a:pt x="116" y="194"/>
                    <a:pt x="118" y="194"/>
                  </a:cubicBezTo>
                  <a:cubicBezTo>
                    <a:pt x="120" y="194"/>
                    <a:pt x="120" y="193"/>
                    <a:pt x="120" y="191"/>
                  </a:cubicBezTo>
                  <a:cubicBezTo>
                    <a:pt x="119" y="185"/>
                    <a:pt x="119" y="185"/>
                    <a:pt x="119" y="185"/>
                  </a:cubicBezTo>
                  <a:cubicBezTo>
                    <a:pt x="124" y="184"/>
                    <a:pt x="129" y="183"/>
                    <a:pt x="134" y="181"/>
                  </a:cubicBezTo>
                  <a:cubicBezTo>
                    <a:pt x="137" y="186"/>
                    <a:pt x="137" y="186"/>
                    <a:pt x="137" y="186"/>
                  </a:cubicBezTo>
                  <a:cubicBezTo>
                    <a:pt x="137" y="187"/>
                    <a:pt x="138" y="187"/>
                    <a:pt x="139" y="187"/>
                  </a:cubicBezTo>
                  <a:cubicBezTo>
                    <a:pt x="139" y="187"/>
                    <a:pt x="139" y="187"/>
                    <a:pt x="140" y="187"/>
                  </a:cubicBezTo>
                  <a:cubicBezTo>
                    <a:pt x="142" y="186"/>
                    <a:pt x="145" y="185"/>
                    <a:pt x="147" y="183"/>
                  </a:cubicBezTo>
                  <a:cubicBezTo>
                    <a:pt x="148" y="183"/>
                    <a:pt x="149" y="181"/>
                    <a:pt x="148" y="180"/>
                  </a:cubicBezTo>
                  <a:cubicBezTo>
                    <a:pt x="146" y="175"/>
                    <a:pt x="146" y="175"/>
                    <a:pt x="146" y="175"/>
                  </a:cubicBezTo>
                  <a:cubicBezTo>
                    <a:pt x="150" y="172"/>
                    <a:pt x="154" y="169"/>
                    <a:pt x="158" y="166"/>
                  </a:cubicBezTo>
                  <a:cubicBezTo>
                    <a:pt x="162" y="170"/>
                    <a:pt x="162" y="170"/>
                    <a:pt x="162" y="170"/>
                  </a:cubicBezTo>
                  <a:cubicBezTo>
                    <a:pt x="163" y="171"/>
                    <a:pt x="163" y="171"/>
                    <a:pt x="164" y="171"/>
                  </a:cubicBezTo>
                  <a:cubicBezTo>
                    <a:pt x="165" y="171"/>
                    <a:pt x="165" y="171"/>
                    <a:pt x="166" y="170"/>
                  </a:cubicBezTo>
                  <a:cubicBezTo>
                    <a:pt x="168" y="168"/>
                    <a:pt x="170" y="166"/>
                    <a:pt x="172" y="164"/>
                  </a:cubicBezTo>
                  <a:cubicBezTo>
                    <a:pt x="172" y="163"/>
                    <a:pt x="172" y="162"/>
                    <a:pt x="172" y="161"/>
                  </a:cubicBezTo>
                  <a:cubicBezTo>
                    <a:pt x="167" y="157"/>
                    <a:pt x="167" y="157"/>
                    <a:pt x="167" y="157"/>
                  </a:cubicBezTo>
                  <a:cubicBezTo>
                    <a:pt x="171" y="153"/>
                    <a:pt x="174" y="149"/>
                    <a:pt x="176" y="144"/>
                  </a:cubicBezTo>
                  <a:cubicBezTo>
                    <a:pt x="182" y="147"/>
                    <a:pt x="182" y="147"/>
                    <a:pt x="182" y="147"/>
                  </a:cubicBezTo>
                  <a:cubicBezTo>
                    <a:pt x="182" y="147"/>
                    <a:pt x="183" y="147"/>
                    <a:pt x="183" y="147"/>
                  </a:cubicBezTo>
                  <a:cubicBezTo>
                    <a:pt x="184" y="147"/>
                    <a:pt x="185" y="147"/>
                    <a:pt x="185" y="146"/>
                  </a:cubicBezTo>
                  <a:cubicBezTo>
                    <a:pt x="186" y="144"/>
                    <a:pt x="188" y="141"/>
                    <a:pt x="189" y="139"/>
                  </a:cubicBezTo>
                  <a:cubicBezTo>
                    <a:pt x="189" y="137"/>
                    <a:pt x="189" y="136"/>
                    <a:pt x="188" y="136"/>
                  </a:cubicBezTo>
                  <a:cubicBezTo>
                    <a:pt x="182" y="133"/>
                    <a:pt x="182" y="133"/>
                    <a:pt x="182" y="133"/>
                  </a:cubicBezTo>
                  <a:cubicBezTo>
                    <a:pt x="184" y="128"/>
                    <a:pt x="186" y="123"/>
                    <a:pt x="187" y="118"/>
                  </a:cubicBezTo>
                  <a:cubicBezTo>
                    <a:pt x="193" y="119"/>
                    <a:pt x="193" y="119"/>
                    <a:pt x="193" y="119"/>
                  </a:cubicBezTo>
                  <a:cubicBezTo>
                    <a:pt x="194" y="119"/>
                    <a:pt x="194" y="119"/>
                    <a:pt x="194" y="119"/>
                  </a:cubicBezTo>
                  <a:cubicBezTo>
                    <a:pt x="195" y="119"/>
                    <a:pt x="196" y="118"/>
                    <a:pt x="196" y="117"/>
                  </a:cubicBezTo>
                  <a:cubicBezTo>
                    <a:pt x="196" y="114"/>
                    <a:pt x="197" y="112"/>
                    <a:pt x="197" y="109"/>
                  </a:cubicBezTo>
                  <a:cubicBezTo>
                    <a:pt x="197" y="107"/>
                    <a:pt x="197" y="106"/>
                    <a:pt x="195" y="106"/>
                  </a:cubicBezTo>
                  <a:close/>
                </a:path>
              </a:pathLst>
            </a:custGeom>
            <a:solidFill>
              <a:schemeClr val="accent1"/>
            </a:solidFill>
            <a:ln w="19050" cap="rnd">
              <a:noFill/>
              <a:round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latin typeface="Abhaya Libre Medium" panose="02000603000000000000" pitchFamily="2" charset="77"/>
                <a:cs typeface="Abhaya Libre Medium" panose="02000603000000000000" pitchFamily="2" charset="77"/>
              </a:endParaRPr>
            </a:p>
          </p:txBody>
        </p:sp>
        <p:sp>
          <p:nvSpPr>
            <p:cNvPr id="32" name="Freeform 119"/>
            <p:cNvSpPr>
              <a:spLocks noEditPoints="1"/>
            </p:cNvSpPr>
            <p:nvPr/>
          </p:nvSpPr>
          <p:spPr bwMode="auto">
            <a:xfrm>
              <a:off x="1780252" y="2613242"/>
              <a:ext cx="522788" cy="646140"/>
            </a:xfrm>
            <a:custGeom>
              <a:avLst/>
              <a:gdLst/>
              <a:ahLst/>
              <a:cxnLst>
                <a:cxn ang="0">
                  <a:pos x="41" y="47"/>
                </a:cxn>
                <a:cxn ang="0">
                  <a:pos x="37" y="51"/>
                </a:cxn>
                <a:cxn ang="0">
                  <a:pos x="3" y="51"/>
                </a:cxn>
                <a:cxn ang="0">
                  <a:pos x="0" y="47"/>
                </a:cxn>
                <a:cxn ang="0">
                  <a:pos x="0" y="27"/>
                </a:cxn>
                <a:cxn ang="0">
                  <a:pos x="3" y="23"/>
                </a:cxn>
                <a:cxn ang="0">
                  <a:pos x="4" y="23"/>
                </a:cxn>
                <a:cxn ang="0">
                  <a:pos x="4" y="16"/>
                </a:cxn>
                <a:cxn ang="0">
                  <a:pos x="20" y="0"/>
                </a:cxn>
                <a:cxn ang="0">
                  <a:pos x="36" y="16"/>
                </a:cxn>
                <a:cxn ang="0">
                  <a:pos x="36" y="23"/>
                </a:cxn>
                <a:cxn ang="0">
                  <a:pos x="37" y="23"/>
                </a:cxn>
                <a:cxn ang="0">
                  <a:pos x="41" y="27"/>
                </a:cxn>
                <a:cxn ang="0">
                  <a:pos x="41" y="47"/>
                </a:cxn>
                <a:cxn ang="0">
                  <a:pos x="29" y="23"/>
                </a:cxn>
                <a:cxn ang="0">
                  <a:pos x="29" y="16"/>
                </a:cxn>
                <a:cxn ang="0">
                  <a:pos x="20" y="7"/>
                </a:cxn>
                <a:cxn ang="0">
                  <a:pos x="11" y="16"/>
                </a:cxn>
                <a:cxn ang="0">
                  <a:pos x="11" y="23"/>
                </a:cxn>
                <a:cxn ang="0">
                  <a:pos x="29" y="23"/>
                </a:cxn>
              </a:cxnLst>
              <a:rect l="0" t="0" r="r" b="b"/>
              <a:pathLst>
                <a:path w="41" h="51">
                  <a:moveTo>
                    <a:pt x="41" y="47"/>
                  </a:moveTo>
                  <a:cubicBezTo>
                    <a:pt x="41" y="49"/>
                    <a:pt x="39" y="51"/>
                    <a:pt x="37" y="51"/>
                  </a:cubicBezTo>
                  <a:cubicBezTo>
                    <a:pt x="3" y="51"/>
                    <a:pt x="3" y="51"/>
                    <a:pt x="3" y="51"/>
                  </a:cubicBezTo>
                  <a:cubicBezTo>
                    <a:pt x="1" y="51"/>
                    <a:pt x="0" y="49"/>
                    <a:pt x="0" y="4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5"/>
                    <a:pt x="1" y="23"/>
                    <a:pt x="3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4" y="8"/>
                    <a:pt x="12" y="0"/>
                    <a:pt x="20" y="0"/>
                  </a:cubicBezTo>
                  <a:cubicBezTo>
                    <a:pt x="29" y="0"/>
                    <a:pt x="36" y="8"/>
                    <a:pt x="36" y="16"/>
                  </a:cubicBezTo>
                  <a:cubicBezTo>
                    <a:pt x="36" y="23"/>
                    <a:pt x="36" y="23"/>
                    <a:pt x="36" y="23"/>
                  </a:cubicBezTo>
                  <a:cubicBezTo>
                    <a:pt x="37" y="23"/>
                    <a:pt x="37" y="23"/>
                    <a:pt x="37" y="23"/>
                  </a:cubicBezTo>
                  <a:cubicBezTo>
                    <a:pt x="39" y="23"/>
                    <a:pt x="41" y="25"/>
                    <a:pt x="41" y="27"/>
                  </a:cubicBezTo>
                  <a:lnTo>
                    <a:pt x="41" y="47"/>
                  </a:lnTo>
                  <a:close/>
                  <a:moveTo>
                    <a:pt x="29" y="23"/>
                  </a:moveTo>
                  <a:cubicBezTo>
                    <a:pt x="29" y="16"/>
                    <a:pt x="29" y="16"/>
                    <a:pt x="29" y="16"/>
                  </a:cubicBezTo>
                  <a:cubicBezTo>
                    <a:pt x="29" y="11"/>
                    <a:pt x="25" y="7"/>
                    <a:pt x="20" y="7"/>
                  </a:cubicBezTo>
                  <a:cubicBezTo>
                    <a:pt x="15" y="7"/>
                    <a:pt x="11" y="11"/>
                    <a:pt x="11" y="16"/>
                  </a:cubicBezTo>
                  <a:cubicBezTo>
                    <a:pt x="11" y="23"/>
                    <a:pt x="11" y="23"/>
                    <a:pt x="11" y="23"/>
                  </a:cubicBezTo>
                  <a:lnTo>
                    <a:pt x="29" y="23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latin typeface="Abhaya Libre Medium" panose="02000603000000000000" pitchFamily="2" charset="77"/>
                <a:cs typeface="Abhaya Libre Medium" panose="02000603000000000000" pitchFamily="2" charset="77"/>
              </a:endParaRPr>
            </a:p>
          </p:txBody>
        </p:sp>
        <p:sp>
          <p:nvSpPr>
            <p:cNvPr id="40" name="Subtitle 2"/>
            <p:cNvSpPr txBox="1">
              <a:spLocks/>
            </p:cNvSpPr>
            <p:nvPr/>
          </p:nvSpPr>
          <p:spPr>
            <a:xfrm>
              <a:off x="801170" y="3458965"/>
              <a:ext cx="2467013" cy="801467"/>
            </a:xfrm>
            <a:prstGeom prst="rect">
              <a:avLst/>
            </a:prstGeom>
          </p:spPr>
          <p:txBody>
            <a:bodyPr vert="horz" wrap="square" lIns="91422" tIns="45711" rIns="91422" bIns="45711" rtlCol="0">
              <a:spAutoFit/>
            </a:bodyPr>
            <a:lstStyle>
              <a:lvl1pPr marL="0" indent="0" algn="l" defTabSz="1828434" rtl="0" eaLnBrk="1" latinLnBrk="0" hangingPunct="1">
                <a:lnSpc>
                  <a:spcPct val="90000"/>
                </a:lnSpc>
                <a:spcBef>
                  <a:spcPts val="2000"/>
                </a:spcBef>
                <a:buFont typeface="Arial" panose="020B0604020202020204" pitchFamily="34" charset="0"/>
                <a:buNone/>
                <a:defRPr lang="en-US" sz="4800" kern="1200" dirty="0" smtClean="0">
                  <a:solidFill>
                    <a:schemeClr val="tx1"/>
                  </a:solidFill>
                  <a:effectLst/>
                  <a:latin typeface="Lato Light"/>
                  <a:ea typeface="+mn-ea"/>
                  <a:cs typeface="Lato Light"/>
                </a:defRPr>
              </a:lvl1pPr>
              <a:lvl2pPr marL="914217" indent="0" algn="l" defTabSz="1828434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lang="en-US" sz="4000" kern="1200" dirty="0" smtClean="0">
                  <a:solidFill>
                    <a:schemeClr val="tx1"/>
                  </a:solidFill>
                  <a:effectLst/>
                  <a:latin typeface="Lato Light"/>
                  <a:ea typeface="+mn-ea"/>
                  <a:cs typeface="Lato Light"/>
                </a:defRPr>
              </a:lvl2pPr>
              <a:lvl3pPr marL="1828434" indent="0" algn="l" defTabSz="1828434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lang="en-US" sz="3600" kern="1200" dirty="0" smtClean="0">
                  <a:solidFill>
                    <a:schemeClr val="tx1"/>
                  </a:solidFill>
                  <a:effectLst/>
                  <a:latin typeface="Lato Light"/>
                  <a:ea typeface="+mn-ea"/>
                  <a:cs typeface="Lato Light"/>
                </a:defRPr>
              </a:lvl3pPr>
              <a:lvl4pPr marL="2742651" indent="0" algn="l" defTabSz="1828434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lang="en-US" sz="3200" kern="1200" dirty="0" smtClean="0">
                  <a:solidFill>
                    <a:schemeClr val="tx1"/>
                  </a:solidFill>
                  <a:effectLst/>
                  <a:latin typeface="Lato Light"/>
                  <a:ea typeface="+mn-ea"/>
                  <a:cs typeface="Lato Light"/>
                </a:defRPr>
              </a:lvl4pPr>
              <a:lvl5pPr marL="3656868" indent="0" algn="l" defTabSz="1828434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lang="en-US" sz="3200" kern="1200" dirty="0">
                  <a:solidFill>
                    <a:schemeClr val="tx1"/>
                  </a:solidFill>
                  <a:effectLst/>
                  <a:latin typeface="Lato Light"/>
                  <a:ea typeface="+mn-ea"/>
                  <a:cs typeface="Lato Light"/>
                </a:defRPr>
              </a:lvl5pPr>
              <a:lvl6pPr marL="5028194" indent="-457109" algn="l" defTabSz="1828434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942411" indent="-457109" algn="l" defTabSz="1828434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856628" indent="-457109" algn="l" defTabSz="1828434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7770846" indent="-457109" algn="l" defTabSz="1828434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20000"/>
                </a:lnSpc>
              </a:pPr>
              <a:r>
                <a:rPr lang="en-US" sz="1800" dirty="0">
                  <a:solidFill>
                    <a:schemeClr val="bg1"/>
                  </a:solidFill>
                  <a:latin typeface="Abhaya Libre Medium" panose="02000603000000000000" pitchFamily="2" charset="77"/>
                  <a:ea typeface="Lato" panose="020F0502020204030203" pitchFamily="34" charset="0"/>
                  <a:cs typeface="Abhaya Libre Medium" panose="02000603000000000000" pitchFamily="2" charset="77"/>
                </a:rPr>
                <a:t>Write your awesome description here</a:t>
              </a:r>
            </a:p>
          </p:txBody>
        </p:sp>
        <p:sp>
          <p:nvSpPr>
            <p:cNvPr id="26" name="Freeform 7"/>
            <p:cNvSpPr>
              <a:spLocks/>
            </p:cNvSpPr>
            <p:nvPr/>
          </p:nvSpPr>
          <p:spPr bwMode="auto">
            <a:xfrm>
              <a:off x="2699532" y="4142823"/>
              <a:ext cx="2170066" cy="2157422"/>
            </a:xfrm>
            <a:custGeom>
              <a:avLst/>
              <a:gdLst>
                <a:gd name="T0" fmla="*/ 135 w 145"/>
                <a:gd name="T1" fmla="*/ 77 h 144"/>
                <a:gd name="T2" fmla="*/ 143 w 145"/>
                <a:gd name="T3" fmla="*/ 65 h 144"/>
                <a:gd name="T4" fmla="*/ 143 w 145"/>
                <a:gd name="T5" fmla="*/ 53 h 144"/>
                <a:gd name="T6" fmla="*/ 141 w 145"/>
                <a:gd name="T7" fmla="*/ 51 h 144"/>
                <a:gd name="T8" fmla="*/ 129 w 145"/>
                <a:gd name="T9" fmla="*/ 45 h 144"/>
                <a:gd name="T10" fmla="*/ 135 w 145"/>
                <a:gd name="T11" fmla="*/ 39 h 144"/>
                <a:gd name="T12" fmla="*/ 130 w 145"/>
                <a:gd name="T13" fmla="*/ 28 h 144"/>
                <a:gd name="T14" fmla="*/ 127 w 145"/>
                <a:gd name="T15" fmla="*/ 27 h 144"/>
                <a:gd name="T16" fmla="*/ 113 w 145"/>
                <a:gd name="T17" fmla="*/ 25 h 144"/>
                <a:gd name="T18" fmla="*/ 117 w 145"/>
                <a:gd name="T19" fmla="*/ 15 h 144"/>
                <a:gd name="T20" fmla="*/ 108 w 145"/>
                <a:gd name="T21" fmla="*/ 9 h 144"/>
                <a:gd name="T22" fmla="*/ 101 w 145"/>
                <a:gd name="T23" fmla="*/ 17 h 144"/>
                <a:gd name="T24" fmla="*/ 92 w 145"/>
                <a:gd name="T25" fmla="*/ 13 h 144"/>
                <a:gd name="T26" fmla="*/ 92 w 145"/>
                <a:gd name="T27" fmla="*/ 2 h 144"/>
                <a:gd name="T28" fmla="*/ 82 w 145"/>
                <a:gd name="T29" fmla="*/ 0 h 144"/>
                <a:gd name="T30" fmla="*/ 78 w 145"/>
                <a:gd name="T31" fmla="*/ 10 h 144"/>
                <a:gd name="T32" fmla="*/ 72 w 145"/>
                <a:gd name="T33" fmla="*/ 10 h 144"/>
                <a:gd name="T34" fmla="*/ 66 w 145"/>
                <a:gd name="T35" fmla="*/ 2 h 144"/>
                <a:gd name="T36" fmla="*/ 63 w 145"/>
                <a:gd name="T37" fmla="*/ 0 h 144"/>
                <a:gd name="T38" fmla="*/ 52 w 145"/>
                <a:gd name="T39" fmla="*/ 4 h 144"/>
                <a:gd name="T40" fmla="*/ 45 w 145"/>
                <a:gd name="T41" fmla="*/ 17 h 144"/>
                <a:gd name="T42" fmla="*/ 38 w 145"/>
                <a:gd name="T43" fmla="*/ 9 h 144"/>
                <a:gd name="T44" fmla="*/ 28 w 145"/>
                <a:gd name="T45" fmla="*/ 14 h 144"/>
                <a:gd name="T46" fmla="*/ 32 w 145"/>
                <a:gd name="T47" fmla="*/ 25 h 144"/>
                <a:gd name="T48" fmla="*/ 18 w 145"/>
                <a:gd name="T49" fmla="*/ 27 h 144"/>
                <a:gd name="T50" fmla="*/ 15 w 145"/>
                <a:gd name="T51" fmla="*/ 28 h 144"/>
                <a:gd name="T52" fmla="*/ 10 w 145"/>
                <a:gd name="T53" fmla="*/ 39 h 144"/>
                <a:gd name="T54" fmla="*/ 14 w 145"/>
                <a:gd name="T55" fmla="*/ 52 h 144"/>
                <a:gd name="T56" fmla="*/ 5 w 145"/>
                <a:gd name="T57" fmla="*/ 51 h 144"/>
                <a:gd name="T58" fmla="*/ 2 w 145"/>
                <a:gd name="T59" fmla="*/ 53 h 144"/>
                <a:gd name="T60" fmla="*/ 2 w 145"/>
                <a:gd name="T61" fmla="*/ 65 h 144"/>
                <a:gd name="T62" fmla="*/ 11 w 145"/>
                <a:gd name="T63" fmla="*/ 77 h 144"/>
                <a:gd name="T64" fmla="*/ 0 w 145"/>
                <a:gd name="T65" fmla="*/ 82 h 144"/>
                <a:gd name="T66" fmla="*/ 5 w 145"/>
                <a:gd name="T67" fmla="*/ 93 h 144"/>
                <a:gd name="T68" fmla="*/ 14 w 145"/>
                <a:gd name="T69" fmla="*/ 91 h 144"/>
                <a:gd name="T70" fmla="*/ 17 w 145"/>
                <a:gd name="T71" fmla="*/ 100 h 144"/>
                <a:gd name="T72" fmla="*/ 10 w 145"/>
                <a:gd name="T73" fmla="*/ 108 h 144"/>
                <a:gd name="T74" fmla="*/ 17 w 145"/>
                <a:gd name="T75" fmla="*/ 117 h 144"/>
                <a:gd name="T76" fmla="*/ 26 w 145"/>
                <a:gd name="T77" fmla="*/ 112 h 144"/>
                <a:gd name="T78" fmla="*/ 28 w 145"/>
                <a:gd name="T79" fmla="*/ 127 h 144"/>
                <a:gd name="T80" fmla="*/ 37 w 145"/>
                <a:gd name="T81" fmla="*/ 135 h 144"/>
                <a:gd name="T82" fmla="*/ 40 w 145"/>
                <a:gd name="T83" fmla="*/ 134 h 144"/>
                <a:gd name="T84" fmla="*/ 53 w 145"/>
                <a:gd name="T85" fmla="*/ 131 h 144"/>
                <a:gd name="T86" fmla="*/ 52 w 145"/>
                <a:gd name="T87" fmla="*/ 140 h 144"/>
                <a:gd name="T88" fmla="*/ 63 w 145"/>
                <a:gd name="T89" fmla="*/ 144 h 144"/>
                <a:gd name="T90" fmla="*/ 66 w 145"/>
                <a:gd name="T91" fmla="*/ 142 h 144"/>
                <a:gd name="T92" fmla="*/ 73 w 145"/>
                <a:gd name="T93" fmla="*/ 134 h 144"/>
                <a:gd name="T94" fmla="*/ 80 w 145"/>
                <a:gd name="T95" fmla="*/ 142 h 144"/>
                <a:gd name="T96" fmla="*/ 82 w 145"/>
                <a:gd name="T97" fmla="*/ 144 h 144"/>
                <a:gd name="T98" fmla="*/ 93 w 145"/>
                <a:gd name="T99" fmla="*/ 140 h 144"/>
                <a:gd name="T100" fmla="*/ 101 w 145"/>
                <a:gd name="T101" fmla="*/ 127 h 144"/>
                <a:gd name="T102" fmla="*/ 108 w 145"/>
                <a:gd name="T103" fmla="*/ 136 h 144"/>
                <a:gd name="T104" fmla="*/ 117 w 145"/>
                <a:gd name="T105" fmla="*/ 130 h 144"/>
                <a:gd name="T106" fmla="*/ 113 w 145"/>
                <a:gd name="T107" fmla="*/ 119 h 144"/>
                <a:gd name="T108" fmla="*/ 128 w 145"/>
                <a:gd name="T109" fmla="*/ 117 h 144"/>
                <a:gd name="T110" fmla="*/ 131 w 145"/>
                <a:gd name="T111" fmla="*/ 117 h 144"/>
                <a:gd name="T112" fmla="*/ 135 w 145"/>
                <a:gd name="T113" fmla="*/ 106 h 144"/>
                <a:gd name="T114" fmla="*/ 132 w 145"/>
                <a:gd name="T115" fmla="*/ 92 h 144"/>
                <a:gd name="T116" fmla="*/ 141 w 145"/>
                <a:gd name="T117" fmla="*/ 93 h 144"/>
                <a:gd name="T118" fmla="*/ 143 w 145"/>
                <a:gd name="T119" fmla="*/ 91 h 144"/>
                <a:gd name="T120" fmla="*/ 143 w 145"/>
                <a:gd name="T121" fmla="*/ 7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45" h="144">
                  <a:moveTo>
                    <a:pt x="143" y="79"/>
                  </a:moveTo>
                  <a:cubicBezTo>
                    <a:pt x="135" y="77"/>
                    <a:pt x="135" y="77"/>
                    <a:pt x="135" y="77"/>
                  </a:cubicBezTo>
                  <a:cubicBezTo>
                    <a:pt x="135" y="74"/>
                    <a:pt x="135" y="70"/>
                    <a:pt x="135" y="67"/>
                  </a:cubicBezTo>
                  <a:cubicBezTo>
                    <a:pt x="143" y="65"/>
                    <a:pt x="143" y="65"/>
                    <a:pt x="143" y="65"/>
                  </a:cubicBezTo>
                  <a:cubicBezTo>
                    <a:pt x="144" y="65"/>
                    <a:pt x="145" y="64"/>
                    <a:pt x="145" y="63"/>
                  </a:cubicBezTo>
                  <a:cubicBezTo>
                    <a:pt x="145" y="59"/>
                    <a:pt x="144" y="56"/>
                    <a:pt x="143" y="53"/>
                  </a:cubicBezTo>
                  <a:cubicBezTo>
                    <a:pt x="143" y="52"/>
                    <a:pt x="142" y="51"/>
                    <a:pt x="141" y="51"/>
                  </a:cubicBezTo>
                  <a:cubicBezTo>
                    <a:pt x="141" y="51"/>
                    <a:pt x="141" y="51"/>
                    <a:pt x="141" y="51"/>
                  </a:cubicBezTo>
                  <a:cubicBezTo>
                    <a:pt x="132" y="53"/>
                    <a:pt x="132" y="53"/>
                    <a:pt x="132" y="53"/>
                  </a:cubicBezTo>
                  <a:cubicBezTo>
                    <a:pt x="131" y="50"/>
                    <a:pt x="130" y="48"/>
                    <a:pt x="129" y="45"/>
                  </a:cubicBezTo>
                  <a:cubicBezTo>
                    <a:pt x="128" y="45"/>
                    <a:pt x="128" y="44"/>
                    <a:pt x="128" y="44"/>
                  </a:cubicBezTo>
                  <a:cubicBezTo>
                    <a:pt x="135" y="39"/>
                    <a:pt x="135" y="39"/>
                    <a:pt x="135" y="39"/>
                  </a:cubicBezTo>
                  <a:cubicBezTo>
                    <a:pt x="136" y="38"/>
                    <a:pt x="136" y="37"/>
                    <a:pt x="136" y="36"/>
                  </a:cubicBezTo>
                  <a:cubicBezTo>
                    <a:pt x="134" y="33"/>
                    <a:pt x="132" y="30"/>
                    <a:pt x="130" y="28"/>
                  </a:cubicBezTo>
                  <a:cubicBezTo>
                    <a:pt x="130" y="27"/>
                    <a:pt x="129" y="27"/>
                    <a:pt x="129" y="27"/>
                  </a:cubicBezTo>
                  <a:cubicBezTo>
                    <a:pt x="128" y="27"/>
                    <a:pt x="128" y="27"/>
                    <a:pt x="127" y="27"/>
                  </a:cubicBezTo>
                  <a:cubicBezTo>
                    <a:pt x="120" y="32"/>
                    <a:pt x="120" y="32"/>
                    <a:pt x="120" y="32"/>
                  </a:cubicBezTo>
                  <a:cubicBezTo>
                    <a:pt x="118" y="29"/>
                    <a:pt x="115" y="27"/>
                    <a:pt x="113" y="25"/>
                  </a:cubicBezTo>
                  <a:cubicBezTo>
                    <a:pt x="118" y="18"/>
                    <a:pt x="118" y="18"/>
                    <a:pt x="118" y="18"/>
                  </a:cubicBezTo>
                  <a:cubicBezTo>
                    <a:pt x="118" y="17"/>
                    <a:pt x="118" y="15"/>
                    <a:pt x="117" y="15"/>
                  </a:cubicBezTo>
                  <a:cubicBezTo>
                    <a:pt x="114" y="13"/>
                    <a:pt x="112" y="11"/>
                    <a:pt x="109" y="9"/>
                  </a:cubicBezTo>
                  <a:cubicBezTo>
                    <a:pt x="109" y="9"/>
                    <a:pt x="108" y="9"/>
                    <a:pt x="108" y="9"/>
                  </a:cubicBezTo>
                  <a:cubicBezTo>
                    <a:pt x="107" y="9"/>
                    <a:pt x="106" y="9"/>
                    <a:pt x="106" y="10"/>
                  </a:cubicBezTo>
                  <a:cubicBezTo>
                    <a:pt x="101" y="17"/>
                    <a:pt x="101" y="17"/>
                    <a:pt x="101" y="17"/>
                  </a:cubicBezTo>
                  <a:cubicBezTo>
                    <a:pt x="98" y="16"/>
                    <a:pt x="96" y="15"/>
                    <a:pt x="93" y="14"/>
                  </a:cubicBezTo>
                  <a:cubicBezTo>
                    <a:pt x="92" y="14"/>
                    <a:pt x="92" y="13"/>
                    <a:pt x="92" y="13"/>
                  </a:cubicBezTo>
                  <a:cubicBezTo>
                    <a:pt x="93" y="5"/>
                    <a:pt x="93" y="5"/>
                    <a:pt x="93" y="5"/>
                  </a:cubicBezTo>
                  <a:cubicBezTo>
                    <a:pt x="94" y="4"/>
                    <a:pt x="93" y="2"/>
                    <a:pt x="92" y="2"/>
                  </a:cubicBezTo>
                  <a:cubicBezTo>
                    <a:pt x="88" y="1"/>
                    <a:pt x="85" y="1"/>
                    <a:pt x="82" y="0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81" y="0"/>
                    <a:pt x="80" y="1"/>
                    <a:pt x="80" y="2"/>
                  </a:cubicBezTo>
                  <a:cubicBezTo>
                    <a:pt x="78" y="10"/>
                    <a:pt x="78" y="10"/>
                    <a:pt x="78" y="10"/>
                  </a:cubicBezTo>
                  <a:cubicBezTo>
                    <a:pt x="76" y="10"/>
                    <a:pt x="74" y="10"/>
                    <a:pt x="72" y="10"/>
                  </a:cubicBezTo>
                  <a:cubicBezTo>
                    <a:pt x="72" y="10"/>
                    <a:pt x="72" y="10"/>
                    <a:pt x="72" y="10"/>
                  </a:cubicBezTo>
                  <a:cubicBezTo>
                    <a:pt x="71" y="10"/>
                    <a:pt x="69" y="10"/>
                    <a:pt x="68" y="10"/>
                  </a:cubicBezTo>
                  <a:cubicBezTo>
                    <a:pt x="66" y="2"/>
                    <a:pt x="66" y="2"/>
                    <a:pt x="66" y="2"/>
                  </a:cubicBezTo>
                  <a:cubicBezTo>
                    <a:pt x="66" y="1"/>
                    <a:pt x="65" y="0"/>
                    <a:pt x="64" y="0"/>
                  </a:cubicBezTo>
                  <a:cubicBezTo>
                    <a:pt x="64" y="0"/>
                    <a:pt x="64" y="0"/>
                    <a:pt x="63" y="0"/>
                  </a:cubicBezTo>
                  <a:cubicBezTo>
                    <a:pt x="60" y="0"/>
                    <a:pt x="57" y="1"/>
                    <a:pt x="54" y="2"/>
                  </a:cubicBezTo>
                  <a:cubicBezTo>
                    <a:pt x="53" y="2"/>
                    <a:pt x="52" y="3"/>
                    <a:pt x="52" y="4"/>
                  </a:cubicBezTo>
                  <a:cubicBezTo>
                    <a:pt x="54" y="13"/>
                    <a:pt x="54" y="13"/>
                    <a:pt x="54" y="13"/>
                  </a:cubicBezTo>
                  <a:cubicBezTo>
                    <a:pt x="50" y="14"/>
                    <a:pt x="47" y="15"/>
                    <a:pt x="45" y="17"/>
                  </a:cubicBezTo>
                  <a:cubicBezTo>
                    <a:pt x="39" y="10"/>
                    <a:pt x="39" y="10"/>
                    <a:pt x="39" y="10"/>
                  </a:cubicBezTo>
                  <a:cubicBezTo>
                    <a:pt x="39" y="9"/>
                    <a:pt x="38" y="9"/>
                    <a:pt x="38" y="9"/>
                  </a:cubicBezTo>
                  <a:cubicBezTo>
                    <a:pt x="37" y="9"/>
                    <a:pt x="37" y="9"/>
                    <a:pt x="36" y="9"/>
                  </a:cubicBezTo>
                  <a:cubicBezTo>
                    <a:pt x="34" y="11"/>
                    <a:pt x="31" y="12"/>
                    <a:pt x="28" y="14"/>
                  </a:cubicBezTo>
                  <a:cubicBezTo>
                    <a:pt x="27" y="15"/>
                    <a:pt x="27" y="16"/>
                    <a:pt x="28" y="17"/>
                  </a:cubicBezTo>
                  <a:cubicBezTo>
                    <a:pt x="32" y="25"/>
                    <a:pt x="32" y="25"/>
                    <a:pt x="32" y="25"/>
                  </a:cubicBezTo>
                  <a:cubicBezTo>
                    <a:pt x="30" y="27"/>
                    <a:pt x="28" y="29"/>
                    <a:pt x="25" y="32"/>
                  </a:cubicBezTo>
                  <a:cubicBezTo>
                    <a:pt x="18" y="27"/>
                    <a:pt x="18" y="27"/>
                    <a:pt x="18" y="27"/>
                  </a:cubicBezTo>
                  <a:cubicBezTo>
                    <a:pt x="18" y="27"/>
                    <a:pt x="17" y="27"/>
                    <a:pt x="17" y="27"/>
                  </a:cubicBezTo>
                  <a:cubicBezTo>
                    <a:pt x="16" y="27"/>
                    <a:pt x="15" y="27"/>
                    <a:pt x="15" y="28"/>
                  </a:cubicBezTo>
                  <a:cubicBezTo>
                    <a:pt x="13" y="30"/>
                    <a:pt x="11" y="33"/>
                    <a:pt x="9" y="36"/>
                  </a:cubicBezTo>
                  <a:cubicBezTo>
                    <a:pt x="9" y="37"/>
                    <a:pt x="9" y="38"/>
                    <a:pt x="10" y="39"/>
                  </a:cubicBezTo>
                  <a:cubicBezTo>
                    <a:pt x="17" y="44"/>
                    <a:pt x="17" y="44"/>
                    <a:pt x="17" y="44"/>
                  </a:cubicBezTo>
                  <a:cubicBezTo>
                    <a:pt x="16" y="46"/>
                    <a:pt x="15" y="49"/>
                    <a:pt x="14" y="52"/>
                  </a:cubicBezTo>
                  <a:cubicBezTo>
                    <a:pt x="14" y="52"/>
                    <a:pt x="14" y="53"/>
                    <a:pt x="14" y="53"/>
                  </a:cubicBezTo>
                  <a:cubicBezTo>
                    <a:pt x="5" y="51"/>
                    <a:pt x="5" y="51"/>
                    <a:pt x="5" y="51"/>
                  </a:cubicBezTo>
                  <a:cubicBezTo>
                    <a:pt x="5" y="51"/>
                    <a:pt x="5" y="51"/>
                    <a:pt x="4" y="51"/>
                  </a:cubicBezTo>
                  <a:cubicBezTo>
                    <a:pt x="3" y="51"/>
                    <a:pt x="3" y="52"/>
                    <a:pt x="2" y="53"/>
                  </a:cubicBezTo>
                  <a:cubicBezTo>
                    <a:pt x="1" y="56"/>
                    <a:pt x="1" y="60"/>
                    <a:pt x="0" y="63"/>
                  </a:cubicBezTo>
                  <a:cubicBezTo>
                    <a:pt x="0" y="64"/>
                    <a:pt x="1" y="65"/>
                    <a:pt x="2" y="65"/>
                  </a:cubicBezTo>
                  <a:cubicBezTo>
                    <a:pt x="11" y="67"/>
                    <a:pt x="11" y="67"/>
                    <a:pt x="11" y="67"/>
                  </a:cubicBezTo>
                  <a:cubicBezTo>
                    <a:pt x="10" y="70"/>
                    <a:pt x="10" y="74"/>
                    <a:pt x="11" y="77"/>
                  </a:cubicBezTo>
                  <a:cubicBezTo>
                    <a:pt x="2" y="79"/>
                    <a:pt x="2" y="79"/>
                    <a:pt x="2" y="79"/>
                  </a:cubicBezTo>
                  <a:cubicBezTo>
                    <a:pt x="1" y="79"/>
                    <a:pt x="0" y="80"/>
                    <a:pt x="0" y="82"/>
                  </a:cubicBezTo>
                  <a:cubicBezTo>
                    <a:pt x="1" y="85"/>
                    <a:pt x="2" y="88"/>
                    <a:pt x="2" y="91"/>
                  </a:cubicBezTo>
                  <a:cubicBezTo>
                    <a:pt x="3" y="92"/>
                    <a:pt x="4" y="93"/>
                    <a:pt x="5" y="93"/>
                  </a:cubicBezTo>
                  <a:cubicBezTo>
                    <a:pt x="5" y="93"/>
                    <a:pt x="5" y="93"/>
                    <a:pt x="5" y="93"/>
                  </a:cubicBezTo>
                  <a:cubicBezTo>
                    <a:pt x="14" y="91"/>
                    <a:pt x="14" y="91"/>
                    <a:pt x="14" y="91"/>
                  </a:cubicBezTo>
                  <a:cubicBezTo>
                    <a:pt x="15" y="94"/>
                    <a:pt x="16" y="97"/>
                    <a:pt x="17" y="99"/>
                  </a:cubicBezTo>
                  <a:cubicBezTo>
                    <a:pt x="17" y="100"/>
                    <a:pt x="17" y="100"/>
                    <a:pt x="17" y="100"/>
                  </a:cubicBezTo>
                  <a:cubicBezTo>
                    <a:pt x="10" y="105"/>
                    <a:pt x="10" y="105"/>
                    <a:pt x="10" y="105"/>
                  </a:cubicBezTo>
                  <a:cubicBezTo>
                    <a:pt x="9" y="106"/>
                    <a:pt x="9" y="107"/>
                    <a:pt x="10" y="108"/>
                  </a:cubicBezTo>
                  <a:cubicBezTo>
                    <a:pt x="11" y="111"/>
                    <a:pt x="13" y="114"/>
                    <a:pt x="15" y="117"/>
                  </a:cubicBezTo>
                  <a:cubicBezTo>
                    <a:pt x="16" y="117"/>
                    <a:pt x="16" y="117"/>
                    <a:pt x="17" y="117"/>
                  </a:cubicBezTo>
                  <a:cubicBezTo>
                    <a:pt x="17" y="117"/>
                    <a:pt x="18" y="117"/>
                    <a:pt x="18" y="117"/>
                  </a:cubicBezTo>
                  <a:cubicBezTo>
                    <a:pt x="26" y="112"/>
                    <a:pt x="26" y="112"/>
                    <a:pt x="26" y="112"/>
                  </a:cubicBezTo>
                  <a:cubicBezTo>
                    <a:pt x="28" y="115"/>
                    <a:pt x="30" y="117"/>
                    <a:pt x="33" y="119"/>
                  </a:cubicBezTo>
                  <a:cubicBezTo>
                    <a:pt x="28" y="127"/>
                    <a:pt x="28" y="127"/>
                    <a:pt x="28" y="127"/>
                  </a:cubicBezTo>
                  <a:cubicBezTo>
                    <a:pt x="27" y="128"/>
                    <a:pt x="27" y="129"/>
                    <a:pt x="28" y="130"/>
                  </a:cubicBezTo>
                  <a:cubicBezTo>
                    <a:pt x="31" y="132"/>
                    <a:pt x="34" y="133"/>
                    <a:pt x="37" y="135"/>
                  </a:cubicBezTo>
                  <a:cubicBezTo>
                    <a:pt x="37" y="135"/>
                    <a:pt x="37" y="135"/>
                    <a:pt x="38" y="135"/>
                  </a:cubicBezTo>
                  <a:cubicBezTo>
                    <a:pt x="38" y="135"/>
                    <a:pt x="39" y="135"/>
                    <a:pt x="40" y="134"/>
                  </a:cubicBezTo>
                  <a:cubicBezTo>
                    <a:pt x="45" y="127"/>
                    <a:pt x="45" y="127"/>
                    <a:pt x="45" y="127"/>
                  </a:cubicBezTo>
                  <a:cubicBezTo>
                    <a:pt x="47" y="129"/>
                    <a:pt x="50" y="130"/>
                    <a:pt x="53" y="131"/>
                  </a:cubicBezTo>
                  <a:cubicBezTo>
                    <a:pt x="53" y="131"/>
                    <a:pt x="53" y="131"/>
                    <a:pt x="54" y="131"/>
                  </a:cubicBezTo>
                  <a:cubicBezTo>
                    <a:pt x="52" y="140"/>
                    <a:pt x="52" y="140"/>
                    <a:pt x="52" y="140"/>
                  </a:cubicBezTo>
                  <a:cubicBezTo>
                    <a:pt x="52" y="141"/>
                    <a:pt x="53" y="142"/>
                    <a:pt x="54" y="142"/>
                  </a:cubicBezTo>
                  <a:cubicBezTo>
                    <a:pt x="57" y="143"/>
                    <a:pt x="60" y="144"/>
                    <a:pt x="63" y="144"/>
                  </a:cubicBezTo>
                  <a:cubicBezTo>
                    <a:pt x="64" y="144"/>
                    <a:pt x="64" y="144"/>
                    <a:pt x="64" y="144"/>
                  </a:cubicBezTo>
                  <a:cubicBezTo>
                    <a:pt x="65" y="144"/>
                    <a:pt x="66" y="143"/>
                    <a:pt x="66" y="142"/>
                  </a:cubicBezTo>
                  <a:cubicBezTo>
                    <a:pt x="68" y="134"/>
                    <a:pt x="68" y="134"/>
                    <a:pt x="68" y="134"/>
                  </a:cubicBezTo>
                  <a:cubicBezTo>
                    <a:pt x="70" y="134"/>
                    <a:pt x="71" y="134"/>
                    <a:pt x="73" y="134"/>
                  </a:cubicBezTo>
                  <a:cubicBezTo>
                    <a:pt x="75" y="134"/>
                    <a:pt x="76" y="134"/>
                    <a:pt x="78" y="134"/>
                  </a:cubicBezTo>
                  <a:cubicBezTo>
                    <a:pt x="80" y="142"/>
                    <a:pt x="80" y="142"/>
                    <a:pt x="80" y="142"/>
                  </a:cubicBezTo>
                  <a:cubicBezTo>
                    <a:pt x="80" y="143"/>
                    <a:pt x="81" y="144"/>
                    <a:pt x="82" y="144"/>
                  </a:cubicBezTo>
                  <a:cubicBezTo>
                    <a:pt x="82" y="144"/>
                    <a:pt x="82" y="144"/>
                    <a:pt x="82" y="144"/>
                  </a:cubicBezTo>
                  <a:cubicBezTo>
                    <a:pt x="85" y="144"/>
                    <a:pt x="89" y="143"/>
                    <a:pt x="92" y="142"/>
                  </a:cubicBezTo>
                  <a:cubicBezTo>
                    <a:pt x="93" y="142"/>
                    <a:pt x="94" y="141"/>
                    <a:pt x="93" y="140"/>
                  </a:cubicBezTo>
                  <a:cubicBezTo>
                    <a:pt x="92" y="131"/>
                    <a:pt x="92" y="131"/>
                    <a:pt x="92" y="131"/>
                  </a:cubicBezTo>
                  <a:cubicBezTo>
                    <a:pt x="95" y="130"/>
                    <a:pt x="98" y="129"/>
                    <a:pt x="101" y="127"/>
                  </a:cubicBezTo>
                  <a:cubicBezTo>
                    <a:pt x="106" y="135"/>
                    <a:pt x="106" y="135"/>
                    <a:pt x="106" y="135"/>
                  </a:cubicBezTo>
                  <a:cubicBezTo>
                    <a:pt x="106" y="135"/>
                    <a:pt x="107" y="136"/>
                    <a:pt x="108" y="136"/>
                  </a:cubicBezTo>
                  <a:cubicBezTo>
                    <a:pt x="108" y="136"/>
                    <a:pt x="109" y="135"/>
                    <a:pt x="109" y="135"/>
                  </a:cubicBezTo>
                  <a:cubicBezTo>
                    <a:pt x="112" y="134"/>
                    <a:pt x="115" y="132"/>
                    <a:pt x="117" y="130"/>
                  </a:cubicBezTo>
                  <a:cubicBezTo>
                    <a:pt x="118" y="129"/>
                    <a:pt x="118" y="128"/>
                    <a:pt x="118" y="127"/>
                  </a:cubicBezTo>
                  <a:cubicBezTo>
                    <a:pt x="113" y="119"/>
                    <a:pt x="113" y="119"/>
                    <a:pt x="113" y="119"/>
                  </a:cubicBezTo>
                  <a:cubicBezTo>
                    <a:pt x="116" y="117"/>
                    <a:pt x="118" y="115"/>
                    <a:pt x="120" y="112"/>
                  </a:cubicBezTo>
                  <a:cubicBezTo>
                    <a:pt x="128" y="117"/>
                    <a:pt x="128" y="117"/>
                    <a:pt x="128" y="117"/>
                  </a:cubicBezTo>
                  <a:cubicBezTo>
                    <a:pt x="128" y="117"/>
                    <a:pt x="128" y="118"/>
                    <a:pt x="129" y="118"/>
                  </a:cubicBezTo>
                  <a:cubicBezTo>
                    <a:pt x="129" y="118"/>
                    <a:pt x="130" y="117"/>
                    <a:pt x="131" y="117"/>
                  </a:cubicBezTo>
                  <a:cubicBezTo>
                    <a:pt x="133" y="114"/>
                    <a:pt x="134" y="111"/>
                    <a:pt x="136" y="109"/>
                  </a:cubicBezTo>
                  <a:cubicBezTo>
                    <a:pt x="137" y="108"/>
                    <a:pt x="136" y="106"/>
                    <a:pt x="135" y="106"/>
                  </a:cubicBezTo>
                  <a:cubicBezTo>
                    <a:pt x="128" y="100"/>
                    <a:pt x="128" y="100"/>
                    <a:pt x="128" y="100"/>
                  </a:cubicBezTo>
                  <a:cubicBezTo>
                    <a:pt x="129" y="98"/>
                    <a:pt x="131" y="95"/>
                    <a:pt x="132" y="92"/>
                  </a:cubicBezTo>
                  <a:cubicBezTo>
                    <a:pt x="132" y="92"/>
                    <a:pt x="132" y="92"/>
                    <a:pt x="132" y="91"/>
                  </a:cubicBezTo>
                  <a:cubicBezTo>
                    <a:pt x="141" y="93"/>
                    <a:pt x="141" y="93"/>
                    <a:pt x="141" y="93"/>
                  </a:cubicBezTo>
                  <a:cubicBezTo>
                    <a:pt x="141" y="93"/>
                    <a:pt x="141" y="93"/>
                    <a:pt x="141" y="93"/>
                  </a:cubicBezTo>
                  <a:cubicBezTo>
                    <a:pt x="142" y="93"/>
                    <a:pt x="143" y="92"/>
                    <a:pt x="143" y="91"/>
                  </a:cubicBezTo>
                  <a:cubicBezTo>
                    <a:pt x="144" y="88"/>
                    <a:pt x="145" y="85"/>
                    <a:pt x="145" y="82"/>
                  </a:cubicBezTo>
                  <a:cubicBezTo>
                    <a:pt x="145" y="80"/>
                    <a:pt x="145" y="79"/>
                    <a:pt x="143" y="79"/>
                  </a:cubicBezTo>
                  <a:close/>
                </a:path>
              </a:pathLst>
            </a:custGeom>
            <a:solidFill>
              <a:schemeClr val="accent2"/>
            </a:solidFill>
            <a:ln w="19050" cap="rnd">
              <a:noFill/>
              <a:round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30" name="Freeform 31"/>
            <p:cNvSpPr>
              <a:spLocks noEditPoints="1"/>
            </p:cNvSpPr>
            <p:nvPr/>
          </p:nvSpPr>
          <p:spPr bwMode="auto">
            <a:xfrm>
              <a:off x="3534328" y="4627688"/>
              <a:ext cx="503324" cy="434025"/>
            </a:xfrm>
            <a:custGeom>
              <a:avLst/>
              <a:gdLst/>
              <a:ahLst/>
              <a:cxnLst>
                <a:cxn ang="0">
                  <a:pos x="64" y="28"/>
                </a:cxn>
                <a:cxn ang="0">
                  <a:pos x="0" y="28"/>
                </a:cxn>
                <a:cxn ang="0">
                  <a:pos x="0" y="15"/>
                </a:cxn>
                <a:cxn ang="0">
                  <a:pos x="5" y="9"/>
                </a:cxn>
                <a:cxn ang="0">
                  <a:pos x="18" y="9"/>
                </a:cxn>
                <a:cxn ang="0">
                  <a:pos x="18" y="3"/>
                </a:cxn>
                <a:cxn ang="0">
                  <a:pos x="21" y="0"/>
                </a:cxn>
                <a:cxn ang="0">
                  <a:pos x="42" y="0"/>
                </a:cxn>
                <a:cxn ang="0">
                  <a:pos x="45" y="3"/>
                </a:cxn>
                <a:cxn ang="0">
                  <a:pos x="45" y="9"/>
                </a:cxn>
                <a:cxn ang="0">
                  <a:pos x="58" y="9"/>
                </a:cxn>
                <a:cxn ang="0">
                  <a:pos x="64" y="15"/>
                </a:cxn>
                <a:cxn ang="0">
                  <a:pos x="64" y="28"/>
                </a:cxn>
                <a:cxn ang="0">
                  <a:pos x="64" y="49"/>
                </a:cxn>
                <a:cxn ang="0">
                  <a:pos x="58" y="55"/>
                </a:cxn>
                <a:cxn ang="0">
                  <a:pos x="5" y="55"/>
                </a:cxn>
                <a:cxn ang="0">
                  <a:pos x="0" y="49"/>
                </a:cxn>
                <a:cxn ang="0">
                  <a:pos x="0" y="32"/>
                </a:cxn>
                <a:cxn ang="0">
                  <a:pos x="24" y="32"/>
                </a:cxn>
                <a:cxn ang="0">
                  <a:pos x="24" y="37"/>
                </a:cxn>
                <a:cxn ang="0">
                  <a:pos x="26" y="40"/>
                </a:cxn>
                <a:cxn ang="0">
                  <a:pos x="37" y="40"/>
                </a:cxn>
                <a:cxn ang="0">
                  <a:pos x="40" y="37"/>
                </a:cxn>
                <a:cxn ang="0">
                  <a:pos x="40" y="32"/>
                </a:cxn>
                <a:cxn ang="0">
                  <a:pos x="64" y="32"/>
                </a:cxn>
                <a:cxn ang="0">
                  <a:pos x="64" y="49"/>
                </a:cxn>
                <a:cxn ang="0">
                  <a:pos x="41" y="9"/>
                </a:cxn>
                <a:cxn ang="0">
                  <a:pos x="41" y="4"/>
                </a:cxn>
                <a:cxn ang="0">
                  <a:pos x="23" y="4"/>
                </a:cxn>
                <a:cxn ang="0">
                  <a:pos x="23" y="9"/>
                </a:cxn>
                <a:cxn ang="0">
                  <a:pos x="41" y="9"/>
                </a:cxn>
                <a:cxn ang="0">
                  <a:pos x="36" y="36"/>
                </a:cxn>
                <a:cxn ang="0">
                  <a:pos x="27" y="36"/>
                </a:cxn>
                <a:cxn ang="0">
                  <a:pos x="27" y="32"/>
                </a:cxn>
                <a:cxn ang="0">
                  <a:pos x="36" y="32"/>
                </a:cxn>
                <a:cxn ang="0">
                  <a:pos x="36" y="36"/>
                </a:cxn>
              </a:cxnLst>
              <a:rect l="0" t="0" r="r" b="b"/>
              <a:pathLst>
                <a:path w="64" h="55">
                  <a:moveTo>
                    <a:pt x="64" y="28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1"/>
                    <a:pt x="2" y="9"/>
                    <a:pt x="5" y="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8" y="1"/>
                    <a:pt x="20" y="0"/>
                    <a:pt x="21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4" y="0"/>
                    <a:pt x="45" y="1"/>
                    <a:pt x="45" y="3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58" y="9"/>
                    <a:pt x="58" y="9"/>
                    <a:pt x="58" y="9"/>
                  </a:cubicBezTo>
                  <a:cubicBezTo>
                    <a:pt x="61" y="9"/>
                    <a:pt x="64" y="11"/>
                    <a:pt x="64" y="15"/>
                  </a:cubicBezTo>
                  <a:lnTo>
                    <a:pt x="64" y="28"/>
                  </a:lnTo>
                  <a:close/>
                  <a:moveTo>
                    <a:pt x="64" y="49"/>
                  </a:moveTo>
                  <a:cubicBezTo>
                    <a:pt x="64" y="52"/>
                    <a:pt x="61" y="55"/>
                    <a:pt x="58" y="55"/>
                  </a:cubicBezTo>
                  <a:cubicBezTo>
                    <a:pt x="5" y="55"/>
                    <a:pt x="5" y="55"/>
                    <a:pt x="5" y="55"/>
                  </a:cubicBezTo>
                  <a:cubicBezTo>
                    <a:pt x="2" y="55"/>
                    <a:pt x="0" y="52"/>
                    <a:pt x="0" y="49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7"/>
                    <a:pt x="24" y="37"/>
                    <a:pt x="24" y="37"/>
                  </a:cubicBezTo>
                  <a:cubicBezTo>
                    <a:pt x="24" y="39"/>
                    <a:pt x="25" y="40"/>
                    <a:pt x="26" y="40"/>
                  </a:cubicBezTo>
                  <a:cubicBezTo>
                    <a:pt x="37" y="40"/>
                    <a:pt x="37" y="40"/>
                    <a:pt x="37" y="40"/>
                  </a:cubicBezTo>
                  <a:cubicBezTo>
                    <a:pt x="39" y="40"/>
                    <a:pt x="40" y="39"/>
                    <a:pt x="40" y="37"/>
                  </a:cubicBezTo>
                  <a:cubicBezTo>
                    <a:pt x="40" y="32"/>
                    <a:pt x="40" y="32"/>
                    <a:pt x="40" y="32"/>
                  </a:cubicBezTo>
                  <a:cubicBezTo>
                    <a:pt x="64" y="32"/>
                    <a:pt x="64" y="32"/>
                    <a:pt x="64" y="32"/>
                  </a:cubicBezTo>
                  <a:lnTo>
                    <a:pt x="64" y="49"/>
                  </a:lnTo>
                  <a:close/>
                  <a:moveTo>
                    <a:pt x="41" y="9"/>
                  </a:moveTo>
                  <a:cubicBezTo>
                    <a:pt x="41" y="4"/>
                    <a:pt x="41" y="4"/>
                    <a:pt x="41" y="4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3" y="9"/>
                    <a:pt x="23" y="9"/>
                    <a:pt x="23" y="9"/>
                  </a:cubicBezTo>
                  <a:lnTo>
                    <a:pt x="41" y="9"/>
                  </a:lnTo>
                  <a:close/>
                  <a:moveTo>
                    <a:pt x="36" y="36"/>
                  </a:moveTo>
                  <a:cubicBezTo>
                    <a:pt x="27" y="36"/>
                    <a:pt x="27" y="36"/>
                    <a:pt x="27" y="36"/>
                  </a:cubicBezTo>
                  <a:cubicBezTo>
                    <a:pt x="27" y="32"/>
                    <a:pt x="27" y="32"/>
                    <a:pt x="27" y="32"/>
                  </a:cubicBezTo>
                  <a:cubicBezTo>
                    <a:pt x="36" y="32"/>
                    <a:pt x="36" y="32"/>
                    <a:pt x="36" y="32"/>
                  </a:cubicBezTo>
                  <a:lnTo>
                    <a:pt x="36" y="36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latin typeface="Abhaya Libre Medium" panose="02000603000000000000" pitchFamily="2" charset="77"/>
                <a:cs typeface="Abhaya Libre Medium" panose="02000603000000000000" pitchFamily="2" charset="77"/>
              </a:endParaRPr>
            </a:p>
          </p:txBody>
        </p:sp>
        <p:sp>
          <p:nvSpPr>
            <p:cNvPr id="22" name="Subtitle 2">
              <a:extLst>
                <a:ext uri="{FF2B5EF4-FFF2-40B4-BE49-F238E27FC236}">
                  <a16:creationId xmlns:a16="http://schemas.microsoft.com/office/drawing/2014/main" id="{8739FDC1-620E-594E-B4D1-554C7BB6CF34}"/>
                </a:ext>
              </a:extLst>
            </p:cNvPr>
            <p:cNvSpPr txBox="1">
              <a:spLocks/>
            </p:cNvSpPr>
            <p:nvPr/>
          </p:nvSpPr>
          <p:spPr>
            <a:xfrm>
              <a:off x="2852676" y="5145571"/>
              <a:ext cx="1857331" cy="670935"/>
            </a:xfrm>
            <a:prstGeom prst="rect">
              <a:avLst/>
            </a:prstGeom>
          </p:spPr>
          <p:txBody>
            <a:bodyPr vert="horz" wrap="square" lIns="91422" tIns="45711" rIns="91422" bIns="45711" rtlCol="0">
              <a:spAutoFit/>
            </a:bodyPr>
            <a:lstStyle>
              <a:lvl1pPr marL="0" indent="0" algn="l" defTabSz="1828434" rtl="0" eaLnBrk="1" latinLnBrk="0" hangingPunct="1">
                <a:lnSpc>
                  <a:spcPct val="90000"/>
                </a:lnSpc>
                <a:spcBef>
                  <a:spcPts val="2000"/>
                </a:spcBef>
                <a:buFont typeface="Arial" panose="020B0604020202020204" pitchFamily="34" charset="0"/>
                <a:buNone/>
                <a:defRPr lang="en-US" sz="4800" kern="1200" dirty="0" smtClean="0">
                  <a:solidFill>
                    <a:schemeClr val="tx1"/>
                  </a:solidFill>
                  <a:effectLst/>
                  <a:latin typeface="Lato Light"/>
                  <a:ea typeface="+mn-ea"/>
                  <a:cs typeface="Lato Light"/>
                </a:defRPr>
              </a:lvl1pPr>
              <a:lvl2pPr marL="914217" indent="0" algn="l" defTabSz="1828434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lang="en-US" sz="4000" kern="1200" dirty="0" smtClean="0">
                  <a:solidFill>
                    <a:schemeClr val="tx1"/>
                  </a:solidFill>
                  <a:effectLst/>
                  <a:latin typeface="Lato Light"/>
                  <a:ea typeface="+mn-ea"/>
                  <a:cs typeface="Lato Light"/>
                </a:defRPr>
              </a:lvl2pPr>
              <a:lvl3pPr marL="1828434" indent="0" algn="l" defTabSz="1828434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lang="en-US" sz="3600" kern="1200" dirty="0" smtClean="0">
                  <a:solidFill>
                    <a:schemeClr val="tx1"/>
                  </a:solidFill>
                  <a:effectLst/>
                  <a:latin typeface="Lato Light"/>
                  <a:ea typeface="+mn-ea"/>
                  <a:cs typeface="Lato Light"/>
                </a:defRPr>
              </a:lvl3pPr>
              <a:lvl4pPr marL="2742651" indent="0" algn="l" defTabSz="1828434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lang="en-US" sz="3200" kern="1200" dirty="0" smtClean="0">
                  <a:solidFill>
                    <a:schemeClr val="tx1"/>
                  </a:solidFill>
                  <a:effectLst/>
                  <a:latin typeface="Lato Light"/>
                  <a:ea typeface="+mn-ea"/>
                  <a:cs typeface="Lato Light"/>
                </a:defRPr>
              </a:lvl4pPr>
              <a:lvl5pPr marL="3656868" indent="0" algn="l" defTabSz="1828434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lang="en-US" sz="3200" kern="1200" dirty="0">
                  <a:solidFill>
                    <a:schemeClr val="tx1"/>
                  </a:solidFill>
                  <a:effectLst/>
                  <a:latin typeface="Lato Light"/>
                  <a:ea typeface="+mn-ea"/>
                  <a:cs typeface="Lato Light"/>
                </a:defRPr>
              </a:lvl5pPr>
              <a:lvl6pPr marL="5028194" indent="-457109" algn="l" defTabSz="1828434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942411" indent="-457109" algn="l" defTabSz="1828434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856628" indent="-457109" algn="l" defTabSz="1828434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7770846" indent="-457109" algn="l" defTabSz="1828434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20000"/>
                </a:lnSpc>
              </a:pPr>
              <a:r>
                <a:rPr lang="en-US" sz="1400" dirty="0">
                  <a:solidFill>
                    <a:schemeClr val="bg1"/>
                  </a:solidFill>
                  <a:latin typeface="Abhaya Libre Medium" panose="02000603000000000000" pitchFamily="2" charset="77"/>
                  <a:ea typeface="Lato" panose="020F0502020204030203" pitchFamily="34" charset="0"/>
                  <a:cs typeface="Abhaya Libre Medium" panose="02000603000000000000" pitchFamily="2" charset="77"/>
                </a:rPr>
                <a:t>Write your description here</a:t>
              </a:r>
            </a:p>
          </p:txBody>
        </p:sp>
        <p:sp>
          <p:nvSpPr>
            <p:cNvPr id="25" name="Freeform 6"/>
            <p:cNvSpPr>
              <a:spLocks/>
            </p:cNvSpPr>
            <p:nvPr/>
          </p:nvSpPr>
          <p:spPr bwMode="auto">
            <a:xfrm>
              <a:off x="4585781" y="2714401"/>
              <a:ext cx="2947494" cy="2936956"/>
            </a:xfrm>
            <a:custGeom>
              <a:avLst/>
              <a:gdLst>
                <a:gd name="T0" fmla="*/ 189 w 197"/>
                <a:gd name="T1" fmla="*/ 92 h 196"/>
                <a:gd name="T2" fmla="*/ 196 w 197"/>
                <a:gd name="T3" fmla="*/ 80 h 196"/>
                <a:gd name="T4" fmla="*/ 187 w 197"/>
                <a:gd name="T5" fmla="*/ 79 h 196"/>
                <a:gd name="T6" fmla="*/ 189 w 197"/>
                <a:gd name="T7" fmla="*/ 58 h 196"/>
                <a:gd name="T8" fmla="*/ 183 w 197"/>
                <a:gd name="T9" fmla="*/ 50 h 196"/>
                <a:gd name="T10" fmla="*/ 172 w 197"/>
                <a:gd name="T11" fmla="*/ 35 h 196"/>
                <a:gd name="T12" fmla="*/ 165 w 197"/>
                <a:gd name="T13" fmla="*/ 26 h 196"/>
                <a:gd name="T14" fmla="*/ 147 w 197"/>
                <a:gd name="T15" fmla="*/ 21 h 196"/>
                <a:gd name="T16" fmla="*/ 141 w 197"/>
                <a:gd name="T17" fmla="*/ 9 h 196"/>
                <a:gd name="T18" fmla="*/ 135 w 197"/>
                <a:gd name="T19" fmla="*/ 15 h 196"/>
                <a:gd name="T20" fmla="*/ 122 w 197"/>
                <a:gd name="T21" fmla="*/ 4 h 196"/>
                <a:gd name="T22" fmla="*/ 111 w 197"/>
                <a:gd name="T23" fmla="*/ 0 h 196"/>
                <a:gd name="T24" fmla="*/ 98 w 197"/>
                <a:gd name="T25" fmla="*/ 8 h 196"/>
                <a:gd name="T26" fmla="*/ 98 w 197"/>
                <a:gd name="T27" fmla="*/ 8 h 196"/>
                <a:gd name="T28" fmla="*/ 92 w 197"/>
                <a:gd name="T29" fmla="*/ 2 h 196"/>
                <a:gd name="T30" fmla="*/ 81 w 197"/>
                <a:gd name="T31" fmla="*/ 1 h 196"/>
                <a:gd name="T32" fmla="*/ 65 w 197"/>
                <a:gd name="T33" fmla="*/ 14 h 196"/>
                <a:gd name="T34" fmla="*/ 59 w 197"/>
                <a:gd name="T35" fmla="*/ 7 h 196"/>
                <a:gd name="T36" fmla="*/ 53 w 197"/>
                <a:gd name="T37" fmla="*/ 20 h 196"/>
                <a:gd name="T38" fmla="*/ 35 w 197"/>
                <a:gd name="T39" fmla="*/ 23 h 196"/>
                <a:gd name="T40" fmla="*/ 27 w 197"/>
                <a:gd name="T41" fmla="*/ 33 h 196"/>
                <a:gd name="T42" fmla="*/ 16 w 197"/>
                <a:gd name="T43" fmla="*/ 47 h 196"/>
                <a:gd name="T44" fmla="*/ 9 w 197"/>
                <a:gd name="T45" fmla="*/ 55 h 196"/>
                <a:gd name="T46" fmla="*/ 13 w 197"/>
                <a:gd name="T47" fmla="*/ 69 h 196"/>
                <a:gd name="T48" fmla="*/ 4 w 197"/>
                <a:gd name="T49" fmla="*/ 75 h 196"/>
                <a:gd name="T50" fmla="*/ 2 w 197"/>
                <a:gd name="T51" fmla="*/ 88 h 196"/>
                <a:gd name="T52" fmla="*/ 2 w 197"/>
                <a:gd name="T53" fmla="*/ 105 h 196"/>
                <a:gd name="T54" fmla="*/ 4 w 197"/>
                <a:gd name="T55" fmla="*/ 118 h 196"/>
                <a:gd name="T56" fmla="*/ 15 w 197"/>
                <a:gd name="T57" fmla="*/ 132 h 196"/>
                <a:gd name="T58" fmla="*/ 12 w 197"/>
                <a:gd name="T59" fmla="*/ 145 h 196"/>
                <a:gd name="T60" fmla="*/ 21 w 197"/>
                <a:gd name="T61" fmla="*/ 144 h 196"/>
                <a:gd name="T62" fmla="*/ 25 w 197"/>
                <a:gd name="T63" fmla="*/ 163 h 196"/>
                <a:gd name="T64" fmla="*/ 34 w 197"/>
                <a:gd name="T65" fmla="*/ 170 h 196"/>
                <a:gd name="T66" fmla="*/ 48 w 197"/>
                <a:gd name="T67" fmla="*/ 180 h 196"/>
                <a:gd name="T68" fmla="*/ 58 w 197"/>
                <a:gd name="T69" fmla="*/ 187 h 196"/>
                <a:gd name="T70" fmla="*/ 70 w 197"/>
                <a:gd name="T71" fmla="*/ 183 h 196"/>
                <a:gd name="T72" fmla="*/ 78 w 197"/>
                <a:gd name="T73" fmla="*/ 194 h 196"/>
                <a:gd name="T74" fmla="*/ 89 w 197"/>
                <a:gd name="T75" fmla="*/ 194 h 196"/>
                <a:gd name="T76" fmla="*/ 105 w 197"/>
                <a:gd name="T77" fmla="*/ 188 h 196"/>
                <a:gd name="T78" fmla="*/ 108 w 197"/>
                <a:gd name="T79" fmla="*/ 196 h 196"/>
                <a:gd name="T80" fmla="*/ 118 w 197"/>
                <a:gd name="T81" fmla="*/ 186 h 196"/>
                <a:gd name="T82" fmla="*/ 137 w 197"/>
                <a:gd name="T83" fmla="*/ 189 h 196"/>
                <a:gd name="T84" fmla="*/ 147 w 197"/>
                <a:gd name="T85" fmla="*/ 182 h 196"/>
                <a:gd name="T86" fmla="*/ 161 w 197"/>
                <a:gd name="T87" fmla="*/ 172 h 196"/>
                <a:gd name="T88" fmla="*/ 171 w 197"/>
                <a:gd name="T89" fmla="*/ 166 h 196"/>
                <a:gd name="T90" fmla="*/ 176 w 197"/>
                <a:gd name="T91" fmla="*/ 146 h 196"/>
                <a:gd name="T92" fmla="*/ 184 w 197"/>
                <a:gd name="T93" fmla="*/ 148 h 196"/>
                <a:gd name="T94" fmla="*/ 182 w 197"/>
                <a:gd name="T95" fmla="*/ 134 h 196"/>
                <a:gd name="T96" fmla="*/ 193 w 197"/>
                <a:gd name="T97" fmla="*/ 121 h 196"/>
                <a:gd name="T98" fmla="*/ 197 w 197"/>
                <a:gd name="T99" fmla="*/ 111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97" h="196">
                  <a:moveTo>
                    <a:pt x="195" y="108"/>
                  </a:moveTo>
                  <a:cubicBezTo>
                    <a:pt x="189" y="107"/>
                    <a:pt x="189" y="107"/>
                    <a:pt x="189" y="107"/>
                  </a:cubicBezTo>
                  <a:cubicBezTo>
                    <a:pt x="190" y="102"/>
                    <a:pt x="190" y="97"/>
                    <a:pt x="189" y="92"/>
                  </a:cubicBezTo>
                  <a:cubicBezTo>
                    <a:pt x="195" y="91"/>
                    <a:pt x="195" y="91"/>
                    <a:pt x="195" y="91"/>
                  </a:cubicBezTo>
                  <a:cubicBezTo>
                    <a:pt x="197" y="90"/>
                    <a:pt x="197" y="89"/>
                    <a:pt x="197" y="88"/>
                  </a:cubicBezTo>
                  <a:cubicBezTo>
                    <a:pt x="197" y="85"/>
                    <a:pt x="197" y="83"/>
                    <a:pt x="196" y="80"/>
                  </a:cubicBezTo>
                  <a:cubicBezTo>
                    <a:pt x="196" y="79"/>
                    <a:pt x="195" y="78"/>
                    <a:pt x="194" y="78"/>
                  </a:cubicBezTo>
                  <a:cubicBezTo>
                    <a:pt x="194" y="78"/>
                    <a:pt x="194" y="78"/>
                    <a:pt x="194" y="78"/>
                  </a:cubicBezTo>
                  <a:cubicBezTo>
                    <a:pt x="187" y="79"/>
                    <a:pt x="187" y="79"/>
                    <a:pt x="187" y="79"/>
                  </a:cubicBezTo>
                  <a:cubicBezTo>
                    <a:pt x="186" y="74"/>
                    <a:pt x="185" y="69"/>
                    <a:pt x="183" y="64"/>
                  </a:cubicBezTo>
                  <a:cubicBezTo>
                    <a:pt x="188" y="61"/>
                    <a:pt x="188" y="61"/>
                    <a:pt x="188" y="61"/>
                  </a:cubicBezTo>
                  <a:cubicBezTo>
                    <a:pt x="189" y="61"/>
                    <a:pt x="190" y="59"/>
                    <a:pt x="189" y="58"/>
                  </a:cubicBezTo>
                  <a:cubicBezTo>
                    <a:pt x="188" y="56"/>
                    <a:pt x="187" y="53"/>
                    <a:pt x="186" y="51"/>
                  </a:cubicBezTo>
                  <a:cubicBezTo>
                    <a:pt x="185" y="50"/>
                    <a:pt x="184" y="49"/>
                    <a:pt x="184" y="49"/>
                  </a:cubicBezTo>
                  <a:cubicBezTo>
                    <a:pt x="183" y="49"/>
                    <a:pt x="183" y="50"/>
                    <a:pt x="183" y="50"/>
                  </a:cubicBezTo>
                  <a:cubicBezTo>
                    <a:pt x="177" y="52"/>
                    <a:pt x="177" y="52"/>
                    <a:pt x="177" y="52"/>
                  </a:cubicBezTo>
                  <a:cubicBezTo>
                    <a:pt x="174" y="48"/>
                    <a:pt x="171" y="44"/>
                    <a:pt x="168" y="40"/>
                  </a:cubicBezTo>
                  <a:cubicBezTo>
                    <a:pt x="172" y="35"/>
                    <a:pt x="172" y="35"/>
                    <a:pt x="172" y="35"/>
                  </a:cubicBezTo>
                  <a:cubicBezTo>
                    <a:pt x="173" y="35"/>
                    <a:pt x="173" y="33"/>
                    <a:pt x="173" y="32"/>
                  </a:cubicBezTo>
                  <a:cubicBezTo>
                    <a:pt x="171" y="30"/>
                    <a:pt x="169" y="28"/>
                    <a:pt x="167" y="26"/>
                  </a:cubicBezTo>
                  <a:cubicBezTo>
                    <a:pt x="166" y="26"/>
                    <a:pt x="166" y="26"/>
                    <a:pt x="165" y="26"/>
                  </a:cubicBezTo>
                  <a:cubicBezTo>
                    <a:pt x="164" y="26"/>
                    <a:pt x="164" y="26"/>
                    <a:pt x="163" y="26"/>
                  </a:cubicBezTo>
                  <a:cubicBezTo>
                    <a:pt x="159" y="30"/>
                    <a:pt x="159" y="30"/>
                    <a:pt x="159" y="30"/>
                  </a:cubicBezTo>
                  <a:cubicBezTo>
                    <a:pt x="155" y="27"/>
                    <a:pt x="151" y="24"/>
                    <a:pt x="147" y="21"/>
                  </a:cubicBezTo>
                  <a:cubicBezTo>
                    <a:pt x="150" y="16"/>
                    <a:pt x="150" y="16"/>
                    <a:pt x="150" y="16"/>
                  </a:cubicBezTo>
                  <a:cubicBezTo>
                    <a:pt x="150" y="15"/>
                    <a:pt x="150" y="13"/>
                    <a:pt x="149" y="13"/>
                  </a:cubicBezTo>
                  <a:cubicBezTo>
                    <a:pt x="146" y="12"/>
                    <a:pt x="144" y="10"/>
                    <a:pt x="141" y="9"/>
                  </a:cubicBezTo>
                  <a:cubicBezTo>
                    <a:pt x="141" y="9"/>
                    <a:pt x="140" y="9"/>
                    <a:pt x="140" y="9"/>
                  </a:cubicBezTo>
                  <a:cubicBezTo>
                    <a:pt x="139" y="9"/>
                    <a:pt x="139" y="9"/>
                    <a:pt x="138" y="10"/>
                  </a:cubicBezTo>
                  <a:cubicBezTo>
                    <a:pt x="135" y="15"/>
                    <a:pt x="135" y="15"/>
                    <a:pt x="135" y="15"/>
                  </a:cubicBezTo>
                  <a:cubicBezTo>
                    <a:pt x="133" y="14"/>
                    <a:pt x="130" y="13"/>
                    <a:pt x="128" y="13"/>
                  </a:cubicBezTo>
                  <a:cubicBezTo>
                    <a:pt x="126" y="12"/>
                    <a:pt x="123" y="11"/>
                    <a:pt x="121" y="10"/>
                  </a:cubicBezTo>
                  <a:cubicBezTo>
                    <a:pt x="122" y="4"/>
                    <a:pt x="122" y="4"/>
                    <a:pt x="122" y="4"/>
                  </a:cubicBezTo>
                  <a:cubicBezTo>
                    <a:pt x="122" y="3"/>
                    <a:pt x="121" y="2"/>
                    <a:pt x="120" y="2"/>
                  </a:cubicBezTo>
                  <a:cubicBezTo>
                    <a:pt x="117" y="1"/>
                    <a:pt x="114" y="1"/>
                    <a:pt x="111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9" y="1"/>
                    <a:pt x="109" y="2"/>
                  </a:cubicBezTo>
                  <a:cubicBezTo>
                    <a:pt x="108" y="8"/>
                    <a:pt x="108" y="8"/>
                    <a:pt x="108" y="8"/>
                  </a:cubicBezTo>
                  <a:cubicBezTo>
                    <a:pt x="105" y="8"/>
                    <a:pt x="102" y="8"/>
                    <a:pt x="98" y="8"/>
                  </a:cubicBezTo>
                  <a:cubicBezTo>
                    <a:pt x="98" y="9"/>
                    <a:pt x="98" y="9"/>
                    <a:pt x="98" y="9"/>
                  </a:cubicBezTo>
                  <a:cubicBezTo>
                    <a:pt x="98" y="9"/>
                    <a:pt x="98" y="9"/>
                    <a:pt x="98" y="9"/>
                  </a:cubicBezTo>
                  <a:cubicBezTo>
                    <a:pt x="98" y="8"/>
                    <a:pt x="98" y="8"/>
                    <a:pt x="98" y="8"/>
                  </a:cubicBezTo>
                  <a:cubicBezTo>
                    <a:pt x="98" y="8"/>
                    <a:pt x="98" y="8"/>
                    <a:pt x="98" y="8"/>
                  </a:cubicBezTo>
                  <a:cubicBezTo>
                    <a:pt x="96" y="8"/>
                    <a:pt x="95" y="8"/>
                    <a:pt x="93" y="8"/>
                  </a:cubicBezTo>
                  <a:cubicBezTo>
                    <a:pt x="92" y="2"/>
                    <a:pt x="92" y="2"/>
                    <a:pt x="92" y="2"/>
                  </a:cubicBezTo>
                  <a:cubicBezTo>
                    <a:pt x="91" y="1"/>
                    <a:pt x="90" y="0"/>
                    <a:pt x="89" y="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86" y="0"/>
                    <a:pt x="83" y="0"/>
                    <a:pt x="81" y="1"/>
                  </a:cubicBezTo>
                  <a:cubicBezTo>
                    <a:pt x="79" y="1"/>
                    <a:pt x="79" y="2"/>
                    <a:pt x="79" y="3"/>
                  </a:cubicBezTo>
                  <a:cubicBezTo>
                    <a:pt x="80" y="10"/>
                    <a:pt x="80" y="10"/>
                    <a:pt x="80" y="10"/>
                  </a:cubicBezTo>
                  <a:cubicBezTo>
                    <a:pt x="75" y="11"/>
                    <a:pt x="70" y="12"/>
                    <a:pt x="65" y="14"/>
                  </a:cubicBezTo>
                  <a:cubicBezTo>
                    <a:pt x="62" y="8"/>
                    <a:pt x="62" y="8"/>
                    <a:pt x="62" y="8"/>
                  </a:cubicBezTo>
                  <a:cubicBezTo>
                    <a:pt x="62" y="8"/>
                    <a:pt x="61" y="7"/>
                    <a:pt x="60" y="7"/>
                  </a:cubicBezTo>
                  <a:cubicBezTo>
                    <a:pt x="60" y="7"/>
                    <a:pt x="59" y="7"/>
                    <a:pt x="59" y="7"/>
                  </a:cubicBezTo>
                  <a:cubicBezTo>
                    <a:pt x="57" y="8"/>
                    <a:pt x="54" y="10"/>
                    <a:pt x="52" y="11"/>
                  </a:cubicBezTo>
                  <a:cubicBezTo>
                    <a:pt x="50" y="12"/>
                    <a:pt x="50" y="13"/>
                    <a:pt x="51" y="14"/>
                  </a:cubicBezTo>
                  <a:cubicBezTo>
                    <a:pt x="53" y="20"/>
                    <a:pt x="53" y="20"/>
                    <a:pt x="53" y="20"/>
                  </a:cubicBezTo>
                  <a:cubicBezTo>
                    <a:pt x="49" y="22"/>
                    <a:pt x="45" y="25"/>
                    <a:pt x="41" y="28"/>
                  </a:cubicBezTo>
                  <a:cubicBezTo>
                    <a:pt x="36" y="24"/>
                    <a:pt x="36" y="24"/>
                    <a:pt x="36" y="24"/>
                  </a:cubicBezTo>
                  <a:cubicBezTo>
                    <a:pt x="36" y="24"/>
                    <a:pt x="35" y="23"/>
                    <a:pt x="35" y="23"/>
                  </a:cubicBezTo>
                  <a:cubicBezTo>
                    <a:pt x="34" y="23"/>
                    <a:pt x="33" y="24"/>
                    <a:pt x="33" y="24"/>
                  </a:cubicBezTo>
                  <a:cubicBezTo>
                    <a:pt x="31" y="26"/>
                    <a:pt x="29" y="28"/>
                    <a:pt x="27" y="30"/>
                  </a:cubicBezTo>
                  <a:cubicBezTo>
                    <a:pt x="26" y="31"/>
                    <a:pt x="26" y="32"/>
                    <a:pt x="27" y="33"/>
                  </a:cubicBezTo>
                  <a:cubicBezTo>
                    <a:pt x="31" y="38"/>
                    <a:pt x="31" y="38"/>
                    <a:pt x="31" y="38"/>
                  </a:cubicBezTo>
                  <a:cubicBezTo>
                    <a:pt x="28" y="41"/>
                    <a:pt x="25" y="45"/>
                    <a:pt x="22" y="50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6" y="47"/>
                    <a:pt x="16" y="47"/>
                    <a:pt x="15" y="47"/>
                  </a:cubicBezTo>
                  <a:cubicBezTo>
                    <a:pt x="14" y="47"/>
                    <a:pt x="14" y="47"/>
                    <a:pt x="13" y="48"/>
                  </a:cubicBezTo>
                  <a:cubicBezTo>
                    <a:pt x="12" y="50"/>
                    <a:pt x="11" y="53"/>
                    <a:pt x="9" y="55"/>
                  </a:cubicBezTo>
                  <a:cubicBezTo>
                    <a:pt x="9" y="56"/>
                    <a:pt x="9" y="58"/>
                    <a:pt x="10" y="58"/>
                  </a:cubicBezTo>
                  <a:cubicBezTo>
                    <a:pt x="16" y="61"/>
                    <a:pt x="16" y="61"/>
                    <a:pt x="16" y="61"/>
                  </a:cubicBezTo>
                  <a:cubicBezTo>
                    <a:pt x="15" y="64"/>
                    <a:pt x="14" y="66"/>
                    <a:pt x="13" y="69"/>
                  </a:cubicBezTo>
                  <a:cubicBezTo>
                    <a:pt x="12" y="71"/>
                    <a:pt x="11" y="73"/>
                    <a:pt x="11" y="76"/>
                  </a:cubicBezTo>
                  <a:cubicBezTo>
                    <a:pt x="5" y="75"/>
                    <a:pt x="5" y="75"/>
                    <a:pt x="5" y="75"/>
                  </a:cubicBezTo>
                  <a:cubicBezTo>
                    <a:pt x="4" y="75"/>
                    <a:pt x="4" y="75"/>
                    <a:pt x="4" y="75"/>
                  </a:cubicBezTo>
                  <a:cubicBezTo>
                    <a:pt x="3" y="75"/>
                    <a:pt x="2" y="76"/>
                    <a:pt x="2" y="77"/>
                  </a:cubicBezTo>
                  <a:cubicBezTo>
                    <a:pt x="1" y="80"/>
                    <a:pt x="1" y="82"/>
                    <a:pt x="0" y="85"/>
                  </a:cubicBezTo>
                  <a:cubicBezTo>
                    <a:pt x="0" y="86"/>
                    <a:pt x="1" y="87"/>
                    <a:pt x="2" y="88"/>
                  </a:cubicBezTo>
                  <a:cubicBezTo>
                    <a:pt x="8" y="89"/>
                    <a:pt x="8" y="89"/>
                    <a:pt x="8" y="89"/>
                  </a:cubicBezTo>
                  <a:cubicBezTo>
                    <a:pt x="8" y="94"/>
                    <a:pt x="8" y="99"/>
                    <a:pt x="8" y="104"/>
                  </a:cubicBezTo>
                  <a:cubicBezTo>
                    <a:pt x="2" y="105"/>
                    <a:pt x="2" y="105"/>
                    <a:pt x="2" y="105"/>
                  </a:cubicBezTo>
                  <a:cubicBezTo>
                    <a:pt x="1" y="105"/>
                    <a:pt x="0" y="106"/>
                    <a:pt x="0" y="108"/>
                  </a:cubicBezTo>
                  <a:cubicBezTo>
                    <a:pt x="1" y="110"/>
                    <a:pt x="1" y="113"/>
                    <a:pt x="1" y="116"/>
                  </a:cubicBezTo>
                  <a:cubicBezTo>
                    <a:pt x="2" y="117"/>
                    <a:pt x="3" y="118"/>
                    <a:pt x="4" y="118"/>
                  </a:cubicBezTo>
                  <a:cubicBezTo>
                    <a:pt x="4" y="118"/>
                    <a:pt x="4" y="118"/>
                    <a:pt x="4" y="118"/>
                  </a:cubicBezTo>
                  <a:cubicBezTo>
                    <a:pt x="10" y="117"/>
                    <a:pt x="10" y="117"/>
                    <a:pt x="10" y="117"/>
                  </a:cubicBezTo>
                  <a:cubicBezTo>
                    <a:pt x="11" y="122"/>
                    <a:pt x="13" y="127"/>
                    <a:pt x="15" y="132"/>
                  </a:cubicBezTo>
                  <a:cubicBezTo>
                    <a:pt x="9" y="135"/>
                    <a:pt x="9" y="135"/>
                    <a:pt x="9" y="135"/>
                  </a:cubicBezTo>
                  <a:cubicBezTo>
                    <a:pt x="8" y="135"/>
                    <a:pt x="8" y="136"/>
                    <a:pt x="8" y="138"/>
                  </a:cubicBezTo>
                  <a:cubicBezTo>
                    <a:pt x="9" y="140"/>
                    <a:pt x="11" y="143"/>
                    <a:pt x="12" y="145"/>
                  </a:cubicBezTo>
                  <a:cubicBezTo>
                    <a:pt x="12" y="146"/>
                    <a:pt x="13" y="146"/>
                    <a:pt x="14" y="146"/>
                  </a:cubicBezTo>
                  <a:cubicBezTo>
                    <a:pt x="14" y="146"/>
                    <a:pt x="15" y="146"/>
                    <a:pt x="15" y="146"/>
                  </a:cubicBezTo>
                  <a:cubicBezTo>
                    <a:pt x="21" y="144"/>
                    <a:pt x="21" y="144"/>
                    <a:pt x="21" y="144"/>
                  </a:cubicBezTo>
                  <a:cubicBezTo>
                    <a:pt x="23" y="148"/>
                    <a:pt x="26" y="152"/>
                    <a:pt x="29" y="156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4" y="161"/>
                    <a:pt x="24" y="163"/>
                    <a:pt x="25" y="163"/>
                  </a:cubicBezTo>
                  <a:cubicBezTo>
                    <a:pt x="27" y="166"/>
                    <a:pt x="29" y="168"/>
                    <a:pt x="31" y="170"/>
                  </a:cubicBezTo>
                  <a:cubicBezTo>
                    <a:pt x="31" y="170"/>
                    <a:pt x="32" y="170"/>
                    <a:pt x="33" y="170"/>
                  </a:cubicBezTo>
                  <a:cubicBezTo>
                    <a:pt x="33" y="170"/>
                    <a:pt x="34" y="170"/>
                    <a:pt x="34" y="170"/>
                  </a:cubicBezTo>
                  <a:cubicBezTo>
                    <a:pt x="39" y="165"/>
                    <a:pt x="39" y="165"/>
                    <a:pt x="39" y="165"/>
                  </a:cubicBezTo>
                  <a:cubicBezTo>
                    <a:pt x="42" y="169"/>
                    <a:pt x="47" y="172"/>
                    <a:pt x="51" y="174"/>
                  </a:cubicBezTo>
                  <a:cubicBezTo>
                    <a:pt x="48" y="180"/>
                    <a:pt x="48" y="180"/>
                    <a:pt x="48" y="180"/>
                  </a:cubicBezTo>
                  <a:cubicBezTo>
                    <a:pt x="48" y="181"/>
                    <a:pt x="48" y="182"/>
                    <a:pt x="49" y="183"/>
                  </a:cubicBezTo>
                  <a:cubicBezTo>
                    <a:pt x="51" y="184"/>
                    <a:pt x="54" y="186"/>
                    <a:pt x="57" y="187"/>
                  </a:cubicBezTo>
                  <a:cubicBezTo>
                    <a:pt x="57" y="187"/>
                    <a:pt x="57" y="187"/>
                    <a:pt x="58" y="187"/>
                  </a:cubicBezTo>
                  <a:cubicBezTo>
                    <a:pt x="58" y="187"/>
                    <a:pt x="59" y="187"/>
                    <a:pt x="59" y="186"/>
                  </a:cubicBezTo>
                  <a:cubicBezTo>
                    <a:pt x="63" y="181"/>
                    <a:pt x="63" y="181"/>
                    <a:pt x="63" y="181"/>
                  </a:cubicBezTo>
                  <a:cubicBezTo>
                    <a:pt x="65" y="182"/>
                    <a:pt x="67" y="182"/>
                    <a:pt x="70" y="183"/>
                  </a:cubicBezTo>
                  <a:cubicBezTo>
                    <a:pt x="72" y="184"/>
                    <a:pt x="74" y="185"/>
                    <a:pt x="77" y="185"/>
                  </a:cubicBezTo>
                  <a:cubicBezTo>
                    <a:pt x="76" y="192"/>
                    <a:pt x="76" y="192"/>
                    <a:pt x="76" y="192"/>
                  </a:cubicBezTo>
                  <a:cubicBezTo>
                    <a:pt x="76" y="193"/>
                    <a:pt x="76" y="194"/>
                    <a:pt x="78" y="194"/>
                  </a:cubicBezTo>
                  <a:cubicBezTo>
                    <a:pt x="81" y="195"/>
                    <a:pt x="83" y="195"/>
                    <a:pt x="86" y="196"/>
                  </a:cubicBezTo>
                  <a:cubicBezTo>
                    <a:pt x="86" y="196"/>
                    <a:pt x="86" y="196"/>
                    <a:pt x="86" y="196"/>
                  </a:cubicBezTo>
                  <a:cubicBezTo>
                    <a:pt x="87" y="196"/>
                    <a:pt x="88" y="195"/>
                    <a:pt x="89" y="194"/>
                  </a:cubicBezTo>
                  <a:cubicBezTo>
                    <a:pt x="90" y="188"/>
                    <a:pt x="90" y="188"/>
                    <a:pt x="90" y="188"/>
                  </a:cubicBezTo>
                  <a:cubicBezTo>
                    <a:pt x="93" y="188"/>
                    <a:pt x="96" y="188"/>
                    <a:pt x="99" y="188"/>
                  </a:cubicBezTo>
                  <a:cubicBezTo>
                    <a:pt x="101" y="188"/>
                    <a:pt x="103" y="188"/>
                    <a:pt x="105" y="188"/>
                  </a:cubicBezTo>
                  <a:cubicBezTo>
                    <a:pt x="106" y="194"/>
                    <a:pt x="106" y="194"/>
                    <a:pt x="106" y="194"/>
                  </a:cubicBezTo>
                  <a:cubicBezTo>
                    <a:pt x="106" y="195"/>
                    <a:pt x="107" y="196"/>
                    <a:pt x="108" y="196"/>
                  </a:cubicBezTo>
                  <a:cubicBezTo>
                    <a:pt x="108" y="196"/>
                    <a:pt x="108" y="196"/>
                    <a:pt x="108" y="196"/>
                  </a:cubicBezTo>
                  <a:cubicBezTo>
                    <a:pt x="111" y="196"/>
                    <a:pt x="114" y="195"/>
                    <a:pt x="117" y="195"/>
                  </a:cubicBezTo>
                  <a:cubicBezTo>
                    <a:pt x="118" y="195"/>
                    <a:pt x="119" y="194"/>
                    <a:pt x="119" y="192"/>
                  </a:cubicBezTo>
                  <a:cubicBezTo>
                    <a:pt x="118" y="186"/>
                    <a:pt x="118" y="186"/>
                    <a:pt x="118" y="186"/>
                  </a:cubicBezTo>
                  <a:cubicBezTo>
                    <a:pt x="123" y="185"/>
                    <a:pt x="128" y="184"/>
                    <a:pt x="133" y="182"/>
                  </a:cubicBezTo>
                  <a:cubicBezTo>
                    <a:pt x="135" y="187"/>
                    <a:pt x="135" y="187"/>
                    <a:pt x="135" y="187"/>
                  </a:cubicBezTo>
                  <a:cubicBezTo>
                    <a:pt x="136" y="188"/>
                    <a:pt x="137" y="189"/>
                    <a:pt x="137" y="189"/>
                  </a:cubicBezTo>
                  <a:cubicBezTo>
                    <a:pt x="138" y="189"/>
                    <a:pt x="138" y="189"/>
                    <a:pt x="138" y="188"/>
                  </a:cubicBezTo>
                  <a:cubicBezTo>
                    <a:pt x="141" y="187"/>
                    <a:pt x="143" y="186"/>
                    <a:pt x="146" y="185"/>
                  </a:cubicBezTo>
                  <a:cubicBezTo>
                    <a:pt x="147" y="184"/>
                    <a:pt x="148" y="183"/>
                    <a:pt x="147" y="182"/>
                  </a:cubicBezTo>
                  <a:cubicBezTo>
                    <a:pt x="144" y="176"/>
                    <a:pt x="144" y="176"/>
                    <a:pt x="144" y="176"/>
                  </a:cubicBezTo>
                  <a:cubicBezTo>
                    <a:pt x="149" y="174"/>
                    <a:pt x="153" y="171"/>
                    <a:pt x="157" y="167"/>
                  </a:cubicBezTo>
                  <a:cubicBezTo>
                    <a:pt x="161" y="172"/>
                    <a:pt x="161" y="172"/>
                    <a:pt x="161" y="172"/>
                  </a:cubicBezTo>
                  <a:cubicBezTo>
                    <a:pt x="162" y="172"/>
                    <a:pt x="162" y="172"/>
                    <a:pt x="163" y="172"/>
                  </a:cubicBezTo>
                  <a:cubicBezTo>
                    <a:pt x="164" y="172"/>
                    <a:pt x="164" y="172"/>
                    <a:pt x="165" y="172"/>
                  </a:cubicBezTo>
                  <a:cubicBezTo>
                    <a:pt x="167" y="170"/>
                    <a:pt x="169" y="168"/>
                    <a:pt x="171" y="166"/>
                  </a:cubicBezTo>
                  <a:cubicBezTo>
                    <a:pt x="172" y="165"/>
                    <a:pt x="172" y="164"/>
                    <a:pt x="171" y="163"/>
                  </a:cubicBezTo>
                  <a:cubicBezTo>
                    <a:pt x="166" y="158"/>
                    <a:pt x="166" y="158"/>
                    <a:pt x="166" y="158"/>
                  </a:cubicBezTo>
                  <a:cubicBezTo>
                    <a:pt x="170" y="155"/>
                    <a:pt x="173" y="150"/>
                    <a:pt x="176" y="146"/>
                  </a:cubicBezTo>
                  <a:cubicBezTo>
                    <a:pt x="181" y="149"/>
                    <a:pt x="181" y="149"/>
                    <a:pt x="181" y="149"/>
                  </a:cubicBezTo>
                  <a:cubicBezTo>
                    <a:pt x="182" y="149"/>
                    <a:pt x="182" y="149"/>
                    <a:pt x="182" y="149"/>
                  </a:cubicBezTo>
                  <a:cubicBezTo>
                    <a:pt x="183" y="149"/>
                    <a:pt x="184" y="149"/>
                    <a:pt x="184" y="148"/>
                  </a:cubicBezTo>
                  <a:cubicBezTo>
                    <a:pt x="186" y="146"/>
                    <a:pt x="187" y="143"/>
                    <a:pt x="188" y="140"/>
                  </a:cubicBezTo>
                  <a:cubicBezTo>
                    <a:pt x="189" y="139"/>
                    <a:pt x="188" y="138"/>
                    <a:pt x="187" y="138"/>
                  </a:cubicBezTo>
                  <a:cubicBezTo>
                    <a:pt x="182" y="134"/>
                    <a:pt x="182" y="134"/>
                    <a:pt x="182" y="134"/>
                  </a:cubicBezTo>
                  <a:cubicBezTo>
                    <a:pt x="183" y="132"/>
                    <a:pt x="184" y="130"/>
                    <a:pt x="185" y="127"/>
                  </a:cubicBezTo>
                  <a:cubicBezTo>
                    <a:pt x="186" y="125"/>
                    <a:pt x="186" y="122"/>
                    <a:pt x="187" y="120"/>
                  </a:cubicBezTo>
                  <a:cubicBezTo>
                    <a:pt x="193" y="121"/>
                    <a:pt x="193" y="121"/>
                    <a:pt x="193" y="121"/>
                  </a:cubicBezTo>
                  <a:cubicBezTo>
                    <a:pt x="193" y="121"/>
                    <a:pt x="193" y="121"/>
                    <a:pt x="193" y="121"/>
                  </a:cubicBezTo>
                  <a:cubicBezTo>
                    <a:pt x="194" y="121"/>
                    <a:pt x="195" y="120"/>
                    <a:pt x="196" y="119"/>
                  </a:cubicBezTo>
                  <a:cubicBezTo>
                    <a:pt x="196" y="116"/>
                    <a:pt x="197" y="113"/>
                    <a:pt x="197" y="111"/>
                  </a:cubicBezTo>
                  <a:cubicBezTo>
                    <a:pt x="197" y="110"/>
                    <a:pt x="196" y="108"/>
                    <a:pt x="195" y="108"/>
                  </a:cubicBezTo>
                  <a:close/>
                </a:path>
              </a:pathLst>
            </a:custGeom>
            <a:solidFill>
              <a:schemeClr val="accent3"/>
            </a:solidFill>
            <a:ln w="19050" cap="rnd">
              <a:noFill/>
              <a:round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latin typeface="Abhaya Libre Medium" panose="02000603000000000000" pitchFamily="2" charset="77"/>
                <a:cs typeface="Abhaya Libre Medium" panose="02000603000000000000" pitchFamily="2" charset="77"/>
              </a:endParaRPr>
            </a:p>
          </p:txBody>
        </p:sp>
        <p:sp>
          <p:nvSpPr>
            <p:cNvPr id="33" name="Freeform 129"/>
            <p:cNvSpPr>
              <a:spLocks noEditPoints="1"/>
            </p:cNvSpPr>
            <p:nvPr/>
          </p:nvSpPr>
          <p:spPr bwMode="auto">
            <a:xfrm>
              <a:off x="5620175" y="3343729"/>
              <a:ext cx="863476" cy="699002"/>
            </a:xfrm>
            <a:custGeom>
              <a:avLst/>
              <a:gdLst/>
              <a:ahLst/>
              <a:cxnLst>
                <a:cxn ang="0">
                  <a:pos x="68" y="49"/>
                </a:cxn>
                <a:cxn ang="0">
                  <a:pos x="63" y="55"/>
                </a:cxn>
                <a:cxn ang="0">
                  <a:pos x="5" y="55"/>
                </a:cxn>
                <a:cxn ang="0">
                  <a:pos x="0" y="49"/>
                </a:cxn>
                <a:cxn ang="0">
                  <a:pos x="0" y="6"/>
                </a:cxn>
                <a:cxn ang="0">
                  <a:pos x="5" y="0"/>
                </a:cxn>
                <a:cxn ang="0">
                  <a:pos x="63" y="0"/>
                </a:cxn>
                <a:cxn ang="0">
                  <a:pos x="68" y="6"/>
                </a:cxn>
                <a:cxn ang="0">
                  <a:pos x="68" y="49"/>
                </a:cxn>
                <a:cxn ang="0">
                  <a:pos x="5" y="5"/>
                </a:cxn>
                <a:cxn ang="0">
                  <a:pos x="4" y="6"/>
                </a:cxn>
                <a:cxn ang="0">
                  <a:pos x="4" y="49"/>
                </a:cxn>
                <a:cxn ang="0">
                  <a:pos x="5" y="51"/>
                </a:cxn>
                <a:cxn ang="0">
                  <a:pos x="63" y="51"/>
                </a:cxn>
                <a:cxn ang="0">
                  <a:pos x="64" y="49"/>
                </a:cxn>
                <a:cxn ang="0">
                  <a:pos x="64" y="6"/>
                </a:cxn>
                <a:cxn ang="0">
                  <a:pos x="63" y="5"/>
                </a:cxn>
                <a:cxn ang="0">
                  <a:pos x="5" y="5"/>
                </a:cxn>
                <a:cxn ang="0">
                  <a:pos x="16" y="23"/>
                </a:cxn>
                <a:cxn ang="0">
                  <a:pos x="9" y="16"/>
                </a:cxn>
                <a:cxn ang="0">
                  <a:pos x="16" y="9"/>
                </a:cxn>
                <a:cxn ang="0">
                  <a:pos x="23" y="16"/>
                </a:cxn>
                <a:cxn ang="0">
                  <a:pos x="16" y="23"/>
                </a:cxn>
                <a:cxn ang="0">
                  <a:pos x="59" y="46"/>
                </a:cxn>
                <a:cxn ang="0">
                  <a:pos x="9" y="46"/>
                </a:cxn>
                <a:cxn ang="0">
                  <a:pos x="9" y="39"/>
                </a:cxn>
                <a:cxn ang="0">
                  <a:pos x="20" y="28"/>
                </a:cxn>
                <a:cxn ang="0">
                  <a:pos x="26" y="33"/>
                </a:cxn>
                <a:cxn ang="0">
                  <a:pos x="44" y="15"/>
                </a:cxn>
                <a:cxn ang="0">
                  <a:pos x="59" y="30"/>
                </a:cxn>
                <a:cxn ang="0">
                  <a:pos x="59" y="46"/>
                </a:cxn>
              </a:cxnLst>
              <a:rect l="0" t="0" r="r" b="b"/>
              <a:pathLst>
                <a:path w="68" h="55">
                  <a:moveTo>
                    <a:pt x="68" y="49"/>
                  </a:moveTo>
                  <a:cubicBezTo>
                    <a:pt x="68" y="53"/>
                    <a:pt x="66" y="55"/>
                    <a:pt x="63" y="55"/>
                  </a:cubicBezTo>
                  <a:cubicBezTo>
                    <a:pt x="5" y="55"/>
                    <a:pt x="5" y="55"/>
                    <a:pt x="5" y="55"/>
                  </a:cubicBezTo>
                  <a:cubicBezTo>
                    <a:pt x="2" y="55"/>
                    <a:pt x="0" y="53"/>
                    <a:pt x="0" y="4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5" y="0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66" y="0"/>
                    <a:pt x="68" y="3"/>
                    <a:pt x="68" y="6"/>
                  </a:cubicBezTo>
                  <a:lnTo>
                    <a:pt x="68" y="49"/>
                  </a:lnTo>
                  <a:close/>
                  <a:moveTo>
                    <a:pt x="5" y="5"/>
                  </a:moveTo>
                  <a:cubicBezTo>
                    <a:pt x="5" y="5"/>
                    <a:pt x="4" y="5"/>
                    <a:pt x="4" y="6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4" y="50"/>
                    <a:pt x="5" y="51"/>
                    <a:pt x="5" y="51"/>
                  </a:cubicBezTo>
                  <a:cubicBezTo>
                    <a:pt x="63" y="51"/>
                    <a:pt x="63" y="51"/>
                    <a:pt x="63" y="51"/>
                  </a:cubicBezTo>
                  <a:cubicBezTo>
                    <a:pt x="63" y="51"/>
                    <a:pt x="64" y="50"/>
                    <a:pt x="64" y="49"/>
                  </a:cubicBezTo>
                  <a:cubicBezTo>
                    <a:pt x="64" y="6"/>
                    <a:pt x="64" y="6"/>
                    <a:pt x="64" y="6"/>
                  </a:cubicBezTo>
                  <a:cubicBezTo>
                    <a:pt x="64" y="5"/>
                    <a:pt x="63" y="5"/>
                    <a:pt x="63" y="5"/>
                  </a:cubicBezTo>
                  <a:lnTo>
                    <a:pt x="5" y="5"/>
                  </a:lnTo>
                  <a:close/>
                  <a:moveTo>
                    <a:pt x="16" y="23"/>
                  </a:moveTo>
                  <a:cubicBezTo>
                    <a:pt x="12" y="23"/>
                    <a:pt x="9" y="20"/>
                    <a:pt x="9" y="16"/>
                  </a:cubicBezTo>
                  <a:cubicBezTo>
                    <a:pt x="9" y="13"/>
                    <a:pt x="12" y="9"/>
                    <a:pt x="16" y="9"/>
                  </a:cubicBezTo>
                  <a:cubicBezTo>
                    <a:pt x="20" y="9"/>
                    <a:pt x="23" y="13"/>
                    <a:pt x="23" y="16"/>
                  </a:cubicBezTo>
                  <a:cubicBezTo>
                    <a:pt x="23" y="20"/>
                    <a:pt x="20" y="23"/>
                    <a:pt x="16" y="23"/>
                  </a:cubicBezTo>
                  <a:close/>
                  <a:moveTo>
                    <a:pt x="59" y="46"/>
                  </a:moveTo>
                  <a:cubicBezTo>
                    <a:pt x="9" y="46"/>
                    <a:pt x="9" y="46"/>
                    <a:pt x="9" y="46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20" y="28"/>
                    <a:pt x="20" y="28"/>
                    <a:pt x="20" y="28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44" y="15"/>
                    <a:pt x="44" y="15"/>
                    <a:pt x="44" y="15"/>
                  </a:cubicBezTo>
                  <a:cubicBezTo>
                    <a:pt x="59" y="30"/>
                    <a:pt x="59" y="30"/>
                    <a:pt x="59" y="30"/>
                  </a:cubicBezTo>
                  <a:lnTo>
                    <a:pt x="59" y="46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latin typeface="Abhaya Libre Medium" panose="02000603000000000000" pitchFamily="2" charset="77"/>
                <a:cs typeface="Abhaya Libre Medium" panose="02000603000000000000" pitchFamily="2" charset="77"/>
              </a:endParaRPr>
            </a:p>
          </p:txBody>
        </p:sp>
        <p:sp>
          <p:nvSpPr>
            <p:cNvPr id="24" name="Subtitle 2">
              <a:extLst>
                <a:ext uri="{FF2B5EF4-FFF2-40B4-BE49-F238E27FC236}">
                  <a16:creationId xmlns:a16="http://schemas.microsoft.com/office/drawing/2014/main" id="{BFF2805F-E3EE-594C-862A-EC91EB81AE9E}"/>
                </a:ext>
              </a:extLst>
            </p:cNvPr>
            <p:cNvSpPr txBox="1">
              <a:spLocks/>
            </p:cNvSpPr>
            <p:nvPr/>
          </p:nvSpPr>
          <p:spPr>
            <a:xfrm>
              <a:off x="4818406" y="4182879"/>
              <a:ext cx="2467013" cy="801467"/>
            </a:xfrm>
            <a:prstGeom prst="rect">
              <a:avLst/>
            </a:prstGeom>
          </p:spPr>
          <p:txBody>
            <a:bodyPr vert="horz" wrap="square" lIns="91422" tIns="45711" rIns="91422" bIns="45711" rtlCol="0">
              <a:spAutoFit/>
            </a:bodyPr>
            <a:lstStyle>
              <a:lvl1pPr marL="0" indent="0" algn="l" defTabSz="1828434" rtl="0" eaLnBrk="1" latinLnBrk="0" hangingPunct="1">
                <a:lnSpc>
                  <a:spcPct val="90000"/>
                </a:lnSpc>
                <a:spcBef>
                  <a:spcPts val="2000"/>
                </a:spcBef>
                <a:buFont typeface="Arial" panose="020B0604020202020204" pitchFamily="34" charset="0"/>
                <a:buNone/>
                <a:defRPr lang="en-US" sz="4800" kern="1200" dirty="0" smtClean="0">
                  <a:solidFill>
                    <a:schemeClr val="tx1"/>
                  </a:solidFill>
                  <a:effectLst/>
                  <a:latin typeface="Lato Light"/>
                  <a:ea typeface="+mn-ea"/>
                  <a:cs typeface="Lato Light"/>
                </a:defRPr>
              </a:lvl1pPr>
              <a:lvl2pPr marL="914217" indent="0" algn="l" defTabSz="1828434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lang="en-US" sz="4000" kern="1200" dirty="0" smtClean="0">
                  <a:solidFill>
                    <a:schemeClr val="tx1"/>
                  </a:solidFill>
                  <a:effectLst/>
                  <a:latin typeface="Lato Light"/>
                  <a:ea typeface="+mn-ea"/>
                  <a:cs typeface="Lato Light"/>
                </a:defRPr>
              </a:lvl2pPr>
              <a:lvl3pPr marL="1828434" indent="0" algn="l" defTabSz="1828434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lang="en-US" sz="3600" kern="1200" dirty="0" smtClean="0">
                  <a:solidFill>
                    <a:schemeClr val="tx1"/>
                  </a:solidFill>
                  <a:effectLst/>
                  <a:latin typeface="Lato Light"/>
                  <a:ea typeface="+mn-ea"/>
                  <a:cs typeface="Lato Light"/>
                </a:defRPr>
              </a:lvl3pPr>
              <a:lvl4pPr marL="2742651" indent="0" algn="l" defTabSz="1828434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lang="en-US" sz="3200" kern="1200" dirty="0" smtClean="0">
                  <a:solidFill>
                    <a:schemeClr val="tx1"/>
                  </a:solidFill>
                  <a:effectLst/>
                  <a:latin typeface="Lato Light"/>
                  <a:ea typeface="+mn-ea"/>
                  <a:cs typeface="Lato Light"/>
                </a:defRPr>
              </a:lvl4pPr>
              <a:lvl5pPr marL="3656868" indent="0" algn="l" defTabSz="1828434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lang="en-US" sz="3200" kern="1200" dirty="0">
                  <a:solidFill>
                    <a:schemeClr val="tx1"/>
                  </a:solidFill>
                  <a:effectLst/>
                  <a:latin typeface="Lato Light"/>
                  <a:ea typeface="+mn-ea"/>
                  <a:cs typeface="Lato Light"/>
                </a:defRPr>
              </a:lvl5pPr>
              <a:lvl6pPr marL="5028194" indent="-457109" algn="l" defTabSz="1828434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942411" indent="-457109" algn="l" defTabSz="1828434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856628" indent="-457109" algn="l" defTabSz="1828434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7770846" indent="-457109" algn="l" defTabSz="1828434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20000"/>
                </a:lnSpc>
              </a:pPr>
              <a:r>
                <a:rPr lang="en-US" sz="1800" dirty="0">
                  <a:solidFill>
                    <a:schemeClr val="bg1"/>
                  </a:solidFill>
                  <a:latin typeface="Abhaya Libre Medium" panose="02000603000000000000" pitchFamily="2" charset="77"/>
                  <a:ea typeface="Lato" panose="020F0502020204030203" pitchFamily="34" charset="0"/>
                  <a:cs typeface="Abhaya Libre Medium" panose="02000603000000000000" pitchFamily="2" charset="77"/>
                </a:rPr>
                <a:t>Write your awesome description here</a:t>
              </a:r>
            </a:p>
          </p:txBody>
        </p:sp>
        <p:sp>
          <p:nvSpPr>
            <p:cNvPr id="27" name="Freeform 8"/>
            <p:cNvSpPr>
              <a:spLocks/>
            </p:cNvSpPr>
            <p:nvPr/>
          </p:nvSpPr>
          <p:spPr bwMode="auto">
            <a:xfrm>
              <a:off x="7343093" y="3751260"/>
              <a:ext cx="2184812" cy="2157422"/>
            </a:xfrm>
            <a:custGeom>
              <a:avLst/>
              <a:gdLst>
                <a:gd name="T0" fmla="*/ 135 w 146"/>
                <a:gd name="T1" fmla="*/ 77 h 144"/>
                <a:gd name="T2" fmla="*/ 144 w 146"/>
                <a:gd name="T3" fmla="*/ 65 h 144"/>
                <a:gd name="T4" fmla="*/ 143 w 146"/>
                <a:gd name="T5" fmla="*/ 53 h 144"/>
                <a:gd name="T6" fmla="*/ 141 w 146"/>
                <a:gd name="T7" fmla="*/ 51 h 144"/>
                <a:gd name="T8" fmla="*/ 129 w 146"/>
                <a:gd name="T9" fmla="*/ 45 h 144"/>
                <a:gd name="T10" fmla="*/ 135 w 146"/>
                <a:gd name="T11" fmla="*/ 39 h 144"/>
                <a:gd name="T12" fmla="*/ 131 w 146"/>
                <a:gd name="T13" fmla="*/ 27 h 144"/>
                <a:gd name="T14" fmla="*/ 128 w 146"/>
                <a:gd name="T15" fmla="*/ 27 h 144"/>
                <a:gd name="T16" fmla="*/ 113 w 146"/>
                <a:gd name="T17" fmla="*/ 25 h 144"/>
                <a:gd name="T18" fmla="*/ 117 w 146"/>
                <a:gd name="T19" fmla="*/ 14 h 144"/>
                <a:gd name="T20" fmla="*/ 108 w 146"/>
                <a:gd name="T21" fmla="*/ 9 h 144"/>
                <a:gd name="T22" fmla="*/ 101 w 146"/>
                <a:gd name="T23" fmla="*/ 17 h 144"/>
                <a:gd name="T24" fmla="*/ 92 w 146"/>
                <a:gd name="T25" fmla="*/ 13 h 144"/>
                <a:gd name="T26" fmla="*/ 92 w 146"/>
                <a:gd name="T27" fmla="*/ 2 h 144"/>
                <a:gd name="T28" fmla="*/ 82 w 146"/>
                <a:gd name="T29" fmla="*/ 0 h 144"/>
                <a:gd name="T30" fmla="*/ 78 w 146"/>
                <a:gd name="T31" fmla="*/ 10 h 144"/>
                <a:gd name="T32" fmla="*/ 73 w 146"/>
                <a:gd name="T33" fmla="*/ 10 h 144"/>
                <a:gd name="T34" fmla="*/ 66 w 146"/>
                <a:gd name="T35" fmla="*/ 1 h 144"/>
                <a:gd name="T36" fmla="*/ 64 w 146"/>
                <a:gd name="T37" fmla="*/ 0 h 144"/>
                <a:gd name="T38" fmla="*/ 52 w 146"/>
                <a:gd name="T39" fmla="*/ 4 h 144"/>
                <a:gd name="T40" fmla="*/ 45 w 146"/>
                <a:gd name="T41" fmla="*/ 17 h 144"/>
                <a:gd name="T42" fmla="*/ 38 w 146"/>
                <a:gd name="T43" fmla="*/ 8 h 144"/>
                <a:gd name="T44" fmla="*/ 29 w 146"/>
                <a:gd name="T45" fmla="*/ 14 h 144"/>
                <a:gd name="T46" fmla="*/ 33 w 146"/>
                <a:gd name="T47" fmla="*/ 25 h 144"/>
                <a:gd name="T48" fmla="*/ 18 w 146"/>
                <a:gd name="T49" fmla="*/ 27 h 144"/>
                <a:gd name="T50" fmla="*/ 15 w 146"/>
                <a:gd name="T51" fmla="*/ 27 h 144"/>
                <a:gd name="T52" fmla="*/ 10 w 146"/>
                <a:gd name="T53" fmla="*/ 38 h 144"/>
                <a:gd name="T54" fmla="*/ 14 w 146"/>
                <a:gd name="T55" fmla="*/ 52 h 144"/>
                <a:gd name="T56" fmla="*/ 5 w 146"/>
                <a:gd name="T57" fmla="*/ 51 h 144"/>
                <a:gd name="T58" fmla="*/ 3 w 146"/>
                <a:gd name="T59" fmla="*/ 53 h 144"/>
                <a:gd name="T60" fmla="*/ 2 w 146"/>
                <a:gd name="T61" fmla="*/ 65 h 144"/>
                <a:gd name="T62" fmla="*/ 11 w 146"/>
                <a:gd name="T63" fmla="*/ 77 h 144"/>
                <a:gd name="T64" fmla="*/ 1 w 146"/>
                <a:gd name="T65" fmla="*/ 81 h 144"/>
                <a:gd name="T66" fmla="*/ 5 w 146"/>
                <a:gd name="T67" fmla="*/ 92 h 144"/>
                <a:gd name="T68" fmla="*/ 14 w 146"/>
                <a:gd name="T69" fmla="*/ 91 h 144"/>
                <a:gd name="T70" fmla="*/ 18 w 146"/>
                <a:gd name="T71" fmla="*/ 100 h 144"/>
                <a:gd name="T72" fmla="*/ 10 w 146"/>
                <a:gd name="T73" fmla="*/ 108 h 144"/>
                <a:gd name="T74" fmla="*/ 17 w 146"/>
                <a:gd name="T75" fmla="*/ 117 h 144"/>
                <a:gd name="T76" fmla="*/ 26 w 146"/>
                <a:gd name="T77" fmla="*/ 112 h 144"/>
                <a:gd name="T78" fmla="*/ 28 w 146"/>
                <a:gd name="T79" fmla="*/ 126 h 144"/>
                <a:gd name="T80" fmla="*/ 37 w 146"/>
                <a:gd name="T81" fmla="*/ 135 h 144"/>
                <a:gd name="T82" fmla="*/ 40 w 146"/>
                <a:gd name="T83" fmla="*/ 134 h 144"/>
                <a:gd name="T84" fmla="*/ 53 w 146"/>
                <a:gd name="T85" fmla="*/ 130 h 144"/>
                <a:gd name="T86" fmla="*/ 52 w 146"/>
                <a:gd name="T87" fmla="*/ 139 h 144"/>
                <a:gd name="T88" fmla="*/ 64 w 146"/>
                <a:gd name="T89" fmla="*/ 144 h 144"/>
                <a:gd name="T90" fmla="*/ 66 w 146"/>
                <a:gd name="T91" fmla="*/ 142 h 144"/>
                <a:gd name="T92" fmla="*/ 73 w 146"/>
                <a:gd name="T93" fmla="*/ 134 h 144"/>
                <a:gd name="T94" fmla="*/ 80 w 146"/>
                <a:gd name="T95" fmla="*/ 142 h 144"/>
                <a:gd name="T96" fmla="*/ 82 w 146"/>
                <a:gd name="T97" fmla="*/ 144 h 144"/>
                <a:gd name="T98" fmla="*/ 94 w 146"/>
                <a:gd name="T99" fmla="*/ 139 h 144"/>
                <a:gd name="T100" fmla="*/ 101 w 146"/>
                <a:gd name="T101" fmla="*/ 127 h 144"/>
                <a:gd name="T102" fmla="*/ 108 w 146"/>
                <a:gd name="T103" fmla="*/ 135 h 144"/>
                <a:gd name="T104" fmla="*/ 118 w 146"/>
                <a:gd name="T105" fmla="*/ 130 h 144"/>
                <a:gd name="T106" fmla="*/ 113 w 146"/>
                <a:gd name="T107" fmla="*/ 119 h 144"/>
                <a:gd name="T108" fmla="*/ 128 w 146"/>
                <a:gd name="T109" fmla="*/ 117 h 144"/>
                <a:gd name="T110" fmla="*/ 131 w 146"/>
                <a:gd name="T111" fmla="*/ 116 h 144"/>
                <a:gd name="T112" fmla="*/ 136 w 146"/>
                <a:gd name="T113" fmla="*/ 105 h 144"/>
                <a:gd name="T114" fmla="*/ 132 w 146"/>
                <a:gd name="T115" fmla="*/ 92 h 144"/>
                <a:gd name="T116" fmla="*/ 141 w 146"/>
                <a:gd name="T117" fmla="*/ 92 h 144"/>
                <a:gd name="T118" fmla="*/ 144 w 146"/>
                <a:gd name="T119" fmla="*/ 91 h 144"/>
                <a:gd name="T120" fmla="*/ 144 w 146"/>
                <a:gd name="T121" fmla="*/ 7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46" h="144">
                  <a:moveTo>
                    <a:pt x="144" y="79"/>
                  </a:moveTo>
                  <a:cubicBezTo>
                    <a:pt x="135" y="77"/>
                    <a:pt x="135" y="77"/>
                    <a:pt x="135" y="77"/>
                  </a:cubicBezTo>
                  <a:cubicBezTo>
                    <a:pt x="135" y="73"/>
                    <a:pt x="135" y="70"/>
                    <a:pt x="135" y="67"/>
                  </a:cubicBezTo>
                  <a:cubicBezTo>
                    <a:pt x="144" y="65"/>
                    <a:pt x="144" y="65"/>
                    <a:pt x="144" y="65"/>
                  </a:cubicBezTo>
                  <a:cubicBezTo>
                    <a:pt x="145" y="65"/>
                    <a:pt x="146" y="64"/>
                    <a:pt x="145" y="62"/>
                  </a:cubicBezTo>
                  <a:cubicBezTo>
                    <a:pt x="145" y="59"/>
                    <a:pt x="144" y="56"/>
                    <a:pt x="143" y="53"/>
                  </a:cubicBezTo>
                  <a:cubicBezTo>
                    <a:pt x="143" y="52"/>
                    <a:pt x="142" y="51"/>
                    <a:pt x="141" y="51"/>
                  </a:cubicBezTo>
                  <a:cubicBezTo>
                    <a:pt x="141" y="51"/>
                    <a:pt x="141" y="51"/>
                    <a:pt x="141" y="51"/>
                  </a:cubicBezTo>
                  <a:cubicBezTo>
                    <a:pt x="132" y="53"/>
                    <a:pt x="132" y="53"/>
                    <a:pt x="132" y="53"/>
                  </a:cubicBezTo>
                  <a:cubicBezTo>
                    <a:pt x="131" y="50"/>
                    <a:pt x="130" y="47"/>
                    <a:pt x="129" y="45"/>
                  </a:cubicBezTo>
                  <a:cubicBezTo>
                    <a:pt x="129" y="44"/>
                    <a:pt x="128" y="44"/>
                    <a:pt x="128" y="44"/>
                  </a:cubicBezTo>
                  <a:cubicBezTo>
                    <a:pt x="135" y="39"/>
                    <a:pt x="135" y="39"/>
                    <a:pt x="135" y="39"/>
                  </a:cubicBezTo>
                  <a:cubicBezTo>
                    <a:pt x="136" y="38"/>
                    <a:pt x="137" y="37"/>
                    <a:pt x="136" y="36"/>
                  </a:cubicBezTo>
                  <a:cubicBezTo>
                    <a:pt x="134" y="33"/>
                    <a:pt x="133" y="30"/>
                    <a:pt x="131" y="27"/>
                  </a:cubicBezTo>
                  <a:cubicBezTo>
                    <a:pt x="130" y="27"/>
                    <a:pt x="130" y="27"/>
                    <a:pt x="129" y="27"/>
                  </a:cubicBezTo>
                  <a:cubicBezTo>
                    <a:pt x="128" y="27"/>
                    <a:pt x="128" y="27"/>
                    <a:pt x="128" y="27"/>
                  </a:cubicBezTo>
                  <a:cubicBezTo>
                    <a:pt x="120" y="32"/>
                    <a:pt x="120" y="32"/>
                    <a:pt x="120" y="32"/>
                  </a:cubicBezTo>
                  <a:cubicBezTo>
                    <a:pt x="118" y="29"/>
                    <a:pt x="116" y="27"/>
                    <a:pt x="113" y="25"/>
                  </a:cubicBezTo>
                  <a:cubicBezTo>
                    <a:pt x="118" y="17"/>
                    <a:pt x="118" y="17"/>
                    <a:pt x="118" y="17"/>
                  </a:cubicBezTo>
                  <a:cubicBezTo>
                    <a:pt x="119" y="16"/>
                    <a:pt x="118" y="15"/>
                    <a:pt x="117" y="14"/>
                  </a:cubicBezTo>
                  <a:cubicBezTo>
                    <a:pt x="115" y="12"/>
                    <a:pt x="112" y="10"/>
                    <a:pt x="109" y="9"/>
                  </a:cubicBezTo>
                  <a:cubicBezTo>
                    <a:pt x="109" y="9"/>
                    <a:pt x="108" y="9"/>
                    <a:pt x="108" y="9"/>
                  </a:cubicBezTo>
                  <a:cubicBezTo>
                    <a:pt x="107" y="9"/>
                    <a:pt x="107" y="9"/>
                    <a:pt x="106" y="10"/>
                  </a:cubicBezTo>
                  <a:cubicBezTo>
                    <a:pt x="101" y="17"/>
                    <a:pt x="101" y="17"/>
                    <a:pt x="101" y="17"/>
                  </a:cubicBezTo>
                  <a:cubicBezTo>
                    <a:pt x="99" y="15"/>
                    <a:pt x="96" y="14"/>
                    <a:pt x="93" y="13"/>
                  </a:cubicBezTo>
                  <a:cubicBezTo>
                    <a:pt x="93" y="13"/>
                    <a:pt x="92" y="13"/>
                    <a:pt x="92" y="13"/>
                  </a:cubicBezTo>
                  <a:cubicBezTo>
                    <a:pt x="94" y="4"/>
                    <a:pt x="94" y="4"/>
                    <a:pt x="94" y="4"/>
                  </a:cubicBezTo>
                  <a:cubicBezTo>
                    <a:pt x="94" y="3"/>
                    <a:pt x="93" y="2"/>
                    <a:pt x="92" y="2"/>
                  </a:cubicBezTo>
                  <a:cubicBezTo>
                    <a:pt x="89" y="1"/>
                    <a:pt x="86" y="0"/>
                    <a:pt x="82" y="0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81" y="0"/>
                    <a:pt x="80" y="0"/>
                    <a:pt x="80" y="2"/>
                  </a:cubicBezTo>
                  <a:cubicBezTo>
                    <a:pt x="78" y="10"/>
                    <a:pt x="78" y="10"/>
                    <a:pt x="78" y="10"/>
                  </a:cubicBezTo>
                  <a:cubicBezTo>
                    <a:pt x="76" y="10"/>
                    <a:pt x="75" y="10"/>
                    <a:pt x="73" y="10"/>
                  </a:cubicBezTo>
                  <a:cubicBezTo>
                    <a:pt x="73" y="10"/>
                    <a:pt x="73" y="10"/>
                    <a:pt x="73" y="10"/>
                  </a:cubicBezTo>
                  <a:cubicBezTo>
                    <a:pt x="71" y="10"/>
                    <a:pt x="70" y="10"/>
                    <a:pt x="68" y="10"/>
                  </a:cubicBezTo>
                  <a:cubicBezTo>
                    <a:pt x="66" y="1"/>
                    <a:pt x="66" y="1"/>
                    <a:pt x="66" y="1"/>
                  </a:cubicBezTo>
                  <a:cubicBezTo>
                    <a:pt x="66" y="0"/>
                    <a:pt x="65" y="0"/>
                    <a:pt x="64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60" y="0"/>
                    <a:pt x="57" y="1"/>
                    <a:pt x="54" y="2"/>
                  </a:cubicBezTo>
                  <a:cubicBezTo>
                    <a:pt x="53" y="2"/>
                    <a:pt x="52" y="3"/>
                    <a:pt x="52" y="4"/>
                  </a:cubicBezTo>
                  <a:cubicBezTo>
                    <a:pt x="54" y="13"/>
                    <a:pt x="54" y="13"/>
                    <a:pt x="54" y="13"/>
                  </a:cubicBezTo>
                  <a:cubicBezTo>
                    <a:pt x="51" y="14"/>
                    <a:pt x="48" y="15"/>
                    <a:pt x="45" y="17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39" y="9"/>
                    <a:pt x="39" y="8"/>
                    <a:pt x="38" y="8"/>
                  </a:cubicBezTo>
                  <a:cubicBezTo>
                    <a:pt x="38" y="8"/>
                    <a:pt x="37" y="8"/>
                    <a:pt x="37" y="9"/>
                  </a:cubicBezTo>
                  <a:cubicBezTo>
                    <a:pt x="34" y="10"/>
                    <a:pt x="31" y="12"/>
                    <a:pt x="29" y="14"/>
                  </a:cubicBezTo>
                  <a:cubicBezTo>
                    <a:pt x="28" y="15"/>
                    <a:pt x="27" y="16"/>
                    <a:pt x="28" y="17"/>
                  </a:cubicBezTo>
                  <a:cubicBezTo>
                    <a:pt x="33" y="25"/>
                    <a:pt x="33" y="25"/>
                    <a:pt x="33" y="25"/>
                  </a:cubicBezTo>
                  <a:cubicBezTo>
                    <a:pt x="30" y="27"/>
                    <a:pt x="28" y="29"/>
                    <a:pt x="26" y="31"/>
                  </a:cubicBezTo>
                  <a:cubicBezTo>
                    <a:pt x="18" y="27"/>
                    <a:pt x="18" y="27"/>
                    <a:pt x="18" y="27"/>
                  </a:cubicBezTo>
                  <a:cubicBezTo>
                    <a:pt x="18" y="26"/>
                    <a:pt x="17" y="26"/>
                    <a:pt x="17" y="26"/>
                  </a:cubicBezTo>
                  <a:cubicBezTo>
                    <a:pt x="16" y="26"/>
                    <a:pt x="16" y="27"/>
                    <a:pt x="15" y="27"/>
                  </a:cubicBezTo>
                  <a:cubicBezTo>
                    <a:pt x="13" y="30"/>
                    <a:pt x="11" y="33"/>
                    <a:pt x="10" y="35"/>
                  </a:cubicBezTo>
                  <a:cubicBezTo>
                    <a:pt x="9" y="36"/>
                    <a:pt x="9" y="38"/>
                    <a:pt x="10" y="38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6" y="46"/>
                    <a:pt x="15" y="49"/>
                    <a:pt x="14" y="52"/>
                  </a:cubicBezTo>
                  <a:cubicBezTo>
                    <a:pt x="14" y="52"/>
                    <a:pt x="14" y="52"/>
                    <a:pt x="14" y="53"/>
                  </a:cubicBezTo>
                  <a:cubicBezTo>
                    <a:pt x="5" y="51"/>
                    <a:pt x="5" y="51"/>
                    <a:pt x="5" y="51"/>
                  </a:cubicBezTo>
                  <a:cubicBezTo>
                    <a:pt x="5" y="51"/>
                    <a:pt x="5" y="51"/>
                    <a:pt x="5" y="51"/>
                  </a:cubicBezTo>
                  <a:cubicBezTo>
                    <a:pt x="4" y="51"/>
                    <a:pt x="3" y="52"/>
                    <a:pt x="3" y="53"/>
                  </a:cubicBezTo>
                  <a:cubicBezTo>
                    <a:pt x="2" y="56"/>
                    <a:pt x="1" y="59"/>
                    <a:pt x="1" y="62"/>
                  </a:cubicBezTo>
                  <a:cubicBezTo>
                    <a:pt x="0" y="64"/>
                    <a:pt x="1" y="65"/>
                    <a:pt x="2" y="65"/>
                  </a:cubicBezTo>
                  <a:cubicBezTo>
                    <a:pt x="11" y="67"/>
                    <a:pt x="11" y="67"/>
                    <a:pt x="11" y="67"/>
                  </a:cubicBezTo>
                  <a:cubicBezTo>
                    <a:pt x="11" y="70"/>
                    <a:pt x="11" y="73"/>
                    <a:pt x="11" y="77"/>
                  </a:cubicBezTo>
                  <a:cubicBezTo>
                    <a:pt x="2" y="79"/>
                    <a:pt x="2" y="79"/>
                    <a:pt x="2" y="79"/>
                  </a:cubicBezTo>
                  <a:cubicBezTo>
                    <a:pt x="1" y="79"/>
                    <a:pt x="1" y="80"/>
                    <a:pt x="1" y="81"/>
                  </a:cubicBezTo>
                  <a:cubicBezTo>
                    <a:pt x="1" y="84"/>
                    <a:pt x="2" y="88"/>
                    <a:pt x="3" y="91"/>
                  </a:cubicBezTo>
                  <a:cubicBezTo>
                    <a:pt x="3" y="92"/>
                    <a:pt x="4" y="92"/>
                    <a:pt x="5" y="92"/>
                  </a:cubicBezTo>
                  <a:cubicBezTo>
                    <a:pt x="5" y="92"/>
                    <a:pt x="5" y="92"/>
                    <a:pt x="5" y="92"/>
                  </a:cubicBezTo>
                  <a:cubicBezTo>
                    <a:pt x="14" y="91"/>
                    <a:pt x="14" y="91"/>
                    <a:pt x="14" y="91"/>
                  </a:cubicBezTo>
                  <a:cubicBezTo>
                    <a:pt x="15" y="94"/>
                    <a:pt x="16" y="96"/>
                    <a:pt x="17" y="99"/>
                  </a:cubicBezTo>
                  <a:cubicBezTo>
                    <a:pt x="17" y="99"/>
                    <a:pt x="18" y="100"/>
                    <a:pt x="18" y="100"/>
                  </a:cubicBezTo>
                  <a:cubicBezTo>
                    <a:pt x="11" y="105"/>
                    <a:pt x="11" y="105"/>
                    <a:pt x="11" y="105"/>
                  </a:cubicBezTo>
                  <a:cubicBezTo>
                    <a:pt x="10" y="106"/>
                    <a:pt x="9" y="107"/>
                    <a:pt x="10" y="108"/>
                  </a:cubicBezTo>
                  <a:cubicBezTo>
                    <a:pt x="12" y="111"/>
                    <a:pt x="13" y="114"/>
                    <a:pt x="15" y="116"/>
                  </a:cubicBezTo>
                  <a:cubicBezTo>
                    <a:pt x="16" y="117"/>
                    <a:pt x="17" y="117"/>
                    <a:pt x="17" y="117"/>
                  </a:cubicBezTo>
                  <a:cubicBezTo>
                    <a:pt x="18" y="117"/>
                    <a:pt x="18" y="117"/>
                    <a:pt x="18" y="117"/>
                  </a:cubicBezTo>
                  <a:cubicBezTo>
                    <a:pt x="26" y="112"/>
                    <a:pt x="26" y="112"/>
                    <a:pt x="26" y="112"/>
                  </a:cubicBezTo>
                  <a:cubicBezTo>
                    <a:pt x="28" y="114"/>
                    <a:pt x="30" y="117"/>
                    <a:pt x="33" y="119"/>
                  </a:cubicBezTo>
                  <a:cubicBezTo>
                    <a:pt x="28" y="126"/>
                    <a:pt x="28" y="126"/>
                    <a:pt x="28" y="126"/>
                  </a:cubicBezTo>
                  <a:cubicBezTo>
                    <a:pt x="28" y="127"/>
                    <a:pt x="28" y="129"/>
                    <a:pt x="29" y="129"/>
                  </a:cubicBezTo>
                  <a:cubicBezTo>
                    <a:pt x="31" y="131"/>
                    <a:pt x="34" y="133"/>
                    <a:pt x="37" y="135"/>
                  </a:cubicBezTo>
                  <a:cubicBezTo>
                    <a:pt x="37" y="135"/>
                    <a:pt x="38" y="135"/>
                    <a:pt x="38" y="135"/>
                  </a:cubicBezTo>
                  <a:cubicBezTo>
                    <a:pt x="39" y="135"/>
                    <a:pt x="39" y="135"/>
                    <a:pt x="40" y="134"/>
                  </a:cubicBezTo>
                  <a:cubicBezTo>
                    <a:pt x="45" y="127"/>
                    <a:pt x="45" y="127"/>
                    <a:pt x="45" y="127"/>
                  </a:cubicBezTo>
                  <a:cubicBezTo>
                    <a:pt x="48" y="128"/>
                    <a:pt x="50" y="129"/>
                    <a:pt x="53" y="130"/>
                  </a:cubicBezTo>
                  <a:cubicBezTo>
                    <a:pt x="53" y="130"/>
                    <a:pt x="54" y="130"/>
                    <a:pt x="54" y="131"/>
                  </a:cubicBezTo>
                  <a:cubicBezTo>
                    <a:pt x="52" y="139"/>
                    <a:pt x="52" y="139"/>
                    <a:pt x="52" y="139"/>
                  </a:cubicBezTo>
                  <a:cubicBezTo>
                    <a:pt x="52" y="140"/>
                    <a:pt x="53" y="142"/>
                    <a:pt x="54" y="142"/>
                  </a:cubicBezTo>
                  <a:cubicBezTo>
                    <a:pt x="57" y="143"/>
                    <a:pt x="61" y="143"/>
                    <a:pt x="64" y="144"/>
                  </a:cubicBezTo>
                  <a:cubicBezTo>
                    <a:pt x="64" y="144"/>
                    <a:pt x="64" y="144"/>
                    <a:pt x="64" y="144"/>
                  </a:cubicBezTo>
                  <a:cubicBezTo>
                    <a:pt x="65" y="144"/>
                    <a:pt x="66" y="143"/>
                    <a:pt x="66" y="142"/>
                  </a:cubicBezTo>
                  <a:cubicBezTo>
                    <a:pt x="68" y="133"/>
                    <a:pt x="68" y="133"/>
                    <a:pt x="68" y="133"/>
                  </a:cubicBezTo>
                  <a:cubicBezTo>
                    <a:pt x="70" y="134"/>
                    <a:pt x="72" y="134"/>
                    <a:pt x="73" y="134"/>
                  </a:cubicBezTo>
                  <a:cubicBezTo>
                    <a:pt x="75" y="134"/>
                    <a:pt x="76" y="134"/>
                    <a:pt x="78" y="133"/>
                  </a:cubicBezTo>
                  <a:cubicBezTo>
                    <a:pt x="80" y="142"/>
                    <a:pt x="80" y="142"/>
                    <a:pt x="80" y="142"/>
                  </a:cubicBezTo>
                  <a:cubicBezTo>
                    <a:pt x="80" y="143"/>
                    <a:pt x="81" y="144"/>
                    <a:pt x="82" y="144"/>
                  </a:cubicBezTo>
                  <a:cubicBezTo>
                    <a:pt x="82" y="144"/>
                    <a:pt x="82" y="144"/>
                    <a:pt x="82" y="144"/>
                  </a:cubicBezTo>
                  <a:cubicBezTo>
                    <a:pt x="86" y="143"/>
                    <a:pt x="89" y="143"/>
                    <a:pt x="92" y="142"/>
                  </a:cubicBezTo>
                  <a:cubicBezTo>
                    <a:pt x="93" y="142"/>
                    <a:pt x="94" y="141"/>
                    <a:pt x="94" y="139"/>
                  </a:cubicBezTo>
                  <a:cubicBezTo>
                    <a:pt x="92" y="131"/>
                    <a:pt x="92" y="131"/>
                    <a:pt x="92" y="131"/>
                  </a:cubicBezTo>
                  <a:cubicBezTo>
                    <a:pt x="95" y="130"/>
                    <a:pt x="98" y="129"/>
                    <a:pt x="101" y="127"/>
                  </a:cubicBezTo>
                  <a:cubicBezTo>
                    <a:pt x="106" y="134"/>
                    <a:pt x="106" y="134"/>
                    <a:pt x="106" y="134"/>
                  </a:cubicBezTo>
                  <a:cubicBezTo>
                    <a:pt x="107" y="135"/>
                    <a:pt x="107" y="135"/>
                    <a:pt x="108" y="135"/>
                  </a:cubicBezTo>
                  <a:cubicBezTo>
                    <a:pt x="109" y="135"/>
                    <a:pt x="109" y="135"/>
                    <a:pt x="109" y="135"/>
                  </a:cubicBezTo>
                  <a:cubicBezTo>
                    <a:pt x="112" y="133"/>
                    <a:pt x="115" y="131"/>
                    <a:pt x="118" y="130"/>
                  </a:cubicBezTo>
                  <a:cubicBezTo>
                    <a:pt x="118" y="129"/>
                    <a:pt x="119" y="128"/>
                    <a:pt x="118" y="127"/>
                  </a:cubicBezTo>
                  <a:cubicBezTo>
                    <a:pt x="113" y="119"/>
                    <a:pt x="113" y="119"/>
                    <a:pt x="113" y="119"/>
                  </a:cubicBezTo>
                  <a:cubicBezTo>
                    <a:pt x="116" y="117"/>
                    <a:pt x="118" y="115"/>
                    <a:pt x="120" y="112"/>
                  </a:cubicBezTo>
                  <a:cubicBezTo>
                    <a:pt x="128" y="117"/>
                    <a:pt x="128" y="117"/>
                    <a:pt x="128" y="117"/>
                  </a:cubicBezTo>
                  <a:cubicBezTo>
                    <a:pt x="128" y="117"/>
                    <a:pt x="129" y="117"/>
                    <a:pt x="129" y="117"/>
                  </a:cubicBezTo>
                  <a:cubicBezTo>
                    <a:pt x="130" y="117"/>
                    <a:pt x="130" y="117"/>
                    <a:pt x="131" y="116"/>
                  </a:cubicBezTo>
                  <a:cubicBezTo>
                    <a:pt x="133" y="114"/>
                    <a:pt x="135" y="111"/>
                    <a:pt x="136" y="108"/>
                  </a:cubicBezTo>
                  <a:cubicBezTo>
                    <a:pt x="137" y="107"/>
                    <a:pt x="137" y="106"/>
                    <a:pt x="136" y="105"/>
                  </a:cubicBezTo>
                  <a:cubicBezTo>
                    <a:pt x="128" y="100"/>
                    <a:pt x="128" y="100"/>
                    <a:pt x="128" y="100"/>
                  </a:cubicBezTo>
                  <a:cubicBezTo>
                    <a:pt x="130" y="97"/>
                    <a:pt x="131" y="95"/>
                    <a:pt x="132" y="92"/>
                  </a:cubicBezTo>
                  <a:cubicBezTo>
                    <a:pt x="132" y="92"/>
                    <a:pt x="132" y="91"/>
                    <a:pt x="132" y="91"/>
                  </a:cubicBezTo>
                  <a:cubicBezTo>
                    <a:pt x="141" y="92"/>
                    <a:pt x="141" y="92"/>
                    <a:pt x="141" y="92"/>
                  </a:cubicBezTo>
                  <a:cubicBezTo>
                    <a:pt x="141" y="92"/>
                    <a:pt x="141" y="92"/>
                    <a:pt x="141" y="92"/>
                  </a:cubicBezTo>
                  <a:cubicBezTo>
                    <a:pt x="142" y="92"/>
                    <a:pt x="143" y="92"/>
                    <a:pt x="144" y="91"/>
                  </a:cubicBezTo>
                  <a:cubicBezTo>
                    <a:pt x="144" y="88"/>
                    <a:pt x="145" y="84"/>
                    <a:pt x="145" y="81"/>
                  </a:cubicBezTo>
                  <a:cubicBezTo>
                    <a:pt x="146" y="80"/>
                    <a:pt x="145" y="79"/>
                    <a:pt x="144" y="79"/>
                  </a:cubicBezTo>
                  <a:close/>
                </a:path>
              </a:pathLst>
            </a:custGeom>
            <a:solidFill>
              <a:schemeClr val="accent4"/>
            </a:solidFill>
            <a:ln w="19050" cap="rnd">
              <a:noFill/>
              <a:round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latin typeface="Abhaya Libre Medium" panose="02000603000000000000" pitchFamily="2" charset="77"/>
                <a:cs typeface="Abhaya Libre Medium" panose="02000603000000000000" pitchFamily="2" charset="77"/>
              </a:endParaRPr>
            </a:p>
          </p:txBody>
        </p:sp>
        <p:sp>
          <p:nvSpPr>
            <p:cNvPr id="39" name="Freeform 144"/>
            <p:cNvSpPr>
              <a:spLocks noEditPoints="1"/>
            </p:cNvSpPr>
            <p:nvPr/>
          </p:nvSpPr>
          <p:spPr bwMode="auto">
            <a:xfrm>
              <a:off x="8164337" y="4185295"/>
              <a:ext cx="553271" cy="429141"/>
            </a:xfrm>
            <a:custGeom>
              <a:avLst/>
              <a:gdLst/>
              <a:ahLst/>
              <a:cxnLst>
                <a:cxn ang="0">
                  <a:pos x="67" y="55"/>
                </a:cxn>
                <a:cxn ang="0">
                  <a:pos x="65" y="56"/>
                </a:cxn>
                <a:cxn ang="0">
                  <a:pos x="8" y="56"/>
                </a:cxn>
                <a:cxn ang="0">
                  <a:pos x="6" y="55"/>
                </a:cxn>
                <a:cxn ang="0">
                  <a:pos x="0" y="36"/>
                </a:cxn>
                <a:cxn ang="0">
                  <a:pos x="36" y="0"/>
                </a:cxn>
                <a:cxn ang="0">
                  <a:pos x="72" y="36"/>
                </a:cxn>
                <a:cxn ang="0">
                  <a:pos x="67" y="55"/>
                </a:cxn>
                <a:cxn ang="0">
                  <a:pos x="11" y="30"/>
                </a:cxn>
                <a:cxn ang="0">
                  <a:pos x="6" y="36"/>
                </a:cxn>
                <a:cxn ang="0">
                  <a:pos x="11" y="41"/>
                </a:cxn>
                <a:cxn ang="0">
                  <a:pos x="16" y="36"/>
                </a:cxn>
                <a:cxn ang="0">
                  <a:pos x="11" y="30"/>
                </a:cxn>
                <a:cxn ang="0">
                  <a:pos x="18" y="12"/>
                </a:cxn>
                <a:cxn ang="0">
                  <a:pos x="13" y="18"/>
                </a:cxn>
                <a:cxn ang="0">
                  <a:pos x="18" y="23"/>
                </a:cxn>
                <a:cxn ang="0">
                  <a:pos x="24" y="18"/>
                </a:cxn>
                <a:cxn ang="0">
                  <a:pos x="18" y="12"/>
                </a:cxn>
                <a:cxn ang="0">
                  <a:pos x="45" y="22"/>
                </a:cxn>
                <a:cxn ang="0">
                  <a:pos x="43" y="18"/>
                </a:cxn>
                <a:cxn ang="0">
                  <a:pos x="40" y="20"/>
                </a:cxn>
                <a:cxn ang="0">
                  <a:pos x="36" y="36"/>
                </a:cxn>
                <a:cxn ang="0">
                  <a:pos x="29" y="41"/>
                </a:cxn>
                <a:cxn ang="0">
                  <a:pos x="34" y="51"/>
                </a:cxn>
                <a:cxn ang="0">
                  <a:pos x="44" y="45"/>
                </a:cxn>
                <a:cxn ang="0">
                  <a:pos x="41" y="37"/>
                </a:cxn>
                <a:cxn ang="0">
                  <a:pos x="45" y="22"/>
                </a:cxn>
                <a:cxn ang="0">
                  <a:pos x="36" y="5"/>
                </a:cxn>
                <a:cxn ang="0">
                  <a:pos x="31" y="10"/>
                </a:cxn>
                <a:cxn ang="0">
                  <a:pos x="36" y="15"/>
                </a:cxn>
                <a:cxn ang="0">
                  <a:pos x="42" y="10"/>
                </a:cxn>
                <a:cxn ang="0">
                  <a:pos x="36" y="5"/>
                </a:cxn>
                <a:cxn ang="0">
                  <a:pos x="54" y="12"/>
                </a:cxn>
                <a:cxn ang="0">
                  <a:pos x="49" y="18"/>
                </a:cxn>
                <a:cxn ang="0">
                  <a:pos x="54" y="23"/>
                </a:cxn>
                <a:cxn ang="0">
                  <a:pos x="60" y="18"/>
                </a:cxn>
                <a:cxn ang="0">
                  <a:pos x="54" y="12"/>
                </a:cxn>
                <a:cxn ang="0">
                  <a:pos x="62" y="30"/>
                </a:cxn>
                <a:cxn ang="0">
                  <a:pos x="57" y="36"/>
                </a:cxn>
                <a:cxn ang="0">
                  <a:pos x="62" y="41"/>
                </a:cxn>
                <a:cxn ang="0">
                  <a:pos x="67" y="36"/>
                </a:cxn>
                <a:cxn ang="0">
                  <a:pos x="62" y="30"/>
                </a:cxn>
              </a:cxnLst>
              <a:rect l="0" t="0" r="r" b="b"/>
              <a:pathLst>
                <a:path w="72" h="56">
                  <a:moveTo>
                    <a:pt x="67" y="55"/>
                  </a:moveTo>
                  <a:cubicBezTo>
                    <a:pt x="66" y="56"/>
                    <a:pt x="66" y="56"/>
                    <a:pt x="65" y="56"/>
                  </a:cubicBezTo>
                  <a:cubicBezTo>
                    <a:pt x="8" y="56"/>
                    <a:pt x="8" y="56"/>
                    <a:pt x="8" y="56"/>
                  </a:cubicBezTo>
                  <a:cubicBezTo>
                    <a:pt x="7" y="56"/>
                    <a:pt x="7" y="56"/>
                    <a:pt x="6" y="55"/>
                  </a:cubicBezTo>
                  <a:cubicBezTo>
                    <a:pt x="2" y="49"/>
                    <a:pt x="0" y="42"/>
                    <a:pt x="0" y="36"/>
                  </a:cubicBezTo>
                  <a:cubicBezTo>
                    <a:pt x="0" y="16"/>
                    <a:pt x="17" y="0"/>
                    <a:pt x="36" y="0"/>
                  </a:cubicBezTo>
                  <a:cubicBezTo>
                    <a:pt x="56" y="0"/>
                    <a:pt x="72" y="16"/>
                    <a:pt x="72" y="36"/>
                  </a:cubicBezTo>
                  <a:cubicBezTo>
                    <a:pt x="72" y="42"/>
                    <a:pt x="70" y="49"/>
                    <a:pt x="67" y="55"/>
                  </a:cubicBezTo>
                  <a:close/>
                  <a:moveTo>
                    <a:pt x="11" y="30"/>
                  </a:moveTo>
                  <a:cubicBezTo>
                    <a:pt x="8" y="30"/>
                    <a:pt x="6" y="33"/>
                    <a:pt x="6" y="36"/>
                  </a:cubicBezTo>
                  <a:cubicBezTo>
                    <a:pt x="6" y="38"/>
                    <a:pt x="8" y="41"/>
                    <a:pt x="11" y="41"/>
                  </a:cubicBezTo>
                  <a:cubicBezTo>
                    <a:pt x="14" y="41"/>
                    <a:pt x="16" y="38"/>
                    <a:pt x="16" y="36"/>
                  </a:cubicBezTo>
                  <a:cubicBezTo>
                    <a:pt x="16" y="33"/>
                    <a:pt x="14" y="30"/>
                    <a:pt x="11" y="30"/>
                  </a:cubicBezTo>
                  <a:close/>
                  <a:moveTo>
                    <a:pt x="18" y="12"/>
                  </a:moveTo>
                  <a:cubicBezTo>
                    <a:pt x="16" y="12"/>
                    <a:pt x="13" y="15"/>
                    <a:pt x="13" y="18"/>
                  </a:cubicBezTo>
                  <a:cubicBezTo>
                    <a:pt x="13" y="20"/>
                    <a:pt x="16" y="23"/>
                    <a:pt x="18" y="23"/>
                  </a:cubicBezTo>
                  <a:cubicBezTo>
                    <a:pt x="21" y="23"/>
                    <a:pt x="24" y="20"/>
                    <a:pt x="24" y="18"/>
                  </a:cubicBezTo>
                  <a:cubicBezTo>
                    <a:pt x="24" y="15"/>
                    <a:pt x="21" y="12"/>
                    <a:pt x="18" y="12"/>
                  </a:cubicBezTo>
                  <a:close/>
                  <a:moveTo>
                    <a:pt x="45" y="22"/>
                  </a:moveTo>
                  <a:cubicBezTo>
                    <a:pt x="45" y="20"/>
                    <a:pt x="44" y="19"/>
                    <a:pt x="43" y="18"/>
                  </a:cubicBezTo>
                  <a:cubicBezTo>
                    <a:pt x="42" y="18"/>
                    <a:pt x="40" y="19"/>
                    <a:pt x="40" y="20"/>
                  </a:cubicBezTo>
                  <a:cubicBezTo>
                    <a:pt x="36" y="36"/>
                    <a:pt x="36" y="36"/>
                    <a:pt x="36" y="36"/>
                  </a:cubicBezTo>
                  <a:cubicBezTo>
                    <a:pt x="33" y="36"/>
                    <a:pt x="30" y="38"/>
                    <a:pt x="29" y="41"/>
                  </a:cubicBezTo>
                  <a:cubicBezTo>
                    <a:pt x="28" y="45"/>
                    <a:pt x="30" y="50"/>
                    <a:pt x="34" y="51"/>
                  </a:cubicBezTo>
                  <a:cubicBezTo>
                    <a:pt x="39" y="52"/>
                    <a:pt x="43" y="49"/>
                    <a:pt x="44" y="45"/>
                  </a:cubicBezTo>
                  <a:cubicBezTo>
                    <a:pt x="45" y="42"/>
                    <a:pt x="43" y="39"/>
                    <a:pt x="41" y="37"/>
                  </a:cubicBezTo>
                  <a:lnTo>
                    <a:pt x="45" y="22"/>
                  </a:lnTo>
                  <a:close/>
                  <a:moveTo>
                    <a:pt x="36" y="5"/>
                  </a:moveTo>
                  <a:cubicBezTo>
                    <a:pt x="34" y="5"/>
                    <a:pt x="31" y="7"/>
                    <a:pt x="31" y="10"/>
                  </a:cubicBezTo>
                  <a:cubicBezTo>
                    <a:pt x="31" y="13"/>
                    <a:pt x="34" y="15"/>
                    <a:pt x="36" y="15"/>
                  </a:cubicBezTo>
                  <a:cubicBezTo>
                    <a:pt x="39" y="15"/>
                    <a:pt x="42" y="13"/>
                    <a:pt x="42" y="10"/>
                  </a:cubicBezTo>
                  <a:cubicBezTo>
                    <a:pt x="42" y="7"/>
                    <a:pt x="39" y="5"/>
                    <a:pt x="36" y="5"/>
                  </a:cubicBezTo>
                  <a:close/>
                  <a:moveTo>
                    <a:pt x="54" y="12"/>
                  </a:moveTo>
                  <a:cubicBezTo>
                    <a:pt x="52" y="12"/>
                    <a:pt x="49" y="15"/>
                    <a:pt x="49" y="18"/>
                  </a:cubicBezTo>
                  <a:cubicBezTo>
                    <a:pt x="49" y="20"/>
                    <a:pt x="52" y="23"/>
                    <a:pt x="54" y="23"/>
                  </a:cubicBezTo>
                  <a:cubicBezTo>
                    <a:pt x="57" y="23"/>
                    <a:pt x="60" y="20"/>
                    <a:pt x="60" y="18"/>
                  </a:cubicBezTo>
                  <a:cubicBezTo>
                    <a:pt x="60" y="15"/>
                    <a:pt x="57" y="12"/>
                    <a:pt x="54" y="12"/>
                  </a:cubicBezTo>
                  <a:close/>
                  <a:moveTo>
                    <a:pt x="62" y="30"/>
                  </a:moveTo>
                  <a:cubicBezTo>
                    <a:pt x="59" y="30"/>
                    <a:pt x="57" y="33"/>
                    <a:pt x="57" y="36"/>
                  </a:cubicBezTo>
                  <a:cubicBezTo>
                    <a:pt x="57" y="38"/>
                    <a:pt x="59" y="41"/>
                    <a:pt x="62" y="41"/>
                  </a:cubicBezTo>
                  <a:cubicBezTo>
                    <a:pt x="65" y="41"/>
                    <a:pt x="67" y="38"/>
                    <a:pt x="67" y="36"/>
                  </a:cubicBezTo>
                  <a:cubicBezTo>
                    <a:pt x="67" y="33"/>
                    <a:pt x="65" y="30"/>
                    <a:pt x="62" y="3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latin typeface="Abhaya Libre Medium" panose="02000603000000000000" pitchFamily="2" charset="77"/>
                <a:cs typeface="Abhaya Libre Medium" panose="02000603000000000000" pitchFamily="2" charset="77"/>
              </a:endParaRPr>
            </a:p>
          </p:txBody>
        </p:sp>
        <p:sp>
          <p:nvSpPr>
            <p:cNvPr id="29" name="Subtitle 2">
              <a:extLst>
                <a:ext uri="{FF2B5EF4-FFF2-40B4-BE49-F238E27FC236}">
                  <a16:creationId xmlns:a16="http://schemas.microsoft.com/office/drawing/2014/main" id="{33C58DEA-14FB-CB47-AF65-8918FFCED4F1}"/>
                </a:ext>
              </a:extLst>
            </p:cNvPr>
            <p:cNvSpPr txBox="1">
              <a:spLocks/>
            </p:cNvSpPr>
            <p:nvPr/>
          </p:nvSpPr>
          <p:spPr>
            <a:xfrm>
              <a:off x="7523278" y="4734024"/>
              <a:ext cx="1838241" cy="670935"/>
            </a:xfrm>
            <a:prstGeom prst="rect">
              <a:avLst/>
            </a:prstGeom>
          </p:spPr>
          <p:txBody>
            <a:bodyPr vert="horz" wrap="square" lIns="91422" tIns="45711" rIns="91422" bIns="45711" rtlCol="0">
              <a:spAutoFit/>
            </a:bodyPr>
            <a:lstStyle>
              <a:lvl1pPr marL="0" indent="0" algn="l" defTabSz="1828434" rtl="0" eaLnBrk="1" latinLnBrk="0" hangingPunct="1">
                <a:lnSpc>
                  <a:spcPct val="90000"/>
                </a:lnSpc>
                <a:spcBef>
                  <a:spcPts val="2000"/>
                </a:spcBef>
                <a:buFont typeface="Arial" panose="020B0604020202020204" pitchFamily="34" charset="0"/>
                <a:buNone/>
                <a:defRPr lang="en-US" sz="4800" kern="1200" dirty="0" smtClean="0">
                  <a:solidFill>
                    <a:schemeClr val="tx1"/>
                  </a:solidFill>
                  <a:effectLst/>
                  <a:latin typeface="Lato Light"/>
                  <a:ea typeface="+mn-ea"/>
                  <a:cs typeface="Lato Light"/>
                </a:defRPr>
              </a:lvl1pPr>
              <a:lvl2pPr marL="914217" indent="0" algn="l" defTabSz="1828434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lang="en-US" sz="4000" kern="1200" dirty="0" smtClean="0">
                  <a:solidFill>
                    <a:schemeClr val="tx1"/>
                  </a:solidFill>
                  <a:effectLst/>
                  <a:latin typeface="Lato Light"/>
                  <a:ea typeface="+mn-ea"/>
                  <a:cs typeface="Lato Light"/>
                </a:defRPr>
              </a:lvl2pPr>
              <a:lvl3pPr marL="1828434" indent="0" algn="l" defTabSz="1828434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lang="en-US" sz="3600" kern="1200" dirty="0" smtClean="0">
                  <a:solidFill>
                    <a:schemeClr val="tx1"/>
                  </a:solidFill>
                  <a:effectLst/>
                  <a:latin typeface="Lato Light"/>
                  <a:ea typeface="+mn-ea"/>
                  <a:cs typeface="Lato Light"/>
                </a:defRPr>
              </a:lvl3pPr>
              <a:lvl4pPr marL="2742651" indent="0" algn="l" defTabSz="1828434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lang="en-US" sz="3200" kern="1200" dirty="0" smtClean="0">
                  <a:solidFill>
                    <a:schemeClr val="tx1"/>
                  </a:solidFill>
                  <a:effectLst/>
                  <a:latin typeface="Lato Light"/>
                  <a:ea typeface="+mn-ea"/>
                  <a:cs typeface="Lato Light"/>
                </a:defRPr>
              </a:lvl4pPr>
              <a:lvl5pPr marL="3656868" indent="0" algn="l" defTabSz="1828434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lang="en-US" sz="3200" kern="1200" dirty="0">
                  <a:solidFill>
                    <a:schemeClr val="tx1"/>
                  </a:solidFill>
                  <a:effectLst/>
                  <a:latin typeface="Lato Light"/>
                  <a:ea typeface="+mn-ea"/>
                  <a:cs typeface="Lato Light"/>
                </a:defRPr>
              </a:lvl5pPr>
              <a:lvl6pPr marL="5028194" indent="-457109" algn="l" defTabSz="1828434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942411" indent="-457109" algn="l" defTabSz="1828434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856628" indent="-457109" algn="l" defTabSz="1828434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7770846" indent="-457109" algn="l" defTabSz="1828434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20000"/>
                </a:lnSpc>
              </a:pPr>
              <a:r>
                <a:rPr lang="en-US" sz="1400" dirty="0">
                  <a:solidFill>
                    <a:schemeClr val="bg1"/>
                  </a:solidFill>
                  <a:latin typeface="Abhaya Libre Medium" panose="02000603000000000000" pitchFamily="2" charset="77"/>
                  <a:ea typeface="Lato" panose="020F0502020204030203" pitchFamily="34" charset="0"/>
                  <a:cs typeface="Abhaya Libre Medium" panose="02000603000000000000" pitchFamily="2" charset="77"/>
                </a:rPr>
                <a:t>Write your description here</a:t>
              </a:r>
            </a:p>
          </p:txBody>
        </p:sp>
        <p:sp>
          <p:nvSpPr>
            <p:cNvPr id="28" name="Freeform 8"/>
            <p:cNvSpPr>
              <a:spLocks/>
            </p:cNvSpPr>
            <p:nvPr/>
          </p:nvSpPr>
          <p:spPr bwMode="auto">
            <a:xfrm>
              <a:off x="8696033" y="2134242"/>
              <a:ext cx="2184812" cy="2157422"/>
            </a:xfrm>
            <a:custGeom>
              <a:avLst/>
              <a:gdLst>
                <a:gd name="T0" fmla="*/ 135 w 146"/>
                <a:gd name="T1" fmla="*/ 77 h 144"/>
                <a:gd name="T2" fmla="*/ 144 w 146"/>
                <a:gd name="T3" fmla="*/ 65 h 144"/>
                <a:gd name="T4" fmla="*/ 143 w 146"/>
                <a:gd name="T5" fmla="*/ 53 h 144"/>
                <a:gd name="T6" fmla="*/ 141 w 146"/>
                <a:gd name="T7" fmla="*/ 51 h 144"/>
                <a:gd name="T8" fmla="*/ 129 w 146"/>
                <a:gd name="T9" fmla="*/ 45 h 144"/>
                <a:gd name="T10" fmla="*/ 135 w 146"/>
                <a:gd name="T11" fmla="*/ 39 h 144"/>
                <a:gd name="T12" fmla="*/ 131 w 146"/>
                <a:gd name="T13" fmla="*/ 27 h 144"/>
                <a:gd name="T14" fmla="*/ 128 w 146"/>
                <a:gd name="T15" fmla="*/ 27 h 144"/>
                <a:gd name="T16" fmla="*/ 113 w 146"/>
                <a:gd name="T17" fmla="*/ 25 h 144"/>
                <a:gd name="T18" fmla="*/ 117 w 146"/>
                <a:gd name="T19" fmla="*/ 14 h 144"/>
                <a:gd name="T20" fmla="*/ 108 w 146"/>
                <a:gd name="T21" fmla="*/ 9 h 144"/>
                <a:gd name="T22" fmla="*/ 101 w 146"/>
                <a:gd name="T23" fmla="*/ 17 h 144"/>
                <a:gd name="T24" fmla="*/ 92 w 146"/>
                <a:gd name="T25" fmla="*/ 13 h 144"/>
                <a:gd name="T26" fmla="*/ 92 w 146"/>
                <a:gd name="T27" fmla="*/ 2 h 144"/>
                <a:gd name="T28" fmla="*/ 82 w 146"/>
                <a:gd name="T29" fmla="*/ 0 h 144"/>
                <a:gd name="T30" fmla="*/ 78 w 146"/>
                <a:gd name="T31" fmla="*/ 10 h 144"/>
                <a:gd name="T32" fmla="*/ 73 w 146"/>
                <a:gd name="T33" fmla="*/ 10 h 144"/>
                <a:gd name="T34" fmla="*/ 66 w 146"/>
                <a:gd name="T35" fmla="*/ 1 h 144"/>
                <a:gd name="T36" fmla="*/ 64 w 146"/>
                <a:gd name="T37" fmla="*/ 0 h 144"/>
                <a:gd name="T38" fmla="*/ 52 w 146"/>
                <a:gd name="T39" fmla="*/ 4 h 144"/>
                <a:gd name="T40" fmla="*/ 45 w 146"/>
                <a:gd name="T41" fmla="*/ 17 h 144"/>
                <a:gd name="T42" fmla="*/ 38 w 146"/>
                <a:gd name="T43" fmla="*/ 8 h 144"/>
                <a:gd name="T44" fmla="*/ 29 w 146"/>
                <a:gd name="T45" fmla="*/ 14 h 144"/>
                <a:gd name="T46" fmla="*/ 33 w 146"/>
                <a:gd name="T47" fmla="*/ 25 h 144"/>
                <a:gd name="T48" fmla="*/ 18 w 146"/>
                <a:gd name="T49" fmla="*/ 27 h 144"/>
                <a:gd name="T50" fmla="*/ 15 w 146"/>
                <a:gd name="T51" fmla="*/ 27 h 144"/>
                <a:gd name="T52" fmla="*/ 10 w 146"/>
                <a:gd name="T53" fmla="*/ 38 h 144"/>
                <a:gd name="T54" fmla="*/ 14 w 146"/>
                <a:gd name="T55" fmla="*/ 52 h 144"/>
                <a:gd name="T56" fmla="*/ 5 w 146"/>
                <a:gd name="T57" fmla="*/ 51 h 144"/>
                <a:gd name="T58" fmla="*/ 3 w 146"/>
                <a:gd name="T59" fmla="*/ 53 h 144"/>
                <a:gd name="T60" fmla="*/ 2 w 146"/>
                <a:gd name="T61" fmla="*/ 65 h 144"/>
                <a:gd name="T62" fmla="*/ 11 w 146"/>
                <a:gd name="T63" fmla="*/ 77 h 144"/>
                <a:gd name="T64" fmla="*/ 1 w 146"/>
                <a:gd name="T65" fmla="*/ 81 h 144"/>
                <a:gd name="T66" fmla="*/ 5 w 146"/>
                <a:gd name="T67" fmla="*/ 92 h 144"/>
                <a:gd name="T68" fmla="*/ 14 w 146"/>
                <a:gd name="T69" fmla="*/ 91 h 144"/>
                <a:gd name="T70" fmla="*/ 18 w 146"/>
                <a:gd name="T71" fmla="*/ 100 h 144"/>
                <a:gd name="T72" fmla="*/ 10 w 146"/>
                <a:gd name="T73" fmla="*/ 108 h 144"/>
                <a:gd name="T74" fmla="*/ 17 w 146"/>
                <a:gd name="T75" fmla="*/ 117 h 144"/>
                <a:gd name="T76" fmla="*/ 26 w 146"/>
                <a:gd name="T77" fmla="*/ 112 h 144"/>
                <a:gd name="T78" fmla="*/ 28 w 146"/>
                <a:gd name="T79" fmla="*/ 126 h 144"/>
                <a:gd name="T80" fmla="*/ 37 w 146"/>
                <a:gd name="T81" fmla="*/ 135 h 144"/>
                <a:gd name="T82" fmla="*/ 40 w 146"/>
                <a:gd name="T83" fmla="*/ 134 h 144"/>
                <a:gd name="T84" fmla="*/ 53 w 146"/>
                <a:gd name="T85" fmla="*/ 130 h 144"/>
                <a:gd name="T86" fmla="*/ 52 w 146"/>
                <a:gd name="T87" fmla="*/ 139 h 144"/>
                <a:gd name="T88" fmla="*/ 64 w 146"/>
                <a:gd name="T89" fmla="*/ 144 h 144"/>
                <a:gd name="T90" fmla="*/ 66 w 146"/>
                <a:gd name="T91" fmla="*/ 142 h 144"/>
                <a:gd name="T92" fmla="*/ 73 w 146"/>
                <a:gd name="T93" fmla="*/ 134 h 144"/>
                <a:gd name="T94" fmla="*/ 80 w 146"/>
                <a:gd name="T95" fmla="*/ 142 h 144"/>
                <a:gd name="T96" fmla="*/ 82 w 146"/>
                <a:gd name="T97" fmla="*/ 144 h 144"/>
                <a:gd name="T98" fmla="*/ 94 w 146"/>
                <a:gd name="T99" fmla="*/ 139 h 144"/>
                <a:gd name="T100" fmla="*/ 101 w 146"/>
                <a:gd name="T101" fmla="*/ 127 h 144"/>
                <a:gd name="T102" fmla="*/ 108 w 146"/>
                <a:gd name="T103" fmla="*/ 135 h 144"/>
                <a:gd name="T104" fmla="*/ 118 w 146"/>
                <a:gd name="T105" fmla="*/ 130 h 144"/>
                <a:gd name="T106" fmla="*/ 113 w 146"/>
                <a:gd name="T107" fmla="*/ 119 h 144"/>
                <a:gd name="T108" fmla="*/ 128 w 146"/>
                <a:gd name="T109" fmla="*/ 117 h 144"/>
                <a:gd name="T110" fmla="*/ 131 w 146"/>
                <a:gd name="T111" fmla="*/ 116 h 144"/>
                <a:gd name="T112" fmla="*/ 136 w 146"/>
                <a:gd name="T113" fmla="*/ 105 h 144"/>
                <a:gd name="T114" fmla="*/ 132 w 146"/>
                <a:gd name="T115" fmla="*/ 92 h 144"/>
                <a:gd name="T116" fmla="*/ 141 w 146"/>
                <a:gd name="T117" fmla="*/ 92 h 144"/>
                <a:gd name="T118" fmla="*/ 144 w 146"/>
                <a:gd name="T119" fmla="*/ 91 h 144"/>
                <a:gd name="T120" fmla="*/ 144 w 146"/>
                <a:gd name="T121" fmla="*/ 7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46" h="144">
                  <a:moveTo>
                    <a:pt x="144" y="79"/>
                  </a:moveTo>
                  <a:cubicBezTo>
                    <a:pt x="135" y="77"/>
                    <a:pt x="135" y="77"/>
                    <a:pt x="135" y="77"/>
                  </a:cubicBezTo>
                  <a:cubicBezTo>
                    <a:pt x="135" y="73"/>
                    <a:pt x="135" y="70"/>
                    <a:pt x="135" y="67"/>
                  </a:cubicBezTo>
                  <a:cubicBezTo>
                    <a:pt x="144" y="65"/>
                    <a:pt x="144" y="65"/>
                    <a:pt x="144" y="65"/>
                  </a:cubicBezTo>
                  <a:cubicBezTo>
                    <a:pt x="145" y="65"/>
                    <a:pt x="146" y="64"/>
                    <a:pt x="145" y="62"/>
                  </a:cubicBezTo>
                  <a:cubicBezTo>
                    <a:pt x="145" y="59"/>
                    <a:pt x="144" y="56"/>
                    <a:pt x="143" y="53"/>
                  </a:cubicBezTo>
                  <a:cubicBezTo>
                    <a:pt x="143" y="52"/>
                    <a:pt x="142" y="51"/>
                    <a:pt x="141" y="51"/>
                  </a:cubicBezTo>
                  <a:cubicBezTo>
                    <a:pt x="141" y="51"/>
                    <a:pt x="141" y="51"/>
                    <a:pt x="141" y="51"/>
                  </a:cubicBezTo>
                  <a:cubicBezTo>
                    <a:pt x="132" y="53"/>
                    <a:pt x="132" y="53"/>
                    <a:pt x="132" y="53"/>
                  </a:cubicBezTo>
                  <a:cubicBezTo>
                    <a:pt x="131" y="50"/>
                    <a:pt x="130" y="47"/>
                    <a:pt x="129" y="45"/>
                  </a:cubicBezTo>
                  <a:cubicBezTo>
                    <a:pt x="129" y="44"/>
                    <a:pt x="128" y="44"/>
                    <a:pt x="128" y="44"/>
                  </a:cubicBezTo>
                  <a:cubicBezTo>
                    <a:pt x="135" y="39"/>
                    <a:pt x="135" y="39"/>
                    <a:pt x="135" y="39"/>
                  </a:cubicBezTo>
                  <a:cubicBezTo>
                    <a:pt x="136" y="38"/>
                    <a:pt x="137" y="37"/>
                    <a:pt x="136" y="36"/>
                  </a:cubicBezTo>
                  <a:cubicBezTo>
                    <a:pt x="134" y="33"/>
                    <a:pt x="133" y="30"/>
                    <a:pt x="131" y="27"/>
                  </a:cubicBezTo>
                  <a:cubicBezTo>
                    <a:pt x="130" y="27"/>
                    <a:pt x="130" y="27"/>
                    <a:pt x="129" y="27"/>
                  </a:cubicBezTo>
                  <a:cubicBezTo>
                    <a:pt x="128" y="27"/>
                    <a:pt x="128" y="27"/>
                    <a:pt x="128" y="27"/>
                  </a:cubicBezTo>
                  <a:cubicBezTo>
                    <a:pt x="120" y="32"/>
                    <a:pt x="120" y="32"/>
                    <a:pt x="120" y="32"/>
                  </a:cubicBezTo>
                  <a:cubicBezTo>
                    <a:pt x="118" y="29"/>
                    <a:pt x="116" y="27"/>
                    <a:pt x="113" y="25"/>
                  </a:cubicBezTo>
                  <a:cubicBezTo>
                    <a:pt x="118" y="17"/>
                    <a:pt x="118" y="17"/>
                    <a:pt x="118" y="17"/>
                  </a:cubicBezTo>
                  <a:cubicBezTo>
                    <a:pt x="119" y="16"/>
                    <a:pt x="118" y="15"/>
                    <a:pt x="117" y="14"/>
                  </a:cubicBezTo>
                  <a:cubicBezTo>
                    <a:pt x="115" y="12"/>
                    <a:pt x="112" y="10"/>
                    <a:pt x="109" y="9"/>
                  </a:cubicBezTo>
                  <a:cubicBezTo>
                    <a:pt x="109" y="9"/>
                    <a:pt x="108" y="9"/>
                    <a:pt x="108" y="9"/>
                  </a:cubicBezTo>
                  <a:cubicBezTo>
                    <a:pt x="107" y="9"/>
                    <a:pt x="107" y="9"/>
                    <a:pt x="106" y="10"/>
                  </a:cubicBezTo>
                  <a:cubicBezTo>
                    <a:pt x="101" y="17"/>
                    <a:pt x="101" y="17"/>
                    <a:pt x="101" y="17"/>
                  </a:cubicBezTo>
                  <a:cubicBezTo>
                    <a:pt x="99" y="15"/>
                    <a:pt x="96" y="14"/>
                    <a:pt x="93" y="13"/>
                  </a:cubicBezTo>
                  <a:cubicBezTo>
                    <a:pt x="93" y="13"/>
                    <a:pt x="92" y="13"/>
                    <a:pt x="92" y="13"/>
                  </a:cubicBezTo>
                  <a:cubicBezTo>
                    <a:pt x="94" y="4"/>
                    <a:pt x="94" y="4"/>
                    <a:pt x="94" y="4"/>
                  </a:cubicBezTo>
                  <a:cubicBezTo>
                    <a:pt x="94" y="3"/>
                    <a:pt x="93" y="2"/>
                    <a:pt x="92" y="2"/>
                  </a:cubicBezTo>
                  <a:cubicBezTo>
                    <a:pt x="89" y="1"/>
                    <a:pt x="86" y="0"/>
                    <a:pt x="82" y="0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81" y="0"/>
                    <a:pt x="80" y="0"/>
                    <a:pt x="80" y="2"/>
                  </a:cubicBezTo>
                  <a:cubicBezTo>
                    <a:pt x="78" y="10"/>
                    <a:pt x="78" y="10"/>
                    <a:pt x="78" y="10"/>
                  </a:cubicBezTo>
                  <a:cubicBezTo>
                    <a:pt x="76" y="10"/>
                    <a:pt x="75" y="10"/>
                    <a:pt x="73" y="10"/>
                  </a:cubicBezTo>
                  <a:cubicBezTo>
                    <a:pt x="73" y="10"/>
                    <a:pt x="73" y="10"/>
                    <a:pt x="73" y="10"/>
                  </a:cubicBezTo>
                  <a:cubicBezTo>
                    <a:pt x="71" y="10"/>
                    <a:pt x="70" y="10"/>
                    <a:pt x="68" y="10"/>
                  </a:cubicBezTo>
                  <a:cubicBezTo>
                    <a:pt x="66" y="1"/>
                    <a:pt x="66" y="1"/>
                    <a:pt x="66" y="1"/>
                  </a:cubicBezTo>
                  <a:cubicBezTo>
                    <a:pt x="66" y="0"/>
                    <a:pt x="65" y="0"/>
                    <a:pt x="64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60" y="0"/>
                    <a:pt x="57" y="1"/>
                    <a:pt x="54" y="2"/>
                  </a:cubicBezTo>
                  <a:cubicBezTo>
                    <a:pt x="53" y="2"/>
                    <a:pt x="52" y="3"/>
                    <a:pt x="52" y="4"/>
                  </a:cubicBezTo>
                  <a:cubicBezTo>
                    <a:pt x="54" y="13"/>
                    <a:pt x="54" y="13"/>
                    <a:pt x="54" y="13"/>
                  </a:cubicBezTo>
                  <a:cubicBezTo>
                    <a:pt x="51" y="14"/>
                    <a:pt x="48" y="15"/>
                    <a:pt x="45" y="17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39" y="9"/>
                    <a:pt x="39" y="8"/>
                    <a:pt x="38" y="8"/>
                  </a:cubicBezTo>
                  <a:cubicBezTo>
                    <a:pt x="38" y="8"/>
                    <a:pt x="37" y="8"/>
                    <a:pt x="37" y="9"/>
                  </a:cubicBezTo>
                  <a:cubicBezTo>
                    <a:pt x="34" y="10"/>
                    <a:pt x="31" y="12"/>
                    <a:pt x="29" y="14"/>
                  </a:cubicBezTo>
                  <a:cubicBezTo>
                    <a:pt x="28" y="15"/>
                    <a:pt x="27" y="16"/>
                    <a:pt x="28" y="17"/>
                  </a:cubicBezTo>
                  <a:cubicBezTo>
                    <a:pt x="33" y="25"/>
                    <a:pt x="33" y="25"/>
                    <a:pt x="33" y="25"/>
                  </a:cubicBezTo>
                  <a:cubicBezTo>
                    <a:pt x="30" y="27"/>
                    <a:pt x="28" y="29"/>
                    <a:pt x="26" y="31"/>
                  </a:cubicBezTo>
                  <a:cubicBezTo>
                    <a:pt x="18" y="27"/>
                    <a:pt x="18" y="27"/>
                    <a:pt x="18" y="27"/>
                  </a:cubicBezTo>
                  <a:cubicBezTo>
                    <a:pt x="18" y="26"/>
                    <a:pt x="17" y="26"/>
                    <a:pt x="17" y="26"/>
                  </a:cubicBezTo>
                  <a:cubicBezTo>
                    <a:pt x="16" y="26"/>
                    <a:pt x="16" y="27"/>
                    <a:pt x="15" y="27"/>
                  </a:cubicBezTo>
                  <a:cubicBezTo>
                    <a:pt x="13" y="30"/>
                    <a:pt x="11" y="33"/>
                    <a:pt x="10" y="35"/>
                  </a:cubicBezTo>
                  <a:cubicBezTo>
                    <a:pt x="9" y="36"/>
                    <a:pt x="9" y="38"/>
                    <a:pt x="10" y="38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6" y="46"/>
                    <a:pt x="15" y="49"/>
                    <a:pt x="14" y="52"/>
                  </a:cubicBezTo>
                  <a:cubicBezTo>
                    <a:pt x="14" y="52"/>
                    <a:pt x="14" y="52"/>
                    <a:pt x="14" y="53"/>
                  </a:cubicBezTo>
                  <a:cubicBezTo>
                    <a:pt x="5" y="51"/>
                    <a:pt x="5" y="51"/>
                    <a:pt x="5" y="51"/>
                  </a:cubicBezTo>
                  <a:cubicBezTo>
                    <a:pt x="5" y="51"/>
                    <a:pt x="5" y="51"/>
                    <a:pt x="5" y="51"/>
                  </a:cubicBezTo>
                  <a:cubicBezTo>
                    <a:pt x="4" y="51"/>
                    <a:pt x="3" y="52"/>
                    <a:pt x="3" y="53"/>
                  </a:cubicBezTo>
                  <a:cubicBezTo>
                    <a:pt x="2" y="56"/>
                    <a:pt x="1" y="59"/>
                    <a:pt x="1" y="62"/>
                  </a:cubicBezTo>
                  <a:cubicBezTo>
                    <a:pt x="0" y="64"/>
                    <a:pt x="1" y="65"/>
                    <a:pt x="2" y="65"/>
                  </a:cubicBezTo>
                  <a:cubicBezTo>
                    <a:pt x="11" y="67"/>
                    <a:pt x="11" y="67"/>
                    <a:pt x="11" y="67"/>
                  </a:cubicBezTo>
                  <a:cubicBezTo>
                    <a:pt x="11" y="70"/>
                    <a:pt x="11" y="73"/>
                    <a:pt x="11" y="77"/>
                  </a:cubicBezTo>
                  <a:cubicBezTo>
                    <a:pt x="2" y="79"/>
                    <a:pt x="2" y="79"/>
                    <a:pt x="2" y="79"/>
                  </a:cubicBezTo>
                  <a:cubicBezTo>
                    <a:pt x="1" y="79"/>
                    <a:pt x="1" y="80"/>
                    <a:pt x="1" y="81"/>
                  </a:cubicBezTo>
                  <a:cubicBezTo>
                    <a:pt x="1" y="84"/>
                    <a:pt x="2" y="88"/>
                    <a:pt x="3" y="91"/>
                  </a:cubicBezTo>
                  <a:cubicBezTo>
                    <a:pt x="3" y="92"/>
                    <a:pt x="4" y="92"/>
                    <a:pt x="5" y="92"/>
                  </a:cubicBezTo>
                  <a:cubicBezTo>
                    <a:pt x="5" y="92"/>
                    <a:pt x="5" y="92"/>
                    <a:pt x="5" y="92"/>
                  </a:cubicBezTo>
                  <a:cubicBezTo>
                    <a:pt x="14" y="91"/>
                    <a:pt x="14" y="91"/>
                    <a:pt x="14" y="91"/>
                  </a:cubicBezTo>
                  <a:cubicBezTo>
                    <a:pt x="15" y="94"/>
                    <a:pt x="16" y="96"/>
                    <a:pt x="17" y="99"/>
                  </a:cubicBezTo>
                  <a:cubicBezTo>
                    <a:pt x="17" y="99"/>
                    <a:pt x="18" y="100"/>
                    <a:pt x="18" y="100"/>
                  </a:cubicBezTo>
                  <a:cubicBezTo>
                    <a:pt x="11" y="105"/>
                    <a:pt x="11" y="105"/>
                    <a:pt x="11" y="105"/>
                  </a:cubicBezTo>
                  <a:cubicBezTo>
                    <a:pt x="10" y="106"/>
                    <a:pt x="9" y="107"/>
                    <a:pt x="10" y="108"/>
                  </a:cubicBezTo>
                  <a:cubicBezTo>
                    <a:pt x="12" y="111"/>
                    <a:pt x="13" y="114"/>
                    <a:pt x="15" y="116"/>
                  </a:cubicBezTo>
                  <a:cubicBezTo>
                    <a:pt x="16" y="117"/>
                    <a:pt x="17" y="117"/>
                    <a:pt x="17" y="117"/>
                  </a:cubicBezTo>
                  <a:cubicBezTo>
                    <a:pt x="18" y="117"/>
                    <a:pt x="18" y="117"/>
                    <a:pt x="18" y="117"/>
                  </a:cubicBezTo>
                  <a:cubicBezTo>
                    <a:pt x="26" y="112"/>
                    <a:pt x="26" y="112"/>
                    <a:pt x="26" y="112"/>
                  </a:cubicBezTo>
                  <a:cubicBezTo>
                    <a:pt x="28" y="114"/>
                    <a:pt x="30" y="117"/>
                    <a:pt x="33" y="119"/>
                  </a:cubicBezTo>
                  <a:cubicBezTo>
                    <a:pt x="28" y="126"/>
                    <a:pt x="28" y="126"/>
                    <a:pt x="28" y="126"/>
                  </a:cubicBezTo>
                  <a:cubicBezTo>
                    <a:pt x="28" y="127"/>
                    <a:pt x="28" y="129"/>
                    <a:pt x="29" y="129"/>
                  </a:cubicBezTo>
                  <a:cubicBezTo>
                    <a:pt x="31" y="131"/>
                    <a:pt x="34" y="133"/>
                    <a:pt x="37" y="135"/>
                  </a:cubicBezTo>
                  <a:cubicBezTo>
                    <a:pt x="37" y="135"/>
                    <a:pt x="38" y="135"/>
                    <a:pt x="38" y="135"/>
                  </a:cubicBezTo>
                  <a:cubicBezTo>
                    <a:pt x="39" y="135"/>
                    <a:pt x="39" y="135"/>
                    <a:pt x="40" y="134"/>
                  </a:cubicBezTo>
                  <a:cubicBezTo>
                    <a:pt x="45" y="127"/>
                    <a:pt x="45" y="127"/>
                    <a:pt x="45" y="127"/>
                  </a:cubicBezTo>
                  <a:cubicBezTo>
                    <a:pt x="48" y="128"/>
                    <a:pt x="50" y="129"/>
                    <a:pt x="53" y="130"/>
                  </a:cubicBezTo>
                  <a:cubicBezTo>
                    <a:pt x="53" y="130"/>
                    <a:pt x="54" y="130"/>
                    <a:pt x="54" y="131"/>
                  </a:cubicBezTo>
                  <a:cubicBezTo>
                    <a:pt x="52" y="139"/>
                    <a:pt x="52" y="139"/>
                    <a:pt x="52" y="139"/>
                  </a:cubicBezTo>
                  <a:cubicBezTo>
                    <a:pt x="52" y="140"/>
                    <a:pt x="53" y="142"/>
                    <a:pt x="54" y="142"/>
                  </a:cubicBezTo>
                  <a:cubicBezTo>
                    <a:pt x="57" y="143"/>
                    <a:pt x="61" y="143"/>
                    <a:pt x="64" y="144"/>
                  </a:cubicBezTo>
                  <a:cubicBezTo>
                    <a:pt x="64" y="144"/>
                    <a:pt x="64" y="144"/>
                    <a:pt x="64" y="144"/>
                  </a:cubicBezTo>
                  <a:cubicBezTo>
                    <a:pt x="65" y="144"/>
                    <a:pt x="66" y="143"/>
                    <a:pt x="66" y="142"/>
                  </a:cubicBezTo>
                  <a:cubicBezTo>
                    <a:pt x="68" y="133"/>
                    <a:pt x="68" y="133"/>
                    <a:pt x="68" y="133"/>
                  </a:cubicBezTo>
                  <a:cubicBezTo>
                    <a:pt x="70" y="134"/>
                    <a:pt x="72" y="134"/>
                    <a:pt x="73" y="134"/>
                  </a:cubicBezTo>
                  <a:cubicBezTo>
                    <a:pt x="75" y="134"/>
                    <a:pt x="76" y="134"/>
                    <a:pt x="78" y="133"/>
                  </a:cubicBezTo>
                  <a:cubicBezTo>
                    <a:pt x="80" y="142"/>
                    <a:pt x="80" y="142"/>
                    <a:pt x="80" y="142"/>
                  </a:cubicBezTo>
                  <a:cubicBezTo>
                    <a:pt x="80" y="143"/>
                    <a:pt x="81" y="144"/>
                    <a:pt x="82" y="144"/>
                  </a:cubicBezTo>
                  <a:cubicBezTo>
                    <a:pt x="82" y="144"/>
                    <a:pt x="82" y="144"/>
                    <a:pt x="82" y="144"/>
                  </a:cubicBezTo>
                  <a:cubicBezTo>
                    <a:pt x="86" y="143"/>
                    <a:pt x="89" y="143"/>
                    <a:pt x="92" y="142"/>
                  </a:cubicBezTo>
                  <a:cubicBezTo>
                    <a:pt x="93" y="142"/>
                    <a:pt x="94" y="141"/>
                    <a:pt x="94" y="139"/>
                  </a:cubicBezTo>
                  <a:cubicBezTo>
                    <a:pt x="92" y="131"/>
                    <a:pt x="92" y="131"/>
                    <a:pt x="92" y="131"/>
                  </a:cubicBezTo>
                  <a:cubicBezTo>
                    <a:pt x="95" y="130"/>
                    <a:pt x="98" y="129"/>
                    <a:pt x="101" y="127"/>
                  </a:cubicBezTo>
                  <a:cubicBezTo>
                    <a:pt x="106" y="134"/>
                    <a:pt x="106" y="134"/>
                    <a:pt x="106" y="134"/>
                  </a:cubicBezTo>
                  <a:cubicBezTo>
                    <a:pt x="107" y="135"/>
                    <a:pt x="107" y="135"/>
                    <a:pt x="108" y="135"/>
                  </a:cubicBezTo>
                  <a:cubicBezTo>
                    <a:pt x="109" y="135"/>
                    <a:pt x="109" y="135"/>
                    <a:pt x="109" y="135"/>
                  </a:cubicBezTo>
                  <a:cubicBezTo>
                    <a:pt x="112" y="133"/>
                    <a:pt x="115" y="131"/>
                    <a:pt x="118" y="130"/>
                  </a:cubicBezTo>
                  <a:cubicBezTo>
                    <a:pt x="118" y="129"/>
                    <a:pt x="119" y="128"/>
                    <a:pt x="118" y="127"/>
                  </a:cubicBezTo>
                  <a:cubicBezTo>
                    <a:pt x="113" y="119"/>
                    <a:pt x="113" y="119"/>
                    <a:pt x="113" y="119"/>
                  </a:cubicBezTo>
                  <a:cubicBezTo>
                    <a:pt x="116" y="117"/>
                    <a:pt x="118" y="115"/>
                    <a:pt x="120" y="112"/>
                  </a:cubicBezTo>
                  <a:cubicBezTo>
                    <a:pt x="128" y="117"/>
                    <a:pt x="128" y="117"/>
                    <a:pt x="128" y="117"/>
                  </a:cubicBezTo>
                  <a:cubicBezTo>
                    <a:pt x="128" y="117"/>
                    <a:pt x="129" y="117"/>
                    <a:pt x="129" y="117"/>
                  </a:cubicBezTo>
                  <a:cubicBezTo>
                    <a:pt x="130" y="117"/>
                    <a:pt x="130" y="117"/>
                    <a:pt x="131" y="116"/>
                  </a:cubicBezTo>
                  <a:cubicBezTo>
                    <a:pt x="133" y="114"/>
                    <a:pt x="135" y="111"/>
                    <a:pt x="136" y="108"/>
                  </a:cubicBezTo>
                  <a:cubicBezTo>
                    <a:pt x="137" y="107"/>
                    <a:pt x="137" y="106"/>
                    <a:pt x="136" y="105"/>
                  </a:cubicBezTo>
                  <a:cubicBezTo>
                    <a:pt x="128" y="100"/>
                    <a:pt x="128" y="100"/>
                    <a:pt x="128" y="100"/>
                  </a:cubicBezTo>
                  <a:cubicBezTo>
                    <a:pt x="130" y="97"/>
                    <a:pt x="131" y="95"/>
                    <a:pt x="132" y="92"/>
                  </a:cubicBezTo>
                  <a:cubicBezTo>
                    <a:pt x="132" y="92"/>
                    <a:pt x="132" y="91"/>
                    <a:pt x="132" y="91"/>
                  </a:cubicBezTo>
                  <a:cubicBezTo>
                    <a:pt x="141" y="92"/>
                    <a:pt x="141" y="92"/>
                    <a:pt x="141" y="92"/>
                  </a:cubicBezTo>
                  <a:cubicBezTo>
                    <a:pt x="141" y="92"/>
                    <a:pt x="141" y="92"/>
                    <a:pt x="141" y="92"/>
                  </a:cubicBezTo>
                  <a:cubicBezTo>
                    <a:pt x="142" y="92"/>
                    <a:pt x="143" y="92"/>
                    <a:pt x="144" y="91"/>
                  </a:cubicBezTo>
                  <a:cubicBezTo>
                    <a:pt x="144" y="88"/>
                    <a:pt x="145" y="84"/>
                    <a:pt x="145" y="81"/>
                  </a:cubicBezTo>
                  <a:cubicBezTo>
                    <a:pt x="146" y="80"/>
                    <a:pt x="145" y="79"/>
                    <a:pt x="144" y="79"/>
                  </a:cubicBezTo>
                  <a:close/>
                </a:path>
              </a:pathLst>
            </a:custGeom>
            <a:solidFill>
              <a:schemeClr val="accent5"/>
            </a:solidFill>
            <a:ln w="19050" cap="rnd">
              <a:noFill/>
              <a:round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latin typeface="Abhaya Libre Medium" panose="02000603000000000000" pitchFamily="2" charset="77"/>
                <a:cs typeface="Abhaya Libre Medium" panose="02000603000000000000" pitchFamily="2" charset="77"/>
              </a:endParaRPr>
            </a:p>
          </p:txBody>
        </p:sp>
        <p:sp>
          <p:nvSpPr>
            <p:cNvPr id="31" name="Freeform 111"/>
            <p:cNvSpPr>
              <a:spLocks noEditPoints="1"/>
            </p:cNvSpPr>
            <p:nvPr/>
          </p:nvSpPr>
          <p:spPr bwMode="auto">
            <a:xfrm>
              <a:off x="9481086" y="2603106"/>
              <a:ext cx="633896" cy="437310"/>
            </a:xfrm>
            <a:custGeom>
              <a:avLst/>
              <a:gdLst/>
              <a:ahLst/>
              <a:cxnLst>
                <a:cxn ang="0">
                  <a:pos x="73" y="36"/>
                </a:cxn>
                <a:cxn ang="0">
                  <a:pos x="58" y="50"/>
                </a:cxn>
                <a:cxn ang="0">
                  <a:pos x="58" y="50"/>
                </a:cxn>
                <a:cxn ang="0">
                  <a:pos x="15" y="50"/>
                </a:cxn>
                <a:cxn ang="0">
                  <a:pos x="15" y="50"/>
                </a:cxn>
                <a:cxn ang="0">
                  <a:pos x="14" y="50"/>
                </a:cxn>
                <a:cxn ang="0">
                  <a:pos x="14" y="50"/>
                </a:cxn>
                <a:cxn ang="0">
                  <a:pos x="0" y="35"/>
                </a:cxn>
                <a:cxn ang="0">
                  <a:pos x="7" y="23"/>
                </a:cxn>
                <a:cxn ang="0">
                  <a:pos x="7" y="20"/>
                </a:cxn>
                <a:cxn ang="0">
                  <a:pos x="17" y="10"/>
                </a:cxn>
                <a:cxn ang="0">
                  <a:pos x="23" y="12"/>
                </a:cxn>
                <a:cxn ang="0">
                  <a:pos x="42" y="0"/>
                </a:cxn>
                <a:cxn ang="0">
                  <a:pos x="64" y="21"/>
                </a:cxn>
                <a:cxn ang="0">
                  <a:pos x="64" y="23"/>
                </a:cxn>
                <a:cxn ang="0">
                  <a:pos x="73" y="36"/>
                </a:cxn>
                <a:cxn ang="0">
                  <a:pos x="27" y="42"/>
                </a:cxn>
                <a:cxn ang="0">
                  <a:pos x="35" y="38"/>
                </a:cxn>
                <a:cxn ang="0">
                  <a:pos x="32" y="34"/>
                </a:cxn>
                <a:cxn ang="0">
                  <a:pos x="27" y="37"/>
                </a:cxn>
                <a:cxn ang="0">
                  <a:pos x="22" y="32"/>
                </a:cxn>
                <a:cxn ang="0">
                  <a:pos x="27" y="28"/>
                </a:cxn>
                <a:cxn ang="0">
                  <a:pos x="48" y="42"/>
                </a:cxn>
                <a:cxn ang="0">
                  <a:pos x="58" y="32"/>
                </a:cxn>
                <a:cxn ang="0">
                  <a:pos x="48" y="23"/>
                </a:cxn>
                <a:cxn ang="0">
                  <a:pos x="39" y="26"/>
                </a:cxn>
                <a:cxn ang="0">
                  <a:pos x="43" y="30"/>
                </a:cxn>
                <a:cxn ang="0">
                  <a:pos x="48" y="28"/>
                </a:cxn>
                <a:cxn ang="0">
                  <a:pos x="52" y="32"/>
                </a:cxn>
                <a:cxn ang="0">
                  <a:pos x="48" y="37"/>
                </a:cxn>
                <a:cxn ang="0">
                  <a:pos x="27" y="23"/>
                </a:cxn>
                <a:cxn ang="0">
                  <a:pos x="16" y="32"/>
                </a:cxn>
                <a:cxn ang="0">
                  <a:pos x="27" y="42"/>
                </a:cxn>
              </a:cxnLst>
              <a:rect l="0" t="0" r="r" b="b"/>
              <a:pathLst>
                <a:path w="73" h="50">
                  <a:moveTo>
                    <a:pt x="73" y="36"/>
                  </a:moveTo>
                  <a:cubicBezTo>
                    <a:pt x="73" y="44"/>
                    <a:pt x="66" y="50"/>
                    <a:pt x="58" y="50"/>
                  </a:cubicBezTo>
                  <a:cubicBezTo>
                    <a:pt x="58" y="50"/>
                    <a:pt x="58" y="50"/>
                    <a:pt x="58" y="50"/>
                  </a:cubicBezTo>
                  <a:cubicBezTo>
                    <a:pt x="15" y="50"/>
                    <a:pt x="15" y="50"/>
                    <a:pt x="15" y="50"/>
                  </a:cubicBezTo>
                  <a:cubicBezTo>
                    <a:pt x="15" y="50"/>
                    <a:pt x="15" y="50"/>
                    <a:pt x="15" y="50"/>
                  </a:cubicBezTo>
                  <a:cubicBezTo>
                    <a:pt x="14" y="50"/>
                    <a:pt x="14" y="50"/>
                    <a:pt x="14" y="50"/>
                  </a:cubicBezTo>
                  <a:cubicBezTo>
                    <a:pt x="14" y="50"/>
                    <a:pt x="14" y="50"/>
                    <a:pt x="14" y="50"/>
                  </a:cubicBezTo>
                  <a:cubicBezTo>
                    <a:pt x="6" y="50"/>
                    <a:pt x="0" y="43"/>
                    <a:pt x="0" y="35"/>
                  </a:cubicBezTo>
                  <a:cubicBezTo>
                    <a:pt x="0" y="30"/>
                    <a:pt x="3" y="26"/>
                    <a:pt x="7" y="23"/>
                  </a:cubicBezTo>
                  <a:cubicBezTo>
                    <a:pt x="7" y="22"/>
                    <a:pt x="7" y="21"/>
                    <a:pt x="7" y="20"/>
                  </a:cubicBezTo>
                  <a:cubicBezTo>
                    <a:pt x="7" y="15"/>
                    <a:pt x="11" y="10"/>
                    <a:pt x="17" y="10"/>
                  </a:cubicBezTo>
                  <a:cubicBezTo>
                    <a:pt x="19" y="10"/>
                    <a:pt x="21" y="11"/>
                    <a:pt x="23" y="12"/>
                  </a:cubicBezTo>
                  <a:cubicBezTo>
                    <a:pt x="26" y="5"/>
                    <a:pt x="34" y="0"/>
                    <a:pt x="42" y="0"/>
                  </a:cubicBezTo>
                  <a:cubicBezTo>
                    <a:pt x="54" y="0"/>
                    <a:pt x="64" y="10"/>
                    <a:pt x="64" y="21"/>
                  </a:cubicBezTo>
                  <a:cubicBezTo>
                    <a:pt x="64" y="22"/>
                    <a:pt x="64" y="22"/>
                    <a:pt x="64" y="23"/>
                  </a:cubicBezTo>
                  <a:cubicBezTo>
                    <a:pt x="69" y="25"/>
                    <a:pt x="73" y="30"/>
                    <a:pt x="73" y="36"/>
                  </a:cubicBezTo>
                  <a:close/>
                  <a:moveTo>
                    <a:pt x="27" y="42"/>
                  </a:moveTo>
                  <a:cubicBezTo>
                    <a:pt x="30" y="42"/>
                    <a:pt x="33" y="41"/>
                    <a:pt x="35" y="38"/>
                  </a:cubicBezTo>
                  <a:cubicBezTo>
                    <a:pt x="34" y="37"/>
                    <a:pt x="33" y="36"/>
                    <a:pt x="32" y="34"/>
                  </a:cubicBezTo>
                  <a:cubicBezTo>
                    <a:pt x="31" y="36"/>
                    <a:pt x="29" y="37"/>
                    <a:pt x="27" y="37"/>
                  </a:cubicBezTo>
                  <a:cubicBezTo>
                    <a:pt x="25" y="37"/>
                    <a:pt x="22" y="35"/>
                    <a:pt x="22" y="32"/>
                  </a:cubicBezTo>
                  <a:cubicBezTo>
                    <a:pt x="22" y="30"/>
                    <a:pt x="25" y="28"/>
                    <a:pt x="27" y="28"/>
                  </a:cubicBezTo>
                  <a:cubicBezTo>
                    <a:pt x="35" y="28"/>
                    <a:pt x="37" y="42"/>
                    <a:pt x="48" y="42"/>
                  </a:cubicBezTo>
                  <a:cubicBezTo>
                    <a:pt x="54" y="42"/>
                    <a:pt x="58" y="38"/>
                    <a:pt x="58" y="32"/>
                  </a:cubicBezTo>
                  <a:cubicBezTo>
                    <a:pt x="58" y="26"/>
                    <a:pt x="53" y="23"/>
                    <a:pt x="48" y="23"/>
                  </a:cubicBezTo>
                  <a:cubicBezTo>
                    <a:pt x="44" y="23"/>
                    <a:pt x="42" y="24"/>
                    <a:pt x="39" y="26"/>
                  </a:cubicBezTo>
                  <a:cubicBezTo>
                    <a:pt x="40" y="28"/>
                    <a:pt x="41" y="29"/>
                    <a:pt x="43" y="30"/>
                  </a:cubicBezTo>
                  <a:cubicBezTo>
                    <a:pt x="44" y="29"/>
                    <a:pt x="46" y="28"/>
                    <a:pt x="48" y="28"/>
                  </a:cubicBezTo>
                  <a:cubicBezTo>
                    <a:pt x="50" y="28"/>
                    <a:pt x="52" y="30"/>
                    <a:pt x="52" y="32"/>
                  </a:cubicBezTo>
                  <a:cubicBezTo>
                    <a:pt x="52" y="35"/>
                    <a:pt x="50" y="37"/>
                    <a:pt x="48" y="37"/>
                  </a:cubicBezTo>
                  <a:cubicBezTo>
                    <a:pt x="40" y="37"/>
                    <a:pt x="38" y="23"/>
                    <a:pt x="27" y="23"/>
                  </a:cubicBezTo>
                  <a:cubicBezTo>
                    <a:pt x="21" y="23"/>
                    <a:pt x="16" y="26"/>
                    <a:pt x="16" y="32"/>
                  </a:cubicBezTo>
                  <a:cubicBezTo>
                    <a:pt x="16" y="38"/>
                    <a:pt x="21" y="42"/>
                    <a:pt x="27" y="42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latin typeface="Abhaya Libre Medium" panose="02000603000000000000" pitchFamily="2" charset="77"/>
                <a:cs typeface="Abhaya Libre Medium" panose="02000603000000000000" pitchFamily="2" charset="77"/>
              </a:endParaRPr>
            </a:p>
          </p:txBody>
        </p:sp>
        <p:sp>
          <p:nvSpPr>
            <p:cNvPr id="35" name="Subtitle 2">
              <a:extLst>
                <a:ext uri="{FF2B5EF4-FFF2-40B4-BE49-F238E27FC236}">
                  <a16:creationId xmlns:a16="http://schemas.microsoft.com/office/drawing/2014/main" id="{1594A529-B273-6E44-9957-C88E51543383}"/>
                </a:ext>
              </a:extLst>
            </p:cNvPr>
            <p:cNvSpPr txBox="1">
              <a:spLocks/>
            </p:cNvSpPr>
            <p:nvPr/>
          </p:nvSpPr>
          <p:spPr>
            <a:xfrm>
              <a:off x="8963137" y="3104154"/>
              <a:ext cx="1657339" cy="1042079"/>
            </a:xfrm>
            <a:prstGeom prst="rect">
              <a:avLst/>
            </a:prstGeom>
          </p:spPr>
          <p:txBody>
            <a:bodyPr vert="horz" wrap="square" lIns="91422" tIns="45711" rIns="91422" bIns="45711" rtlCol="0">
              <a:spAutoFit/>
            </a:bodyPr>
            <a:lstStyle>
              <a:lvl1pPr marL="0" indent="0" algn="l" defTabSz="1828434" rtl="0" eaLnBrk="1" latinLnBrk="0" hangingPunct="1">
                <a:lnSpc>
                  <a:spcPct val="90000"/>
                </a:lnSpc>
                <a:spcBef>
                  <a:spcPts val="2000"/>
                </a:spcBef>
                <a:buFont typeface="Arial" panose="020B0604020202020204" pitchFamily="34" charset="0"/>
                <a:buNone/>
                <a:defRPr lang="en-US" sz="4800" kern="1200" dirty="0" smtClean="0">
                  <a:solidFill>
                    <a:schemeClr val="tx1"/>
                  </a:solidFill>
                  <a:effectLst/>
                  <a:latin typeface="Lato Light"/>
                  <a:ea typeface="+mn-ea"/>
                  <a:cs typeface="Lato Light"/>
                </a:defRPr>
              </a:lvl1pPr>
              <a:lvl2pPr marL="914217" indent="0" algn="l" defTabSz="1828434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lang="en-US" sz="4000" kern="1200" dirty="0" smtClean="0">
                  <a:solidFill>
                    <a:schemeClr val="tx1"/>
                  </a:solidFill>
                  <a:effectLst/>
                  <a:latin typeface="Lato Light"/>
                  <a:ea typeface="+mn-ea"/>
                  <a:cs typeface="Lato Light"/>
                </a:defRPr>
              </a:lvl2pPr>
              <a:lvl3pPr marL="1828434" indent="0" algn="l" defTabSz="1828434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lang="en-US" sz="3600" kern="1200" dirty="0" smtClean="0">
                  <a:solidFill>
                    <a:schemeClr val="tx1"/>
                  </a:solidFill>
                  <a:effectLst/>
                  <a:latin typeface="Lato Light"/>
                  <a:ea typeface="+mn-ea"/>
                  <a:cs typeface="Lato Light"/>
                </a:defRPr>
              </a:lvl3pPr>
              <a:lvl4pPr marL="2742651" indent="0" algn="l" defTabSz="1828434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lang="en-US" sz="3200" kern="1200" dirty="0" smtClean="0">
                  <a:solidFill>
                    <a:schemeClr val="tx1"/>
                  </a:solidFill>
                  <a:effectLst/>
                  <a:latin typeface="Lato Light"/>
                  <a:ea typeface="+mn-ea"/>
                  <a:cs typeface="Lato Light"/>
                </a:defRPr>
              </a:lvl4pPr>
              <a:lvl5pPr marL="3656868" indent="0" algn="l" defTabSz="1828434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lang="en-US" sz="3200" kern="1200" dirty="0">
                  <a:solidFill>
                    <a:schemeClr val="tx1"/>
                  </a:solidFill>
                  <a:effectLst/>
                  <a:latin typeface="Lato Light"/>
                  <a:ea typeface="+mn-ea"/>
                  <a:cs typeface="Lato Light"/>
                </a:defRPr>
              </a:lvl5pPr>
              <a:lvl6pPr marL="5028194" indent="-457109" algn="l" defTabSz="1828434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942411" indent="-457109" algn="l" defTabSz="1828434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856628" indent="-457109" algn="l" defTabSz="1828434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7770846" indent="-457109" algn="l" defTabSz="1828434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20000"/>
                </a:lnSpc>
              </a:pPr>
              <a:r>
                <a:rPr lang="en-US" sz="1600" dirty="0">
                  <a:solidFill>
                    <a:schemeClr val="bg1"/>
                  </a:solidFill>
                  <a:latin typeface="Abhaya Libre Medium" panose="02000603000000000000" pitchFamily="2" charset="77"/>
                  <a:ea typeface="Lato" panose="020F0502020204030203" pitchFamily="34" charset="0"/>
                  <a:cs typeface="Abhaya Libre Medium" panose="02000603000000000000" pitchFamily="2" charset="77"/>
                </a:rPr>
                <a:t>Write your  description here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36391199"/>
      </p:ext>
    </p:extLst>
  </p:cSld>
  <p:clrMapOvr>
    <a:masterClrMapping/>
  </p:clrMapOvr>
  <p:transition advClick="0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 3">
            <a:extLst>
              <a:ext uri="{FF2B5EF4-FFF2-40B4-BE49-F238E27FC236}">
                <a16:creationId xmlns:a16="http://schemas.microsoft.com/office/drawing/2014/main" id="{A60E3AE9-BD53-4B42-9585-46C01DA274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92238" y="2523070"/>
            <a:ext cx="1894166" cy="1885154"/>
          </a:xfrm>
          <a:custGeom>
            <a:avLst/>
            <a:gdLst>
              <a:gd name="T0" fmla="*/ 4823 w 5559"/>
              <a:gd name="T1" fmla="*/ 2758 h 5535"/>
              <a:gd name="T2" fmla="*/ 4823 w 5559"/>
              <a:gd name="T3" fmla="*/ 2758 h 5535"/>
              <a:gd name="T4" fmla="*/ 4715 w 5559"/>
              <a:gd name="T5" fmla="*/ 2127 h 5535"/>
              <a:gd name="T6" fmla="*/ 5401 w 5559"/>
              <a:gd name="T7" fmla="*/ 1901 h 5535"/>
              <a:gd name="T8" fmla="*/ 5401 w 5559"/>
              <a:gd name="T9" fmla="*/ 1901 h 5535"/>
              <a:gd name="T10" fmla="*/ 4720 w 5559"/>
              <a:gd name="T11" fmla="*/ 801 h 5535"/>
              <a:gd name="T12" fmla="*/ 4209 w 5559"/>
              <a:gd name="T13" fmla="*/ 1315 h 5535"/>
              <a:gd name="T14" fmla="*/ 4209 w 5559"/>
              <a:gd name="T15" fmla="*/ 1315 h 5535"/>
              <a:gd name="T16" fmla="*/ 3691 w 5559"/>
              <a:gd name="T17" fmla="*/ 942 h 5535"/>
              <a:gd name="T18" fmla="*/ 4028 w 5559"/>
              <a:gd name="T19" fmla="*/ 296 h 5535"/>
              <a:gd name="T20" fmla="*/ 4028 w 5559"/>
              <a:gd name="T21" fmla="*/ 296 h 5535"/>
              <a:gd name="T22" fmla="*/ 2792 w 5559"/>
              <a:gd name="T23" fmla="*/ 0 h 5535"/>
              <a:gd name="T24" fmla="*/ 2792 w 5559"/>
              <a:gd name="T25" fmla="*/ 721 h 5535"/>
              <a:gd name="T26" fmla="*/ 2792 w 5559"/>
              <a:gd name="T27" fmla="*/ 721 h 5535"/>
              <a:gd name="T28" fmla="*/ 2772 w 5559"/>
              <a:gd name="T29" fmla="*/ 721 h 5535"/>
              <a:gd name="T30" fmla="*/ 2772 w 5559"/>
              <a:gd name="T31" fmla="*/ 721 h 5535"/>
              <a:gd name="T32" fmla="*/ 2137 w 5559"/>
              <a:gd name="T33" fmla="*/ 823 h 5535"/>
              <a:gd name="T34" fmla="*/ 1908 w 5559"/>
              <a:gd name="T35" fmla="*/ 135 h 5535"/>
              <a:gd name="T36" fmla="*/ 1908 w 5559"/>
              <a:gd name="T37" fmla="*/ 135 h 5535"/>
              <a:gd name="T38" fmla="*/ 807 w 5559"/>
              <a:gd name="T39" fmla="*/ 813 h 5535"/>
              <a:gd name="T40" fmla="*/ 1320 w 5559"/>
              <a:gd name="T41" fmla="*/ 1324 h 5535"/>
              <a:gd name="T42" fmla="*/ 1320 w 5559"/>
              <a:gd name="T43" fmla="*/ 1324 h 5535"/>
              <a:gd name="T44" fmla="*/ 946 w 5559"/>
              <a:gd name="T45" fmla="*/ 1842 h 5535"/>
              <a:gd name="T46" fmla="*/ 299 w 5559"/>
              <a:gd name="T47" fmla="*/ 1514 h 5535"/>
              <a:gd name="T48" fmla="*/ 299 w 5559"/>
              <a:gd name="T49" fmla="*/ 1514 h 5535"/>
              <a:gd name="T50" fmla="*/ 0 w 5559"/>
              <a:gd name="T51" fmla="*/ 2765 h 5535"/>
              <a:gd name="T52" fmla="*/ 0 w 5559"/>
              <a:gd name="T53" fmla="*/ 2778 h 5535"/>
              <a:gd name="T54" fmla="*/ 724 w 5559"/>
              <a:gd name="T55" fmla="*/ 2767 h 5535"/>
              <a:gd name="T56" fmla="*/ 724 w 5559"/>
              <a:gd name="T57" fmla="*/ 2767 h 5535"/>
              <a:gd name="T58" fmla="*/ 825 w 5559"/>
              <a:gd name="T59" fmla="*/ 3402 h 5535"/>
              <a:gd name="T60" fmla="*/ 137 w 5559"/>
              <a:gd name="T61" fmla="*/ 3627 h 5535"/>
              <a:gd name="T62" fmla="*/ 137 w 5559"/>
              <a:gd name="T63" fmla="*/ 3627 h 5535"/>
              <a:gd name="T64" fmla="*/ 814 w 5559"/>
              <a:gd name="T65" fmla="*/ 4727 h 5535"/>
              <a:gd name="T66" fmla="*/ 1325 w 5559"/>
              <a:gd name="T67" fmla="*/ 4214 h 5535"/>
              <a:gd name="T68" fmla="*/ 1325 w 5559"/>
              <a:gd name="T69" fmla="*/ 4214 h 5535"/>
              <a:gd name="T70" fmla="*/ 1843 w 5559"/>
              <a:gd name="T71" fmla="*/ 4589 h 5535"/>
              <a:gd name="T72" fmla="*/ 1514 w 5559"/>
              <a:gd name="T73" fmla="*/ 5235 h 5535"/>
              <a:gd name="T74" fmla="*/ 1514 w 5559"/>
              <a:gd name="T75" fmla="*/ 5235 h 5535"/>
              <a:gd name="T76" fmla="*/ 2768 w 5559"/>
              <a:gd name="T77" fmla="*/ 5534 h 5535"/>
              <a:gd name="T78" fmla="*/ 2770 w 5559"/>
              <a:gd name="T79" fmla="*/ 5534 h 5535"/>
              <a:gd name="T80" fmla="*/ 2769 w 5559"/>
              <a:gd name="T81" fmla="*/ 4812 h 5535"/>
              <a:gd name="T82" fmla="*/ 2769 w 5559"/>
              <a:gd name="T83" fmla="*/ 4812 h 5535"/>
              <a:gd name="T84" fmla="*/ 3401 w 5559"/>
              <a:gd name="T85" fmla="*/ 4711 h 5535"/>
              <a:gd name="T86" fmla="*/ 3626 w 5559"/>
              <a:gd name="T87" fmla="*/ 5400 h 5535"/>
              <a:gd name="T88" fmla="*/ 3626 w 5559"/>
              <a:gd name="T89" fmla="*/ 5400 h 5535"/>
              <a:gd name="T90" fmla="*/ 4726 w 5559"/>
              <a:gd name="T91" fmla="*/ 4723 h 5535"/>
              <a:gd name="T92" fmla="*/ 4214 w 5559"/>
              <a:gd name="T93" fmla="*/ 4212 h 5535"/>
              <a:gd name="T94" fmla="*/ 4214 w 5559"/>
              <a:gd name="T95" fmla="*/ 4212 h 5535"/>
              <a:gd name="T96" fmla="*/ 4590 w 5559"/>
              <a:gd name="T97" fmla="*/ 3694 h 5535"/>
              <a:gd name="T98" fmla="*/ 5246 w 5559"/>
              <a:gd name="T99" fmla="*/ 4023 h 5535"/>
              <a:gd name="T100" fmla="*/ 5246 w 5559"/>
              <a:gd name="T101" fmla="*/ 4023 h 5535"/>
              <a:gd name="T102" fmla="*/ 5558 w 5559"/>
              <a:gd name="T103" fmla="*/ 2767 h 5535"/>
              <a:gd name="T104" fmla="*/ 5558 w 5559"/>
              <a:gd name="T105" fmla="*/ 2752 h 5535"/>
              <a:gd name="T106" fmla="*/ 4823 w 5559"/>
              <a:gd name="T107" fmla="*/ 2758 h 55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5559" h="5535">
                <a:moveTo>
                  <a:pt x="4823" y="2758"/>
                </a:moveTo>
                <a:lnTo>
                  <a:pt x="4823" y="2758"/>
                </a:lnTo>
                <a:cubicBezTo>
                  <a:pt x="4822" y="2537"/>
                  <a:pt x="4781" y="2325"/>
                  <a:pt x="4715" y="2127"/>
                </a:cubicBezTo>
                <a:lnTo>
                  <a:pt x="5401" y="1901"/>
                </a:lnTo>
                <a:lnTo>
                  <a:pt x="5401" y="1901"/>
                </a:lnTo>
                <a:cubicBezTo>
                  <a:pt x="5266" y="1489"/>
                  <a:pt x="5029" y="1108"/>
                  <a:pt x="4720" y="801"/>
                </a:cubicBezTo>
                <a:lnTo>
                  <a:pt x="4209" y="1315"/>
                </a:lnTo>
                <a:lnTo>
                  <a:pt x="4209" y="1315"/>
                </a:lnTo>
                <a:cubicBezTo>
                  <a:pt x="4058" y="1166"/>
                  <a:pt x="3883" y="1039"/>
                  <a:pt x="3691" y="942"/>
                </a:cubicBezTo>
                <a:lnTo>
                  <a:pt x="4028" y="296"/>
                </a:lnTo>
                <a:lnTo>
                  <a:pt x="4028" y="296"/>
                </a:lnTo>
                <a:cubicBezTo>
                  <a:pt x="3644" y="102"/>
                  <a:pt x="3211" y="0"/>
                  <a:pt x="2792" y="0"/>
                </a:cubicBezTo>
                <a:lnTo>
                  <a:pt x="2792" y="721"/>
                </a:lnTo>
                <a:lnTo>
                  <a:pt x="2792" y="721"/>
                </a:lnTo>
                <a:cubicBezTo>
                  <a:pt x="2781" y="721"/>
                  <a:pt x="2775" y="721"/>
                  <a:pt x="2772" y="721"/>
                </a:cubicBezTo>
                <a:lnTo>
                  <a:pt x="2772" y="721"/>
                </a:lnTo>
                <a:cubicBezTo>
                  <a:pt x="2551" y="722"/>
                  <a:pt x="2334" y="759"/>
                  <a:pt x="2137" y="823"/>
                </a:cubicBezTo>
                <a:lnTo>
                  <a:pt x="1908" y="135"/>
                </a:lnTo>
                <a:lnTo>
                  <a:pt x="1908" y="135"/>
                </a:lnTo>
                <a:cubicBezTo>
                  <a:pt x="1496" y="270"/>
                  <a:pt x="1114" y="505"/>
                  <a:pt x="807" y="813"/>
                </a:cubicBezTo>
                <a:lnTo>
                  <a:pt x="1320" y="1324"/>
                </a:lnTo>
                <a:lnTo>
                  <a:pt x="1320" y="1324"/>
                </a:lnTo>
                <a:cubicBezTo>
                  <a:pt x="1170" y="1475"/>
                  <a:pt x="1043" y="1649"/>
                  <a:pt x="946" y="1842"/>
                </a:cubicBezTo>
                <a:lnTo>
                  <a:pt x="299" y="1514"/>
                </a:lnTo>
                <a:lnTo>
                  <a:pt x="299" y="1514"/>
                </a:lnTo>
                <a:cubicBezTo>
                  <a:pt x="103" y="1899"/>
                  <a:pt x="0" y="2331"/>
                  <a:pt x="0" y="2765"/>
                </a:cubicBezTo>
                <a:lnTo>
                  <a:pt x="0" y="2778"/>
                </a:lnTo>
                <a:lnTo>
                  <a:pt x="724" y="2767"/>
                </a:lnTo>
                <a:lnTo>
                  <a:pt x="724" y="2767"/>
                </a:lnTo>
                <a:cubicBezTo>
                  <a:pt x="724" y="2989"/>
                  <a:pt x="760" y="3202"/>
                  <a:pt x="825" y="3402"/>
                </a:cubicBezTo>
                <a:lnTo>
                  <a:pt x="137" y="3627"/>
                </a:lnTo>
                <a:lnTo>
                  <a:pt x="137" y="3627"/>
                </a:lnTo>
                <a:cubicBezTo>
                  <a:pt x="271" y="4039"/>
                  <a:pt x="505" y="4420"/>
                  <a:pt x="814" y="4727"/>
                </a:cubicBezTo>
                <a:lnTo>
                  <a:pt x="1325" y="4214"/>
                </a:lnTo>
                <a:lnTo>
                  <a:pt x="1325" y="4214"/>
                </a:lnTo>
                <a:cubicBezTo>
                  <a:pt x="1476" y="4365"/>
                  <a:pt x="1650" y="4491"/>
                  <a:pt x="1843" y="4589"/>
                </a:cubicBezTo>
                <a:lnTo>
                  <a:pt x="1514" y="5235"/>
                </a:lnTo>
                <a:lnTo>
                  <a:pt x="1514" y="5235"/>
                </a:lnTo>
                <a:cubicBezTo>
                  <a:pt x="1900" y="5431"/>
                  <a:pt x="2333" y="5534"/>
                  <a:pt x="2768" y="5534"/>
                </a:cubicBezTo>
                <a:lnTo>
                  <a:pt x="2770" y="5534"/>
                </a:lnTo>
                <a:lnTo>
                  <a:pt x="2769" y="4812"/>
                </a:lnTo>
                <a:lnTo>
                  <a:pt x="2769" y="4812"/>
                </a:lnTo>
                <a:cubicBezTo>
                  <a:pt x="2990" y="4812"/>
                  <a:pt x="3202" y="4776"/>
                  <a:pt x="3401" y="4711"/>
                </a:cubicBezTo>
                <a:lnTo>
                  <a:pt x="3626" y="5400"/>
                </a:lnTo>
                <a:lnTo>
                  <a:pt x="3626" y="5400"/>
                </a:lnTo>
                <a:cubicBezTo>
                  <a:pt x="4038" y="5266"/>
                  <a:pt x="4419" y="5032"/>
                  <a:pt x="4726" y="4723"/>
                </a:cubicBezTo>
                <a:lnTo>
                  <a:pt x="4214" y="4212"/>
                </a:lnTo>
                <a:lnTo>
                  <a:pt x="4214" y="4212"/>
                </a:lnTo>
                <a:cubicBezTo>
                  <a:pt x="4365" y="4061"/>
                  <a:pt x="4492" y="3886"/>
                  <a:pt x="4590" y="3694"/>
                </a:cubicBezTo>
                <a:lnTo>
                  <a:pt x="5246" y="4023"/>
                </a:lnTo>
                <a:lnTo>
                  <a:pt x="5246" y="4023"/>
                </a:lnTo>
                <a:cubicBezTo>
                  <a:pt x="5443" y="3637"/>
                  <a:pt x="5558" y="3202"/>
                  <a:pt x="5558" y="2767"/>
                </a:cubicBezTo>
                <a:lnTo>
                  <a:pt x="5558" y="2752"/>
                </a:lnTo>
                <a:lnTo>
                  <a:pt x="4823" y="2758"/>
                </a:lnTo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wrap="none" anchor="ctr"/>
          <a:lstStyle/>
          <a:p>
            <a:endParaRPr lang="es-ES_tradnl"/>
          </a:p>
        </p:txBody>
      </p:sp>
      <p:sp>
        <p:nvSpPr>
          <p:cNvPr id="22" name="Freeform 4">
            <a:extLst>
              <a:ext uri="{FF2B5EF4-FFF2-40B4-BE49-F238E27FC236}">
                <a16:creationId xmlns:a16="http://schemas.microsoft.com/office/drawing/2014/main" id="{4D5CE704-5F72-8145-B225-13CCE47649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64132" y="2523778"/>
            <a:ext cx="1891162" cy="1883651"/>
          </a:xfrm>
          <a:custGeom>
            <a:avLst/>
            <a:gdLst>
              <a:gd name="T0" fmla="*/ 5042 w 5554"/>
              <a:gd name="T1" fmla="*/ 2753 h 5528"/>
              <a:gd name="T2" fmla="*/ 5042 w 5554"/>
              <a:gd name="T3" fmla="*/ 2753 h 5528"/>
              <a:gd name="T4" fmla="*/ 4996 w 5554"/>
              <a:gd name="T5" fmla="*/ 2339 h 5528"/>
              <a:gd name="T6" fmla="*/ 5481 w 5554"/>
              <a:gd name="T7" fmla="*/ 2246 h 5528"/>
              <a:gd name="T8" fmla="*/ 5481 w 5554"/>
              <a:gd name="T9" fmla="*/ 2246 h 5528"/>
              <a:gd name="T10" fmla="*/ 4875 w 5554"/>
              <a:gd name="T11" fmla="*/ 979 h 5528"/>
              <a:gd name="T12" fmla="*/ 4496 w 5554"/>
              <a:gd name="T13" fmla="*/ 1300 h 5528"/>
              <a:gd name="T14" fmla="*/ 4496 w 5554"/>
              <a:gd name="T15" fmla="*/ 1300 h 5528"/>
              <a:gd name="T16" fmla="*/ 4197 w 5554"/>
              <a:gd name="T17" fmla="*/ 1006 h 5528"/>
              <a:gd name="T18" fmla="*/ 4511 w 5554"/>
              <a:gd name="T19" fmla="*/ 623 h 5528"/>
              <a:gd name="T20" fmla="*/ 4511 w 5554"/>
              <a:gd name="T21" fmla="*/ 623 h 5528"/>
              <a:gd name="T22" fmla="*/ 3234 w 5554"/>
              <a:gd name="T23" fmla="*/ 40 h 5528"/>
              <a:gd name="T24" fmla="*/ 3149 w 5554"/>
              <a:gd name="T25" fmla="*/ 529 h 5528"/>
              <a:gd name="T26" fmla="*/ 3149 w 5554"/>
              <a:gd name="T27" fmla="*/ 529 h 5528"/>
              <a:gd name="T28" fmla="*/ 2763 w 5554"/>
              <a:gd name="T29" fmla="*/ 496 h 5528"/>
              <a:gd name="T30" fmla="*/ 2763 w 5554"/>
              <a:gd name="T31" fmla="*/ 496 h 5528"/>
              <a:gd name="T32" fmla="*/ 2733 w 5554"/>
              <a:gd name="T33" fmla="*/ 497 h 5528"/>
              <a:gd name="T34" fmla="*/ 2727 w 5554"/>
              <a:gd name="T35" fmla="*/ 0 h 5528"/>
              <a:gd name="T36" fmla="*/ 2727 w 5554"/>
              <a:gd name="T37" fmla="*/ 0 h 5528"/>
              <a:gd name="T38" fmla="*/ 1375 w 5554"/>
              <a:gd name="T39" fmla="*/ 375 h 5528"/>
              <a:gd name="T40" fmla="*/ 1625 w 5554"/>
              <a:gd name="T41" fmla="*/ 803 h 5528"/>
              <a:gd name="T42" fmla="*/ 1625 w 5554"/>
              <a:gd name="T43" fmla="*/ 803 h 5528"/>
              <a:gd name="T44" fmla="*/ 1284 w 5554"/>
              <a:gd name="T45" fmla="*/ 1046 h 5528"/>
              <a:gd name="T46" fmla="*/ 960 w 5554"/>
              <a:gd name="T47" fmla="*/ 670 h 5528"/>
              <a:gd name="T48" fmla="*/ 960 w 5554"/>
              <a:gd name="T49" fmla="*/ 670 h 5528"/>
              <a:gd name="T50" fmla="*/ 164 w 5554"/>
              <a:gd name="T51" fmla="*/ 1825 h 5528"/>
              <a:gd name="T52" fmla="*/ 630 w 5554"/>
              <a:gd name="T53" fmla="*/ 1993 h 5528"/>
              <a:gd name="T54" fmla="*/ 630 w 5554"/>
              <a:gd name="T55" fmla="*/ 1993 h 5528"/>
              <a:gd name="T56" fmla="*/ 526 w 5554"/>
              <a:gd name="T57" fmla="*/ 2398 h 5528"/>
              <a:gd name="T58" fmla="*/ 36 w 5554"/>
              <a:gd name="T59" fmla="*/ 2319 h 5528"/>
              <a:gd name="T60" fmla="*/ 36 w 5554"/>
              <a:gd name="T61" fmla="*/ 2319 h 5528"/>
              <a:gd name="T62" fmla="*/ 0 w 5554"/>
              <a:gd name="T63" fmla="*/ 2763 h 5528"/>
              <a:gd name="T64" fmla="*/ 0 w 5554"/>
              <a:gd name="T65" fmla="*/ 2763 h 5528"/>
              <a:gd name="T66" fmla="*/ 168 w 5554"/>
              <a:gd name="T67" fmla="*/ 3713 h 5528"/>
              <a:gd name="T68" fmla="*/ 633 w 5554"/>
              <a:gd name="T69" fmla="*/ 3543 h 5528"/>
              <a:gd name="T70" fmla="*/ 633 w 5554"/>
              <a:gd name="T71" fmla="*/ 3543 h 5528"/>
              <a:gd name="T72" fmla="*/ 814 w 5554"/>
              <a:gd name="T73" fmla="*/ 3921 h 5528"/>
              <a:gd name="T74" fmla="*/ 387 w 5554"/>
              <a:gd name="T75" fmla="*/ 4174 h 5528"/>
              <a:gd name="T76" fmla="*/ 387 w 5554"/>
              <a:gd name="T77" fmla="*/ 4174 h 5528"/>
              <a:gd name="T78" fmla="*/ 1385 w 5554"/>
              <a:gd name="T79" fmla="*/ 5158 h 5528"/>
              <a:gd name="T80" fmla="*/ 1632 w 5554"/>
              <a:gd name="T81" fmla="*/ 4729 h 5528"/>
              <a:gd name="T82" fmla="*/ 1632 w 5554"/>
              <a:gd name="T83" fmla="*/ 4729 h 5528"/>
              <a:gd name="T84" fmla="*/ 2013 w 5554"/>
              <a:gd name="T85" fmla="*/ 4904 h 5528"/>
              <a:gd name="T86" fmla="*/ 1849 w 5554"/>
              <a:gd name="T87" fmla="*/ 5372 h 5528"/>
              <a:gd name="T88" fmla="*/ 1849 w 5554"/>
              <a:gd name="T89" fmla="*/ 5372 h 5528"/>
              <a:gd name="T90" fmla="*/ 2764 w 5554"/>
              <a:gd name="T91" fmla="*/ 5527 h 5528"/>
              <a:gd name="T92" fmla="*/ 2764 w 5554"/>
              <a:gd name="T93" fmla="*/ 5527 h 5528"/>
              <a:gd name="T94" fmla="*/ 3245 w 5554"/>
              <a:gd name="T95" fmla="*/ 5485 h 5528"/>
              <a:gd name="T96" fmla="*/ 3159 w 5554"/>
              <a:gd name="T97" fmla="*/ 4996 h 5528"/>
              <a:gd name="T98" fmla="*/ 3159 w 5554"/>
              <a:gd name="T99" fmla="*/ 4996 h 5528"/>
              <a:gd name="T100" fmla="*/ 3562 w 5554"/>
              <a:gd name="T101" fmla="*/ 4886 h 5528"/>
              <a:gd name="T102" fmla="*/ 3737 w 5554"/>
              <a:gd name="T103" fmla="*/ 5350 h 5528"/>
              <a:gd name="T104" fmla="*/ 3737 w 5554"/>
              <a:gd name="T105" fmla="*/ 5350 h 5528"/>
              <a:gd name="T106" fmla="*/ 4881 w 5554"/>
              <a:gd name="T107" fmla="*/ 4539 h 5528"/>
              <a:gd name="T108" fmla="*/ 4502 w 5554"/>
              <a:gd name="T109" fmla="*/ 4221 h 5528"/>
              <a:gd name="T110" fmla="*/ 4502 w 5554"/>
              <a:gd name="T111" fmla="*/ 4221 h 5528"/>
              <a:gd name="T112" fmla="*/ 4740 w 5554"/>
              <a:gd name="T113" fmla="*/ 3875 h 5528"/>
              <a:gd name="T114" fmla="*/ 5184 w 5554"/>
              <a:gd name="T115" fmla="*/ 4120 h 5528"/>
              <a:gd name="T116" fmla="*/ 5184 w 5554"/>
              <a:gd name="T117" fmla="*/ 4120 h 5528"/>
              <a:gd name="T118" fmla="*/ 5553 w 5554"/>
              <a:gd name="T119" fmla="*/ 2763 h 5528"/>
              <a:gd name="T120" fmla="*/ 5553 w 5554"/>
              <a:gd name="T121" fmla="*/ 2750 h 5528"/>
              <a:gd name="T122" fmla="*/ 5042 w 5554"/>
              <a:gd name="T123" fmla="*/ 2753 h 55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554" h="5528">
                <a:moveTo>
                  <a:pt x="5042" y="2753"/>
                </a:moveTo>
                <a:lnTo>
                  <a:pt x="5042" y="2753"/>
                </a:lnTo>
                <a:cubicBezTo>
                  <a:pt x="5041" y="2612"/>
                  <a:pt x="5022" y="2474"/>
                  <a:pt x="4996" y="2339"/>
                </a:cubicBezTo>
                <a:lnTo>
                  <a:pt x="5481" y="2246"/>
                </a:lnTo>
                <a:lnTo>
                  <a:pt x="5481" y="2246"/>
                </a:lnTo>
                <a:cubicBezTo>
                  <a:pt x="5393" y="1781"/>
                  <a:pt x="5182" y="1343"/>
                  <a:pt x="4875" y="979"/>
                </a:cubicBezTo>
                <a:lnTo>
                  <a:pt x="4496" y="1300"/>
                </a:lnTo>
                <a:lnTo>
                  <a:pt x="4496" y="1300"/>
                </a:lnTo>
                <a:cubicBezTo>
                  <a:pt x="4406" y="1193"/>
                  <a:pt x="4305" y="1095"/>
                  <a:pt x="4197" y="1006"/>
                </a:cubicBezTo>
                <a:lnTo>
                  <a:pt x="4511" y="623"/>
                </a:lnTo>
                <a:lnTo>
                  <a:pt x="4511" y="623"/>
                </a:lnTo>
                <a:cubicBezTo>
                  <a:pt x="4143" y="322"/>
                  <a:pt x="3701" y="121"/>
                  <a:pt x="3234" y="40"/>
                </a:cubicBezTo>
                <a:lnTo>
                  <a:pt x="3149" y="529"/>
                </a:lnTo>
                <a:lnTo>
                  <a:pt x="3149" y="529"/>
                </a:lnTo>
                <a:cubicBezTo>
                  <a:pt x="3024" y="508"/>
                  <a:pt x="2895" y="496"/>
                  <a:pt x="2763" y="496"/>
                </a:cubicBezTo>
                <a:lnTo>
                  <a:pt x="2763" y="496"/>
                </a:lnTo>
                <a:cubicBezTo>
                  <a:pt x="2753" y="496"/>
                  <a:pt x="2743" y="497"/>
                  <a:pt x="2733" y="497"/>
                </a:cubicBezTo>
                <a:lnTo>
                  <a:pt x="2727" y="0"/>
                </a:lnTo>
                <a:lnTo>
                  <a:pt x="2727" y="0"/>
                </a:lnTo>
                <a:cubicBezTo>
                  <a:pt x="2252" y="7"/>
                  <a:pt x="1784" y="136"/>
                  <a:pt x="1375" y="375"/>
                </a:cubicBezTo>
                <a:lnTo>
                  <a:pt x="1625" y="803"/>
                </a:lnTo>
                <a:lnTo>
                  <a:pt x="1625" y="803"/>
                </a:lnTo>
                <a:cubicBezTo>
                  <a:pt x="1504" y="874"/>
                  <a:pt x="1390" y="955"/>
                  <a:pt x="1284" y="1046"/>
                </a:cubicBezTo>
                <a:lnTo>
                  <a:pt x="960" y="670"/>
                </a:lnTo>
                <a:lnTo>
                  <a:pt x="960" y="670"/>
                </a:lnTo>
                <a:cubicBezTo>
                  <a:pt x="600" y="980"/>
                  <a:pt x="325" y="1379"/>
                  <a:pt x="164" y="1825"/>
                </a:cubicBezTo>
                <a:lnTo>
                  <a:pt x="630" y="1993"/>
                </a:lnTo>
                <a:lnTo>
                  <a:pt x="630" y="1993"/>
                </a:lnTo>
                <a:cubicBezTo>
                  <a:pt x="583" y="2123"/>
                  <a:pt x="548" y="2259"/>
                  <a:pt x="526" y="2398"/>
                </a:cubicBezTo>
                <a:lnTo>
                  <a:pt x="36" y="2319"/>
                </a:lnTo>
                <a:lnTo>
                  <a:pt x="36" y="2319"/>
                </a:lnTo>
                <a:cubicBezTo>
                  <a:pt x="12" y="2465"/>
                  <a:pt x="0" y="2615"/>
                  <a:pt x="0" y="2763"/>
                </a:cubicBezTo>
                <a:lnTo>
                  <a:pt x="0" y="2763"/>
                </a:lnTo>
                <a:cubicBezTo>
                  <a:pt x="0" y="3089"/>
                  <a:pt x="57" y="3409"/>
                  <a:pt x="168" y="3713"/>
                </a:cubicBezTo>
                <a:lnTo>
                  <a:pt x="633" y="3543"/>
                </a:lnTo>
                <a:lnTo>
                  <a:pt x="633" y="3543"/>
                </a:lnTo>
                <a:cubicBezTo>
                  <a:pt x="681" y="3675"/>
                  <a:pt x="743" y="3801"/>
                  <a:pt x="814" y="3921"/>
                </a:cubicBezTo>
                <a:lnTo>
                  <a:pt x="387" y="4174"/>
                </a:lnTo>
                <a:lnTo>
                  <a:pt x="387" y="4174"/>
                </a:lnTo>
                <a:cubicBezTo>
                  <a:pt x="629" y="4582"/>
                  <a:pt x="974" y="4922"/>
                  <a:pt x="1385" y="5158"/>
                </a:cubicBezTo>
                <a:lnTo>
                  <a:pt x="1632" y="4729"/>
                </a:lnTo>
                <a:lnTo>
                  <a:pt x="1632" y="4729"/>
                </a:lnTo>
                <a:cubicBezTo>
                  <a:pt x="1753" y="4799"/>
                  <a:pt x="1880" y="4857"/>
                  <a:pt x="2013" y="4904"/>
                </a:cubicBezTo>
                <a:lnTo>
                  <a:pt x="1849" y="5372"/>
                </a:lnTo>
                <a:lnTo>
                  <a:pt x="1849" y="5372"/>
                </a:lnTo>
                <a:cubicBezTo>
                  <a:pt x="2141" y="5475"/>
                  <a:pt x="2449" y="5527"/>
                  <a:pt x="2764" y="5527"/>
                </a:cubicBezTo>
                <a:lnTo>
                  <a:pt x="2764" y="5527"/>
                </a:lnTo>
                <a:cubicBezTo>
                  <a:pt x="2925" y="5527"/>
                  <a:pt x="3087" y="5513"/>
                  <a:pt x="3245" y="5485"/>
                </a:cubicBezTo>
                <a:lnTo>
                  <a:pt x="3159" y="4996"/>
                </a:lnTo>
                <a:lnTo>
                  <a:pt x="3159" y="4996"/>
                </a:lnTo>
                <a:cubicBezTo>
                  <a:pt x="3298" y="4972"/>
                  <a:pt x="3433" y="4935"/>
                  <a:pt x="3562" y="4886"/>
                </a:cubicBezTo>
                <a:lnTo>
                  <a:pt x="3737" y="5350"/>
                </a:lnTo>
                <a:lnTo>
                  <a:pt x="3737" y="5350"/>
                </a:lnTo>
                <a:cubicBezTo>
                  <a:pt x="4180" y="5184"/>
                  <a:pt x="4575" y="4903"/>
                  <a:pt x="4881" y="4539"/>
                </a:cubicBezTo>
                <a:lnTo>
                  <a:pt x="4502" y="4221"/>
                </a:lnTo>
                <a:lnTo>
                  <a:pt x="4502" y="4221"/>
                </a:lnTo>
                <a:cubicBezTo>
                  <a:pt x="4591" y="4114"/>
                  <a:pt x="4671" y="3998"/>
                  <a:pt x="4740" y="3875"/>
                </a:cubicBezTo>
                <a:lnTo>
                  <a:pt x="5184" y="4120"/>
                </a:lnTo>
                <a:lnTo>
                  <a:pt x="5184" y="4120"/>
                </a:lnTo>
                <a:cubicBezTo>
                  <a:pt x="5417" y="3708"/>
                  <a:pt x="5553" y="3239"/>
                  <a:pt x="5553" y="2763"/>
                </a:cubicBezTo>
                <a:lnTo>
                  <a:pt x="5553" y="2750"/>
                </a:lnTo>
                <a:lnTo>
                  <a:pt x="5042" y="2753"/>
                </a:lnTo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wrap="none" anchor="ctr"/>
          <a:lstStyle/>
          <a:p>
            <a:endParaRPr lang="es-ES_tradnl"/>
          </a:p>
        </p:txBody>
      </p:sp>
      <p:sp>
        <p:nvSpPr>
          <p:cNvPr id="23" name="Freeform 5">
            <a:extLst>
              <a:ext uri="{FF2B5EF4-FFF2-40B4-BE49-F238E27FC236}">
                <a16:creationId xmlns:a16="http://schemas.microsoft.com/office/drawing/2014/main" id="{EE73B5DA-688F-3F40-BBEC-DCFA04C1B7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08401" y="2542836"/>
            <a:ext cx="1891162" cy="1879145"/>
          </a:xfrm>
          <a:custGeom>
            <a:avLst/>
            <a:gdLst>
              <a:gd name="T0" fmla="*/ 5463 w 5554"/>
              <a:gd name="T1" fmla="*/ 2160 h 5517"/>
              <a:gd name="T2" fmla="*/ 5206 w 5554"/>
              <a:gd name="T3" fmla="*/ 1458 h 5517"/>
              <a:gd name="T4" fmla="*/ 4732 w 5554"/>
              <a:gd name="T5" fmla="*/ 1710 h 5517"/>
              <a:gd name="T6" fmla="*/ 4878 w 5554"/>
              <a:gd name="T7" fmla="*/ 972 h 5517"/>
              <a:gd name="T8" fmla="*/ 4325 w 5554"/>
              <a:gd name="T9" fmla="*/ 473 h 5517"/>
              <a:gd name="T10" fmla="*/ 4022 w 5554"/>
              <a:gd name="T11" fmla="*/ 915 h 5517"/>
              <a:gd name="T12" fmla="*/ 3809 w 5554"/>
              <a:gd name="T13" fmla="*/ 194 h 5517"/>
              <a:gd name="T14" fmla="*/ 3087 w 5554"/>
              <a:gd name="T15" fmla="*/ 7 h 5517"/>
              <a:gd name="T16" fmla="*/ 3024 w 5554"/>
              <a:gd name="T17" fmla="*/ 540 h 5517"/>
              <a:gd name="T18" fmla="*/ 2763 w 5554"/>
              <a:gd name="T19" fmla="*/ 524 h 5517"/>
              <a:gd name="T20" fmla="*/ 2502 w 5554"/>
              <a:gd name="T21" fmla="*/ 0 h 5517"/>
              <a:gd name="T22" fmla="*/ 1776 w 5554"/>
              <a:gd name="T23" fmla="*/ 170 h 5517"/>
              <a:gd name="T24" fmla="*/ 1967 w 5554"/>
              <a:gd name="T25" fmla="*/ 671 h 5517"/>
              <a:gd name="T26" fmla="*/ 1254 w 5554"/>
              <a:gd name="T27" fmla="*/ 438 h 5517"/>
              <a:gd name="T28" fmla="*/ 690 w 5554"/>
              <a:gd name="T29" fmla="*/ 924 h 5517"/>
              <a:gd name="T30" fmla="*/ 1093 w 5554"/>
              <a:gd name="T31" fmla="*/ 1280 h 5517"/>
              <a:gd name="T32" fmla="*/ 352 w 5554"/>
              <a:gd name="T33" fmla="*/ 1403 h 5517"/>
              <a:gd name="T34" fmla="*/ 79 w 5554"/>
              <a:gd name="T35" fmla="*/ 2097 h 5517"/>
              <a:gd name="T36" fmla="*/ 599 w 5554"/>
              <a:gd name="T37" fmla="*/ 2224 h 5517"/>
              <a:gd name="T38" fmla="*/ 1 w 5554"/>
              <a:gd name="T39" fmla="*/ 2678 h 5517"/>
              <a:gd name="T40" fmla="*/ 0 w 5554"/>
              <a:gd name="T41" fmla="*/ 2752 h 5517"/>
              <a:gd name="T42" fmla="*/ 81 w 5554"/>
              <a:gd name="T43" fmla="*/ 3419 h 5517"/>
              <a:gd name="T44" fmla="*/ 602 w 5554"/>
              <a:gd name="T45" fmla="*/ 3290 h 5517"/>
              <a:gd name="T46" fmla="*/ 282 w 5554"/>
              <a:gd name="T47" fmla="*/ 3970 h 5517"/>
              <a:gd name="T48" fmla="*/ 698 w 5554"/>
              <a:gd name="T49" fmla="*/ 4589 h 5517"/>
              <a:gd name="T50" fmla="*/ 1099 w 5554"/>
              <a:gd name="T51" fmla="*/ 4232 h 5517"/>
              <a:gd name="T52" fmla="*/ 1132 w 5554"/>
              <a:gd name="T53" fmla="*/ 4983 h 5517"/>
              <a:gd name="T54" fmla="*/ 1787 w 5554"/>
              <a:gd name="T55" fmla="*/ 5339 h 5517"/>
              <a:gd name="T56" fmla="*/ 1976 w 5554"/>
              <a:gd name="T57" fmla="*/ 4837 h 5517"/>
              <a:gd name="T58" fmla="*/ 2355 w 5554"/>
              <a:gd name="T59" fmla="*/ 5486 h 5517"/>
              <a:gd name="T60" fmla="*/ 2763 w 5554"/>
              <a:gd name="T61" fmla="*/ 5516 h 5517"/>
              <a:gd name="T62" fmla="*/ 3098 w 5554"/>
              <a:gd name="T63" fmla="*/ 5496 h 5517"/>
              <a:gd name="T64" fmla="*/ 3033 w 5554"/>
              <a:gd name="T65" fmla="*/ 4963 h 5517"/>
              <a:gd name="T66" fmla="*/ 3670 w 5554"/>
              <a:gd name="T67" fmla="*/ 5364 h 5517"/>
              <a:gd name="T68" fmla="*/ 4335 w 5554"/>
              <a:gd name="T69" fmla="*/ 5026 h 5517"/>
              <a:gd name="T70" fmla="*/ 4029 w 5554"/>
              <a:gd name="T71" fmla="*/ 4585 h 5517"/>
              <a:gd name="T72" fmla="*/ 4778 w 5554"/>
              <a:gd name="T73" fmla="*/ 4644 h 5517"/>
              <a:gd name="T74" fmla="*/ 5211 w 5554"/>
              <a:gd name="T75" fmla="*/ 4037 h 5517"/>
              <a:gd name="T76" fmla="*/ 4736 w 5554"/>
              <a:gd name="T77" fmla="*/ 3787 h 5517"/>
              <a:gd name="T78" fmla="*/ 5440 w 5554"/>
              <a:gd name="T79" fmla="*/ 3491 h 5517"/>
              <a:gd name="T80" fmla="*/ 5553 w 5554"/>
              <a:gd name="T81" fmla="*/ 2753 h 5517"/>
              <a:gd name="T82" fmla="*/ 4991 w 5554"/>
              <a:gd name="T83" fmla="*/ 2753 h 5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5554" h="5517">
                <a:moveTo>
                  <a:pt x="4939" y="2275"/>
                </a:moveTo>
                <a:lnTo>
                  <a:pt x="5463" y="2160"/>
                </a:lnTo>
                <a:lnTo>
                  <a:pt x="5463" y="2160"/>
                </a:lnTo>
                <a:cubicBezTo>
                  <a:pt x="5410" y="1915"/>
                  <a:pt x="5323" y="1680"/>
                  <a:pt x="5206" y="1458"/>
                </a:cubicBezTo>
                <a:lnTo>
                  <a:pt x="4732" y="1710"/>
                </a:lnTo>
                <a:lnTo>
                  <a:pt x="4732" y="1710"/>
                </a:lnTo>
                <a:cubicBezTo>
                  <a:pt x="4657" y="1570"/>
                  <a:pt x="4569" y="1438"/>
                  <a:pt x="4468" y="1318"/>
                </a:cubicBezTo>
                <a:lnTo>
                  <a:pt x="4878" y="972"/>
                </a:lnTo>
                <a:lnTo>
                  <a:pt x="4878" y="972"/>
                </a:lnTo>
                <a:cubicBezTo>
                  <a:pt x="4717" y="782"/>
                  <a:pt x="4531" y="614"/>
                  <a:pt x="4325" y="473"/>
                </a:cubicBezTo>
                <a:lnTo>
                  <a:pt x="4022" y="915"/>
                </a:lnTo>
                <a:lnTo>
                  <a:pt x="4022" y="915"/>
                </a:lnTo>
                <a:cubicBezTo>
                  <a:pt x="3893" y="826"/>
                  <a:pt x="3753" y="751"/>
                  <a:pt x="3606" y="690"/>
                </a:cubicBezTo>
                <a:lnTo>
                  <a:pt x="3809" y="194"/>
                </a:lnTo>
                <a:lnTo>
                  <a:pt x="3809" y="194"/>
                </a:lnTo>
                <a:cubicBezTo>
                  <a:pt x="3579" y="99"/>
                  <a:pt x="3335" y="36"/>
                  <a:pt x="3087" y="7"/>
                </a:cubicBezTo>
                <a:lnTo>
                  <a:pt x="3024" y="540"/>
                </a:lnTo>
                <a:lnTo>
                  <a:pt x="3024" y="540"/>
                </a:lnTo>
                <a:cubicBezTo>
                  <a:pt x="2938" y="530"/>
                  <a:pt x="2851" y="524"/>
                  <a:pt x="2763" y="524"/>
                </a:cubicBezTo>
                <a:lnTo>
                  <a:pt x="2763" y="524"/>
                </a:lnTo>
                <a:cubicBezTo>
                  <a:pt x="2692" y="524"/>
                  <a:pt x="2622" y="528"/>
                  <a:pt x="2552" y="534"/>
                </a:cubicBezTo>
                <a:lnTo>
                  <a:pt x="2502" y="0"/>
                </a:lnTo>
                <a:lnTo>
                  <a:pt x="2502" y="0"/>
                </a:lnTo>
                <a:cubicBezTo>
                  <a:pt x="2253" y="24"/>
                  <a:pt x="2008" y="81"/>
                  <a:pt x="1776" y="170"/>
                </a:cubicBezTo>
                <a:lnTo>
                  <a:pt x="1967" y="671"/>
                </a:lnTo>
                <a:lnTo>
                  <a:pt x="1967" y="671"/>
                </a:lnTo>
                <a:cubicBezTo>
                  <a:pt x="1819" y="728"/>
                  <a:pt x="1678" y="800"/>
                  <a:pt x="1547" y="886"/>
                </a:cubicBezTo>
                <a:lnTo>
                  <a:pt x="1254" y="438"/>
                </a:lnTo>
                <a:lnTo>
                  <a:pt x="1254" y="438"/>
                </a:lnTo>
                <a:cubicBezTo>
                  <a:pt x="1045" y="573"/>
                  <a:pt x="856" y="738"/>
                  <a:pt x="690" y="924"/>
                </a:cubicBezTo>
                <a:lnTo>
                  <a:pt x="1093" y="1280"/>
                </a:lnTo>
                <a:lnTo>
                  <a:pt x="1093" y="1280"/>
                </a:lnTo>
                <a:cubicBezTo>
                  <a:pt x="989" y="1398"/>
                  <a:pt x="897" y="1526"/>
                  <a:pt x="820" y="1665"/>
                </a:cubicBezTo>
                <a:lnTo>
                  <a:pt x="352" y="1403"/>
                </a:lnTo>
                <a:lnTo>
                  <a:pt x="352" y="1403"/>
                </a:lnTo>
                <a:cubicBezTo>
                  <a:pt x="229" y="1621"/>
                  <a:pt x="137" y="1855"/>
                  <a:pt x="79" y="2097"/>
                </a:cubicBezTo>
                <a:lnTo>
                  <a:pt x="599" y="2224"/>
                </a:lnTo>
                <a:lnTo>
                  <a:pt x="599" y="2224"/>
                </a:lnTo>
                <a:cubicBezTo>
                  <a:pt x="563" y="2375"/>
                  <a:pt x="542" y="2531"/>
                  <a:pt x="538" y="2692"/>
                </a:cubicBezTo>
                <a:lnTo>
                  <a:pt x="1" y="2678"/>
                </a:lnTo>
                <a:lnTo>
                  <a:pt x="1" y="2678"/>
                </a:lnTo>
                <a:cubicBezTo>
                  <a:pt x="0" y="2702"/>
                  <a:pt x="0" y="2728"/>
                  <a:pt x="0" y="2752"/>
                </a:cubicBezTo>
                <a:lnTo>
                  <a:pt x="0" y="2752"/>
                </a:lnTo>
                <a:cubicBezTo>
                  <a:pt x="0" y="2978"/>
                  <a:pt x="27" y="3201"/>
                  <a:pt x="81" y="3419"/>
                </a:cubicBezTo>
                <a:lnTo>
                  <a:pt x="602" y="3290"/>
                </a:lnTo>
                <a:lnTo>
                  <a:pt x="602" y="3290"/>
                </a:lnTo>
                <a:cubicBezTo>
                  <a:pt x="640" y="3445"/>
                  <a:pt x="695" y="3594"/>
                  <a:pt x="764" y="3734"/>
                </a:cubicBezTo>
                <a:lnTo>
                  <a:pt x="282" y="3970"/>
                </a:lnTo>
                <a:lnTo>
                  <a:pt x="282" y="3970"/>
                </a:lnTo>
                <a:cubicBezTo>
                  <a:pt x="392" y="4194"/>
                  <a:pt x="533" y="4402"/>
                  <a:pt x="698" y="4589"/>
                </a:cubicBezTo>
                <a:lnTo>
                  <a:pt x="1099" y="4232"/>
                </a:lnTo>
                <a:lnTo>
                  <a:pt x="1099" y="4232"/>
                </a:lnTo>
                <a:cubicBezTo>
                  <a:pt x="1204" y="4350"/>
                  <a:pt x="1321" y="4457"/>
                  <a:pt x="1449" y="4551"/>
                </a:cubicBezTo>
                <a:lnTo>
                  <a:pt x="1132" y="4983"/>
                </a:lnTo>
                <a:lnTo>
                  <a:pt x="1132" y="4983"/>
                </a:lnTo>
                <a:cubicBezTo>
                  <a:pt x="1333" y="5131"/>
                  <a:pt x="1554" y="5251"/>
                  <a:pt x="1787" y="5339"/>
                </a:cubicBezTo>
                <a:lnTo>
                  <a:pt x="1976" y="4837"/>
                </a:lnTo>
                <a:lnTo>
                  <a:pt x="1976" y="4837"/>
                </a:lnTo>
                <a:cubicBezTo>
                  <a:pt x="2121" y="4892"/>
                  <a:pt x="2275" y="4932"/>
                  <a:pt x="2433" y="4956"/>
                </a:cubicBezTo>
                <a:lnTo>
                  <a:pt x="2355" y="5486"/>
                </a:lnTo>
                <a:lnTo>
                  <a:pt x="2355" y="5486"/>
                </a:lnTo>
                <a:cubicBezTo>
                  <a:pt x="2489" y="5506"/>
                  <a:pt x="2626" y="5516"/>
                  <a:pt x="2763" y="5516"/>
                </a:cubicBezTo>
                <a:lnTo>
                  <a:pt x="2763" y="5516"/>
                </a:lnTo>
                <a:cubicBezTo>
                  <a:pt x="2875" y="5516"/>
                  <a:pt x="2987" y="5510"/>
                  <a:pt x="3098" y="5496"/>
                </a:cubicBezTo>
                <a:lnTo>
                  <a:pt x="3033" y="4963"/>
                </a:lnTo>
                <a:lnTo>
                  <a:pt x="3033" y="4963"/>
                </a:lnTo>
                <a:cubicBezTo>
                  <a:pt x="3193" y="4944"/>
                  <a:pt x="3347" y="4908"/>
                  <a:pt x="3494" y="4857"/>
                </a:cubicBezTo>
                <a:lnTo>
                  <a:pt x="3670" y="5364"/>
                </a:lnTo>
                <a:lnTo>
                  <a:pt x="3670" y="5364"/>
                </a:lnTo>
                <a:cubicBezTo>
                  <a:pt x="3906" y="5283"/>
                  <a:pt x="4129" y="5169"/>
                  <a:pt x="4335" y="5026"/>
                </a:cubicBezTo>
                <a:lnTo>
                  <a:pt x="4029" y="4585"/>
                </a:lnTo>
                <a:lnTo>
                  <a:pt x="4029" y="4585"/>
                </a:lnTo>
                <a:cubicBezTo>
                  <a:pt x="4160" y="4495"/>
                  <a:pt x="4280" y="4392"/>
                  <a:pt x="4388" y="4276"/>
                </a:cubicBezTo>
                <a:lnTo>
                  <a:pt x="4778" y="4644"/>
                </a:lnTo>
                <a:lnTo>
                  <a:pt x="4778" y="4644"/>
                </a:lnTo>
                <a:cubicBezTo>
                  <a:pt x="4949" y="4461"/>
                  <a:pt x="5095" y="4258"/>
                  <a:pt x="5211" y="4037"/>
                </a:cubicBezTo>
                <a:lnTo>
                  <a:pt x="4736" y="3787"/>
                </a:lnTo>
                <a:lnTo>
                  <a:pt x="4736" y="3787"/>
                </a:lnTo>
                <a:cubicBezTo>
                  <a:pt x="4809" y="3648"/>
                  <a:pt x="4868" y="3501"/>
                  <a:pt x="4910" y="3347"/>
                </a:cubicBezTo>
                <a:lnTo>
                  <a:pt x="5440" y="3491"/>
                </a:lnTo>
                <a:lnTo>
                  <a:pt x="5440" y="3491"/>
                </a:lnTo>
                <a:cubicBezTo>
                  <a:pt x="5506" y="3251"/>
                  <a:pt x="5553" y="3004"/>
                  <a:pt x="5553" y="2753"/>
                </a:cubicBezTo>
                <a:lnTo>
                  <a:pt x="4991" y="2753"/>
                </a:lnTo>
                <a:lnTo>
                  <a:pt x="4991" y="2753"/>
                </a:lnTo>
                <a:cubicBezTo>
                  <a:pt x="4991" y="2586"/>
                  <a:pt x="4973" y="2429"/>
                  <a:pt x="4939" y="2275"/>
                </a:cubicBezTo>
              </a:path>
            </a:pathLst>
          </a:custGeom>
          <a:solidFill>
            <a:schemeClr val="accent3"/>
          </a:solidFill>
          <a:ln>
            <a:noFill/>
          </a:ln>
          <a:effectLst/>
        </p:spPr>
        <p:txBody>
          <a:bodyPr wrap="none" anchor="ctr"/>
          <a:lstStyle/>
          <a:p>
            <a:endParaRPr lang="es-ES_tradnl"/>
          </a:p>
        </p:txBody>
      </p:sp>
      <p:sp>
        <p:nvSpPr>
          <p:cNvPr id="10" name="Shape 2641"/>
          <p:cNvSpPr/>
          <p:nvPr/>
        </p:nvSpPr>
        <p:spPr>
          <a:xfrm>
            <a:off x="4265477" y="3285720"/>
            <a:ext cx="605691" cy="3854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6606"/>
                </a:moveTo>
                <a:lnTo>
                  <a:pt x="16691" y="14138"/>
                </a:lnTo>
                <a:lnTo>
                  <a:pt x="16691" y="7462"/>
                </a:lnTo>
                <a:lnTo>
                  <a:pt x="20618" y="4994"/>
                </a:lnTo>
                <a:cubicBezTo>
                  <a:pt x="20618" y="4994"/>
                  <a:pt x="20618" y="16606"/>
                  <a:pt x="20618" y="16606"/>
                </a:cubicBezTo>
                <a:close/>
                <a:moveTo>
                  <a:pt x="21109" y="3086"/>
                </a:moveTo>
                <a:cubicBezTo>
                  <a:pt x="21030" y="3086"/>
                  <a:pt x="20958" y="3122"/>
                  <a:pt x="20892" y="3174"/>
                </a:cubicBezTo>
                <a:lnTo>
                  <a:pt x="20890" y="3167"/>
                </a:lnTo>
                <a:lnTo>
                  <a:pt x="16018" y="6229"/>
                </a:lnTo>
                <a:cubicBezTo>
                  <a:pt x="16013" y="6233"/>
                  <a:pt x="16008" y="6235"/>
                  <a:pt x="16003" y="6239"/>
                </a:cubicBezTo>
                <a:lnTo>
                  <a:pt x="15980" y="6252"/>
                </a:lnTo>
                <a:lnTo>
                  <a:pt x="15983" y="6260"/>
                </a:lnTo>
                <a:cubicBezTo>
                  <a:pt x="15822" y="6387"/>
                  <a:pt x="15709" y="6641"/>
                  <a:pt x="15709" y="6943"/>
                </a:cubicBezTo>
                <a:lnTo>
                  <a:pt x="15709" y="14657"/>
                </a:lnTo>
                <a:cubicBezTo>
                  <a:pt x="15709" y="14959"/>
                  <a:pt x="15822" y="15213"/>
                  <a:pt x="15983" y="15340"/>
                </a:cubicBezTo>
                <a:lnTo>
                  <a:pt x="15980" y="15347"/>
                </a:lnTo>
                <a:lnTo>
                  <a:pt x="16002" y="15360"/>
                </a:lnTo>
                <a:cubicBezTo>
                  <a:pt x="16008" y="15365"/>
                  <a:pt x="16013" y="15368"/>
                  <a:pt x="16018" y="15371"/>
                </a:cubicBezTo>
                <a:lnTo>
                  <a:pt x="20890" y="18433"/>
                </a:lnTo>
                <a:lnTo>
                  <a:pt x="20892" y="18426"/>
                </a:lnTo>
                <a:cubicBezTo>
                  <a:pt x="20958" y="18478"/>
                  <a:pt x="21030" y="18514"/>
                  <a:pt x="21109" y="18514"/>
                </a:cubicBezTo>
                <a:cubicBezTo>
                  <a:pt x="21380" y="18514"/>
                  <a:pt x="21600" y="18169"/>
                  <a:pt x="21600" y="17743"/>
                </a:cubicBezTo>
                <a:lnTo>
                  <a:pt x="21600" y="3857"/>
                </a:lnTo>
                <a:cubicBezTo>
                  <a:pt x="21600" y="3431"/>
                  <a:pt x="21380" y="3086"/>
                  <a:pt x="21109" y="3086"/>
                </a:cubicBezTo>
                <a:moveTo>
                  <a:pt x="13745" y="18514"/>
                </a:moveTo>
                <a:cubicBezTo>
                  <a:pt x="13745" y="19367"/>
                  <a:pt x="13306" y="20057"/>
                  <a:pt x="12764" y="20057"/>
                </a:cubicBezTo>
                <a:lnTo>
                  <a:pt x="1964" y="20057"/>
                </a:lnTo>
                <a:cubicBezTo>
                  <a:pt x="1422" y="20057"/>
                  <a:pt x="982" y="19367"/>
                  <a:pt x="982" y="18514"/>
                </a:cubicBezTo>
                <a:lnTo>
                  <a:pt x="982" y="3086"/>
                </a:lnTo>
                <a:cubicBezTo>
                  <a:pt x="982" y="2233"/>
                  <a:pt x="1422" y="1543"/>
                  <a:pt x="1964" y="1543"/>
                </a:cubicBezTo>
                <a:lnTo>
                  <a:pt x="12764" y="1543"/>
                </a:lnTo>
                <a:cubicBezTo>
                  <a:pt x="13306" y="1543"/>
                  <a:pt x="13745" y="2233"/>
                  <a:pt x="13745" y="3086"/>
                </a:cubicBezTo>
                <a:cubicBezTo>
                  <a:pt x="13745" y="3086"/>
                  <a:pt x="13745" y="18514"/>
                  <a:pt x="13745" y="18514"/>
                </a:cubicBezTo>
                <a:close/>
                <a:moveTo>
                  <a:pt x="12764" y="0"/>
                </a:moveTo>
                <a:lnTo>
                  <a:pt x="1964" y="0"/>
                </a:lnTo>
                <a:cubicBezTo>
                  <a:pt x="879" y="0"/>
                  <a:pt x="0" y="1382"/>
                  <a:pt x="0" y="3086"/>
                </a:cubicBezTo>
                <a:lnTo>
                  <a:pt x="0" y="18514"/>
                </a:lnTo>
                <a:cubicBezTo>
                  <a:pt x="0" y="20219"/>
                  <a:pt x="879" y="21600"/>
                  <a:pt x="1964" y="21600"/>
                </a:cubicBezTo>
                <a:lnTo>
                  <a:pt x="12764" y="21600"/>
                </a:lnTo>
                <a:cubicBezTo>
                  <a:pt x="13848" y="21600"/>
                  <a:pt x="14727" y="20219"/>
                  <a:pt x="14727" y="18514"/>
                </a:cubicBezTo>
                <a:lnTo>
                  <a:pt x="14727" y="3086"/>
                </a:lnTo>
                <a:cubicBezTo>
                  <a:pt x="14727" y="1382"/>
                  <a:pt x="13848" y="0"/>
                  <a:pt x="12764" y="0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26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solidFill>
                <a:schemeClr val="bg1"/>
              </a:solidFill>
              <a:latin typeface="Abhaya Libre" panose="02000603000000000000" pitchFamily="2" charset="77"/>
              <a:ea typeface="Roboto Regular" charset="0"/>
              <a:cs typeface="Abhaya Libre" panose="02000603000000000000" pitchFamily="2" charset="77"/>
            </a:endParaRPr>
          </a:p>
        </p:txBody>
      </p:sp>
      <p:sp>
        <p:nvSpPr>
          <p:cNvPr id="11" name="Shape 2688"/>
          <p:cNvSpPr/>
          <p:nvPr/>
        </p:nvSpPr>
        <p:spPr>
          <a:xfrm>
            <a:off x="7058593" y="3203449"/>
            <a:ext cx="605690" cy="6056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0309"/>
                </a:moveTo>
                <a:cubicBezTo>
                  <a:pt x="20618" y="10851"/>
                  <a:pt x="20178" y="11291"/>
                  <a:pt x="19636" y="11291"/>
                </a:cubicBezTo>
                <a:lnTo>
                  <a:pt x="19636" y="7364"/>
                </a:lnTo>
                <a:cubicBezTo>
                  <a:pt x="20178" y="7364"/>
                  <a:pt x="20618" y="7804"/>
                  <a:pt x="20618" y="8345"/>
                </a:cubicBezTo>
                <a:cubicBezTo>
                  <a:pt x="20618" y="8345"/>
                  <a:pt x="20618" y="10309"/>
                  <a:pt x="20618" y="10309"/>
                </a:cubicBezTo>
                <a:close/>
                <a:moveTo>
                  <a:pt x="18655" y="17182"/>
                </a:moveTo>
                <a:cubicBezTo>
                  <a:pt x="18655" y="17453"/>
                  <a:pt x="18434" y="17673"/>
                  <a:pt x="18164" y="17673"/>
                </a:cubicBezTo>
                <a:cubicBezTo>
                  <a:pt x="17893" y="17673"/>
                  <a:pt x="17673" y="17453"/>
                  <a:pt x="17673" y="17182"/>
                </a:cubicBezTo>
                <a:lnTo>
                  <a:pt x="17673" y="1473"/>
                </a:lnTo>
                <a:cubicBezTo>
                  <a:pt x="17673" y="1202"/>
                  <a:pt x="17893" y="982"/>
                  <a:pt x="18164" y="982"/>
                </a:cubicBezTo>
                <a:cubicBezTo>
                  <a:pt x="18434" y="982"/>
                  <a:pt x="18655" y="1202"/>
                  <a:pt x="18655" y="1473"/>
                </a:cubicBezTo>
                <a:cubicBezTo>
                  <a:pt x="18655" y="1473"/>
                  <a:pt x="18655" y="17182"/>
                  <a:pt x="18655" y="17182"/>
                </a:cubicBezTo>
                <a:close/>
                <a:moveTo>
                  <a:pt x="16691" y="15788"/>
                </a:moveTo>
                <a:lnTo>
                  <a:pt x="2945" y="11745"/>
                </a:lnTo>
                <a:lnTo>
                  <a:pt x="2945" y="6910"/>
                </a:lnTo>
                <a:lnTo>
                  <a:pt x="16691" y="2867"/>
                </a:lnTo>
                <a:cubicBezTo>
                  <a:pt x="16691" y="2867"/>
                  <a:pt x="16691" y="15788"/>
                  <a:pt x="16691" y="15788"/>
                </a:cubicBezTo>
                <a:close/>
                <a:moveTo>
                  <a:pt x="8251" y="18655"/>
                </a:moveTo>
                <a:lnTo>
                  <a:pt x="5357" y="18655"/>
                </a:lnTo>
                <a:lnTo>
                  <a:pt x="4126" y="13116"/>
                </a:lnTo>
                <a:lnTo>
                  <a:pt x="7167" y="14010"/>
                </a:lnTo>
                <a:cubicBezTo>
                  <a:pt x="7167" y="14010"/>
                  <a:pt x="8251" y="18655"/>
                  <a:pt x="8251" y="18655"/>
                </a:cubicBezTo>
                <a:close/>
                <a:moveTo>
                  <a:pt x="8709" y="20618"/>
                </a:moveTo>
                <a:lnTo>
                  <a:pt x="5794" y="20618"/>
                </a:lnTo>
                <a:lnTo>
                  <a:pt x="5576" y="19636"/>
                </a:lnTo>
                <a:lnTo>
                  <a:pt x="8479" y="19636"/>
                </a:lnTo>
                <a:cubicBezTo>
                  <a:pt x="8479" y="19636"/>
                  <a:pt x="8709" y="20618"/>
                  <a:pt x="8709" y="20618"/>
                </a:cubicBezTo>
                <a:close/>
                <a:moveTo>
                  <a:pt x="1964" y="11782"/>
                </a:moveTo>
                <a:lnTo>
                  <a:pt x="982" y="11782"/>
                </a:lnTo>
                <a:lnTo>
                  <a:pt x="982" y="6873"/>
                </a:lnTo>
                <a:lnTo>
                  <a:pt x="1964" y="6873"/>
                </a:lnTo>
                <a:cubicBezTo>
                  <a:pt x="1964" y="6873"/>
                  <a:pt x="1964" y="11782"/>
                  <a:pt x="1964" y="11782"/>
                </a:cubicBezTo>
                <a:close/>
                <a:moveTo>
                  <a:pt x="19636" y="6382"/>
                </a:moveTo>
                <a:lnTo>
                  <a:pt x="19636" y="1473"/>
                </a:lnTo>
                <a:cubicBezTo>
                  <a:pt x="19636" y="659"/>
                  <a:pt x="18977" y="0"/>
                  <a:pt x="18164" y="0"/>
                </a:cubicBezTo>
                <a:cubicBezTo>
                  <a:pt x="17350" y="0"/>
                  <a:pt x="16691" y="659"/>
                  <a:pt x="16691" y="1473"/>
                </a:cubicBezTo>
                <a:lnTo>
                  <a:pt x="16691" y="1844"/>
                </a:lnTo>
                <a:lnTo>
                  <a:pt x="2459" y="6029"/>
                </a:lnTo>
                <a:cubicBezTo>
                  <a:pt x="2313" y="5944"/>
                  <a:pt x="2145" y="5891"/>
                  <a:pt x="1964" y="5891"/>
                </a:cubicBezTo>
                <a:lnTo>
                  <a:pt x="982" y="5891"/>
                </a:lnTo>
                <a:cubicBezTo>
                  <a:pt x="440" y="5891"/>
                  <a:pt x="0" y="6331"/>
                  <a:pt x="0" y="6873"/>
                </a:cubicBezTo>
                <a:lnTo>
                  <a:pt x="0" y="11782"/>
                </a:lnTo>
                <a:cubicBezTo>
                  <a:pt x="0" y="12324"/>
                  <a:pt x="440" y="12764"/>
                  <a:pt x="982" y="12764"/>
                </a:cubicBezTo>
                <a:lnTo>
                  <a:pt x="1964" y="12764"/>
                </a:lnTo>
                <a:cubicBezTo>
                  <a:pt x="2145" y="12764"/>
                  <a:pt x="2313" y="12711"/>
                  <a:pt x="2458" y="12626"/>
                </a:cubicBezTo>
                <a:lnTo>
                  <a:pt x="3050" y="12799"/>
                </a:lnTo>
                <a:lnTo>
                  <a:pt x="4921" y="21216"/>
                </a:lnTo>
                <a:lnTo>
                  <a:pt x="4930" y="21214"/>
                </a:lnTo>
                <a:cubicBezTo>
                  <a:pt x="4979" y="21433"/>
                  <a:pt x="5166" y="21600"/>
                  <a:pt x="5400" y="21600"/>
                </a:cubicBezTo>
                <a:lnTo>
                  <a:pt x="9327" y="21600"/>
                </a:lnTo>
                <a:cubicBezTo>
                  <a:pt x="9598" y="21600"/>
                  <a:pt x="9818" y="21381"/>
                  <a:pt x="9818" y="21109"/>
                </a:cubicBezTo>
                <a:cubicBezTo>
                  <a:pt x="9818" y="21072"/>
                  <a:pt x="9805" y="21039"/>
                  <a:pt x="9797" y="21005"/>
                </a:cubicBezTo>
                <a:lnTo>
                  <a:pt x="9806" y="21003"/>
                </a:lnTo>
                <a:lnTo>
                  <a:pt x="8249" y="14329"/>
                </a:lnTo>
                <a:lnTo>
                  <a:pt x="16691" y="16811"/>
                </a:lnTo>
                <a:lnTo>
                  <a:pt x="16691" y="17182"/>
                </a:lnTo>
                <a:cubicBezTo>
                  <a:pt x="16691" y="17995"/>
                  <a:pt x="17350" y="18655"/>
                  <a:pt x="18164" y="18655"/>
                </a:cubicBezTo>
                <a:cubicBezTo>
                  <a:pt x="18977" y="18655"/>
                  <a:pt x="19636" y="17995"/>
                  <a:pt x="19636" y="17182"/>
                </a:cubicBezTo>
                <a:lnTo>
                  <a:pt x="19636" y="12273"/>
                </a:lnTo>
                <a:cubicBezTo>
                  <a:pt x="20721" y="12273"/>
                  <a:pt x="21600" y="11394"/>
                  <a:pt x="21600" y="10309"/>
                </a:cubicBezTo>
                <a:lnTo>
                  <a:pt x="21600" y="8345"/>
                </a:lnTo>
                <a:cubicBezTo>
                  <a:pt x="21600" y="7261"/>
                  <a:pt x="20721" y="6382"/>
                  <a:pt x="19636" y="6382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26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solidFill>
                <a:schemeClr val="bg1"/>
              </a:solidFill>
              <a:latin typeface="Abhaya Libre" panose="02000603000000000000" pitchFamily="2" charset="77"/>
              <a:ea typeface="Roboto Regular" charset="0"/>
              <a:cs typeface="Abhaya Libre" panose="02000603000000000000" pitchFamily="2" charset="77"/>
            </a:endParaRPr>
          </a:p>
        </p:txBody>
      </p:sp>
      <p:sp>
        <p:nvSpPr>
          <p:cNvPr id="12" name="Shape 2783"/>
          <p:cNvSpPr/>
          <p:nvPr/>
        </p:nvSpPr>
        <p:spPr>
          <a:xfrm>
            <a:off x="9884139" y="3237625"/>
            <a:ext cx="605690" cy="5230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5855"/>
                </a:moveTo>
                <a:lnTo>
                  <a:pt x="1633" y="10800"/>
                </a:lnTo>
                <a:lnTo>
                  <a:pt x="4615" y="9156"/>
                </a:lnTo>
                <a:lnTo>
                  <a:pt x="10589" y="12450"/>
                </a:lnTo>
                <a:lnTo>
                  <a:pt x="10591" y="12446"/>
                </a:lnTo>
                <a:cubicBezTo>
                  <a:pt x="10654" y="12482"/>
                  <a:pt x="10724" y="12505"/>
                  <a:pt x="10800" y="12505"/>
                </a:cubicBezTo>
                <a:cubicBezTo>
                  <a:pt x="10876" y="12505"/>
                  <a:pt x="10946" y="12482"/>
                  <a:pt x="11009" y="12446"/>
                </a:cubicBezTo>
                <a:lnTo>
                  <a:pt x="11011" y="12450"/>
                </a:lnTo>
                <a:lnTo>
                  <a:pt x="16985" y="9156"/>
                </a:lnTo>
                <a:lnTo>
                  <a:pt x="19967" y="10800"/>
                </a:lnTo>
                <a:cubicBezTo>
                  <a:pt x="19967" y="10800"/>
                  <a:pt x="10800" y="15855"/>
                  <a:pt x="10800" y="15855"/>
                </a:cubicBezTo>
                <a:close/>
                <a:moveTo>
                  <a:pt x="19967" y="15347"/>
                </a:moveTo>
                <a:lnTo>
                  <a:pt x="10800" y="20402"/>
                </a:lnTo>
                <a:lnTo>
                  <a:pt x="1633" y="15347"/>
                </a:lnTo>
                <a:lnTo>
                  <a:pt x="4615" y="13703"/>
                </a:lnTo>
                <a:lnTo>
                  <a:pt x="10589" y="16997"/>
                </a:lnTo>
                <a:lnTo>
                  <a:pt x="10591" y="16994"/>
                </a:lnTo>
                <a:cubicBezTo>
                  <a:pt x="10654" y="17029"/>
                  <a:pt x="10724" y="17053"/>
                  <a:pt x="10800" y="17053"/>
                </a:cubicBezTo>
                <a:cubicBezTo>
                  <a:pt x="10876" y="17053"/>
                  <a:pt x="10946" y="17029"/>
                  <a:pt x="11009" y="16994"/>
                </a:cubicBezTo>
                <a:lnTo>
                  <a:pt x="11011" y="16997"/>
                </a:lnTo>
                <a:lnTo>
                  <a:pt x="16985" y="13703"/>
                </a:lnTo>
                <a:cubicBezTo>
                  <a:pt x="16985" y="13703"/>
                  <a:pt x="19967" y="15347"/>
                  <a:pt x="19967" y="15347"/>
                </a:cubicBezTo>
                <a:close/>
                <a:moveTo>
                  <a:pt x="1633" y="6253"/>
                </a:moveTo>
                <a:lnTo>
                  <a:pt x="10800" y="1198"/>
                </a:lnTo>
                <a:lnTo>
                  <a:pt x="19967" y="6253"/>
                </a:lnTo>
                <a:lnTo>
                  <a:pt x="10800" y="11307"/>
                </a:lnTo>
                <a:cubicBezTo>
                  <a:pt x="10800" y="11307"/>
                  <a:pt x="1633" y="6253"/>
                  <a:pt x="1633" y="6253"/>
                </a:cubicBezTo>
                <a:close/>
                <a:moveTo>
                  <a:pt x="21600" y="10800"/>
                </a:moveTo>
                <a:cubicBezTo>
                  <a:pt x="21600" y="10574"/>
                  <a:pt x="21484" y="10383"/>
                  <a:pt x="21319" y="10290"/>
                </a:cubicBezTo>
                <a:lnTo>
                  <a:pt x="21320" y="10287"/>
                </a:lnTo>
                <a:lnTo>
                  <a:pt x="18127" y="8526"/>
                </a:lnTo>
                <a:lnTo>
                  <a:pt x="21320" y="6766"/>
                </a:lnTo>
                <a:lnTo>
                  <a:pt x="21319" y="6762"/>
                </a:lnTo>
                <a:cubicBezTo>
                  <a:pt x="21484" y="6671"/>
                  <a:pt x="21600" y="6479"/>
                  <a:pt x="21600" y="6253"/>
                </a:cubicBezTo>
                <a:cubicBezTo>
                  <a:pt x="21600" y="6027"/>
                  <a:pt x="21484" y="5835"/>
                  <a:pt x="21319" y="5743"/>
                </a:cubicBezTo>
                <a:lnTo>
                  <a:pt x="21320" y="5740"/>
                </a:lnTo>
                <a:lnTo>
                  <a:pt x="11011" y="56"/>
                </a:lnTo>
                <a:lnTo>
                  <a:pt x="11009" y="59"/>
                </a:lnTo>
                <a:cubicBezTo>
                  <a:pt x="10946" y="23"/>
                  <a:pt x="10876" y="0"/>
                  <a:pt x="10800" y="0"/>
                </a:cubicBezTo>
                <a:cubicBezTo>
                  <a:pt x="10724" y="0"/>
                  <a:pt x="10654" y="23"/>
                  <a:pt x="10591" y="59"/>
                </a:cubicBezTo>
                <a:lnTo>
                  <a:pt x="10589" y="56"/>
                </a:lnTo>
                <a:lnTo>
                  <a:pt x="280" y="5740"/>
                </a:lnTo>
                <a:lnTo>
                  <a:pt x="281" y="5743"/>
                </a:lnTo>
                <a:cubicBezTo>
                  <a:pt x="116" y="5835"/>
                  <a:pt x="0" y="6027"/>
                  <a:pt x="0" y="6253"/>
                </a:cubicBezTo>
                <a:cubicBezTo>
                  <a:pt x="0" y="6479"/>
                  <a:pt x="116" y="6671"/>
                  <a:pt x="281" y="6762"/>
                </a:cubicBezTo>
                <a:lnTo>
                  <a:pt x="280" y="6766"/>
                </a:lnTo>
                <a:lnTo>
                  <a:pt x="3473" y="8526"/>
                </a:lnTo>
                <a:lnTo>
                  <a:pt x="280" y="10287"/>
                </a:lnTo>
                <a:lnTo>
                  <a:pt x="281" y="10290"/>
                </a:lnTo>
                <a:cubicBezTo>
                  <a:pt x="116" y="10383"/>
                  <a:pt x="0" y="10574"/>
                  <a:pt x="0" y="10800"/>
                </a:cubicBezTo>
                <a:cubicBezTo>
                  <a:pt x="0" y="11026"/>
                  <a:pt x="116" y="11218"/>
                  <a:pt x="281" y="11310"/>
                </a:cubicBezTo>
                <a:lnTo>
                  <a:pt x="280" y="11313"/>
                </a:lnTo>
                <a:lnTo>
                  <a:pt x="3473" y="13074"/>
                </a:lnTo>
                <a:lnTo>
                  <a:pt x="280" y="14834"/>
                </a:lnTo>
                <a:lnTo>
                  <a:pt x="281" y="14838"/>
                </a:lnTo>
                <a:cubicBezTo>
                  <a:pt x="116" y="14930"/>
                  <a:pt x="0" y="15121"/>
                  <a:pt x="0" y="15347"/>
                </a:cubicBezTo>
                <a:cubicBezTo>
                  <a:pt x="0" y="15574"/>
                  <a:pt x="116" y="15765"/>
                  <a:pt x="281" y="15857"/>
                </a:cubicBezTo>
                <a:lnTo>
                  <a:pt x="280" y="15860"/>
                </a:lnTo>
                <a:lnTo>
                  <a:pt x="10589" y="21544"/>
                </a:lnTo>
                <a:lnTo>
                  <a:pt x="10591" y="21541"/>
                </a:lnTo>
                <a:cubicBezTo>
                  <a:pt x="10654" y="21577"/>
                  <a:pt x="10724" y="21600"/>
                  <a:pt x="10800" y="21600"/>
                </a:cubicBezTo>
                <a:cubicBezTo>
                  <a:pt x="10876" y="21600"/>
                  <a:pt x="10946" y="21577"/>
                  <a:pt x="11009" y="21541"/>
                </a:cubicBezTo>
                <a:lnTo>
                  <a:pt x="11011" y="21544"/>
                </a:lnTo>
                <a:lnTo>
                  <a:pt x="21320" y="15860"/>
                </a:lnTo>
                <a:lnTo>
                  <a:pt x="21319" y="15857"/>
                </a:lnTo>
                <a:cubicBezTo>
                  <a:pt x="21484" y="15765"/>
                  <a:pt x="21600" y="15574"/>
                  <a:pt x="21600" y="15347"/>
                </a:cubicBezTo>
                <a:cubicBezTo>
                  <a:pt x="21600" y="15121"/>
                  <a:pt x="21484" y="14930"/>
                  <a:pt x="21319" y="14838"/>
                </a:cubicBezTo>
                <a:lnTo>
                  <a:pt x="21320" y="14834"/>
                </a:lnTo>
                <a:lnTo>
                  <a:pt x="18127" y="13074"/>
                </a:lnTo>
                <a:lnTo>
                  <a:pt x="21320" y="11313"/>
                </a:lnTo>
                <a:lnTo>
                  <a:pt x="21319" y="11310"/>
                </a:lnTo>
                <a:cubicBezTo>
                  <a:pt x="21484" y="11218"/>
                  <a:pt x="21600" y="11026"/>
                  <a:pt x="21600" y="10800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26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solidFill>
                <a:schemeClr val="bg1"/>
              </a:solidFill>
              <a:latin typeface="Abhaya Libre" panose="02000603000000000000" pitchFamily="2" charset="77"/>
              <a:ea typeface="Roboto Regular" charset="0"/>
              <a:cs typeface="Abhaya Libre" panose="02000603000000000000" pitchFamily="2" charset="7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505763" y="4843239"/>
            <a:ext cx="139493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dirty="0">
                <a:latin typeface="Abhaya Libre Medium" panose="02000603000000000000" pitchFamily="2" charset="77"/>
                <a:ea typeface="Nunito Bold" charset="0"/>
                <a:cs typeface="Abhaya Libre Medium" panose="02000603000000000000" pitchFamily="2" charset="77"/>
              </a:rPr>
              <a:t>Service 03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913579" y="4828723"/>
            <a:ext cx="137088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dirty="0">
                <a:latin typeface="Abhaya Libre Medium" panose="02000603000000000000" pitchFamily="2" charset="77"/>
                <a:ea typeface="Nunito Bold" charset="0"/>
                <a:cs typeface="Abhaya Libre Medium" panose="02000603000000000000" pitchFamily="2" charset="77"/>
              </a:rPr>
              <a:t>Service 01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673974" y="4828724"/>
            <a:ext cx="138371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dirty="0">
                <a:latin typeface="Abhaya Libre Medium" panose="02000603000000000000" pitchFamily="2" charset="77"/>
                <a:ea typeface="Nunito Bold" charset="0"/>
                <a:cs typeface="Abhaya Libre Medium" panose="02000603000000000000" pitchFamily="2" charset="77"/>
              </a:rPr>
              <a:t>Service 02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13223EF-3C28-CD44-8631-B0D3A78B67DB}"/>
              </a:ext>
            </a:extLst>
          </p:cNvPr>
          <p:cNvSpPr txBox="1"/>
          <p:nvPr/>
        </p:nvSpPr>
        <p:spPr>
          <a:xfrm>
            <a:off x="5586702" y="549275"/>
            <a:ext cx="60544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b="1" dirty="0">
                <a:solidFill>
                  <a:schemeClr val="tx2"/>
                </a:solidFill>
                <a:latin typeface="Abhaya Libre" panose="02000603000000000000" pitchFamily="2" charset="77"/>
                <a:ea typeface="Nunito Bold" charset="0"/>
                <a:cs typeface="Arima Madurai" pitchFamily="2" charset="77"/>
              </a:rPr>
              <a:t>Features with icons</a:t>
            </a:r>
          </a:p>
        </p:txBody>
      </p:sp>
      <p:sp>
        <p:nvSpPr>
          <p:cNvPr id="19" name="Freeform 1">
            <a:extLst>
              <a:ext uri="{FF2B5EF4-FFF2-40B4-BE49-F238E27FC236}">
                <a16:creationId xmlns:a16="http://schemas.microsoft.com/office/drawing/2014/main" id="{B6926347-1132-5A49-AFEE-3415F7CDC2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75250" y="457200"/>
            <a:ext cx="1588" cy="1588"/>
          </a:xfrm>
          <a:custGeom>
            <a:avLst/>
            <a:gdLst>
              <a:gd name="T0" fmla="*/ 3 w 4"/>
              <a:gd name="T1" fmla="*/ 0 h 1"/>
              <a:gd name="T2" fmla="*/ 0 w 4"/>
              <a:gd name="T3" fmla="*/ 0 h 1"/>
              <a:gd name="T4" fmla="*/ 0 w 4"/>
              <a:gd name="T5" fmla="*/ 0 h 1"/>
              <a:gd name="T6" fmla="*/ 3 w 4"/>
              <a:gd name="T7" fmla="*/ 0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" h="1">
                <a:moveTo>
                  <a:pt x="3" y="0"/>
                </a:moveTo>
                <a:lnTo>
                  <a:pt x="0" y="0"/>
                </a:lnTo>
                <a:lnTo>
                  <a:pt x="0" y="0"/>
                </a:lnTo>
                <a:cubicBezTo>
                  <a:pt x="1" y="0"/>
                  <a:pt x="2" y="0"/>
                  <a:pt x="3" y="0"/>
                </a:cubicBezTo>
              </a:path>
            </a:pathLst>
          </a:custGeom>
          <a:solidFill>
            <a:srgbClr val="46464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_tradnl"/>
          </a:p>
        </p:txBody>
      </p:sp>
      <p:sp>
        <p:nvSpPr>
          <p:cNvPr id="20" name="Freeform 2">
            <a:extLst>
              <a:ext uri="{FF2B5EF4-FFF2-40B4-BE49-F238E27FC236}">
                <a16:creationId xmlns:a16="http://schemas.microsoft.com/office/drawing/2014/main" id="{192437BA-DBE6-9949-8AC3-D9BAF2EF9C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73663" y="717550"/>
            <a:ext cx="6350" cy="1588"/>
          </a:xfrm>
          <a:custGeom>
            <a:avLst/>
            <a:gdLst>
              <a:gd name="T0" fmla="*/ 9 w 17"/>
              <a:gd name="T1" fmla="*/ 0 h 1"/>
              <a:gd name="T2" fmla="*/ 9 w 17"/>
              <a:gd name="T3" fmla="*/ 0 h 1"/>
              <a:gd name="T4" fmla="*/ 15 w 17"/>
              <a:gd name="T5" fmla="*/ 0 h 1"/>
              <a:gd name="T6" fmla="*/ 15 w 17"/>
              <a:gd name="T7" fmla="*/ 0 h 1"/>
              <a:gd name="T8" fmla="*/ 9 w 17"/>
              <a:gd name="T9" fmla="*/ 0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" h="1">
                <a:moveTo>
                  <a:pt x="9" y="0"/>
                </a:moveTo>
                <a:lnTo>
                  <a:pt x="9" y="0"/>
                </a:lnTo>
                <a:cubicBezTo>
                  <a:pt x="11" y="0"/>
                  <a:pt x="13" y="0"/>
                  <a:pt x="15" y="0"/>
                </a:cubicBezTo>
                <a:lnTo>
                  <a:pt x="15" y="0"/>
                </a:lnTo>
                <a:cubicBezTo>
                  <a:pt x="16" y="0"/>
                  <a:pt x="0" y="0"/>
                  <a:pt x="9" y="0"/>
                </a:cubicBezTo>
              </a:path>
            </a:pathLst>
          </a:custGeom>
          <a:solidFill>
            <a:srgbClr val="46464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_tradnl"/>
          </a:p>
        </p:txBody>
      </p:sp>
      <p:sp>
        <p:nvSpPr>
          <p:cNvPr id="24" name="Freeform 6">
            <a:extLst>
              <a:ext uri="{FF2B5EF4-FFF2-40B4-BE49-F238E27FC236}">
                <a16:creationId xmlns:a16="http://schemas.microsoft.com/office/drawing/2014/main" id="{2B8107D7-4D0B-0F4F-ACCC-FF33C71E38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08725" y="6142038"/>
            <a:ext cx="1588" cy="1587"/>
          </a:xfrm>
          <a:custGeom>
            <a:avLst/>
            <a:gdLst>
              <a:gd name="T0" fmla="*/ 0 w 1"/>
              <a:gd name="T1" fmla="*/ 0 h 2"/>
              <a:gd name="T2" fmla="*/ 0 w 1"/>
              <a:gd name="T3" fmla="*/ 0 h 2"/>
              <a:gd name="T4" fmla="*/ 0 w 1"/>
              <a:gd name="T5" fmla="*/ 1 h 2"/>
              <a:gd name="T6" fmla="*/ 0 w 1"/>
              <a:gd name="T7" fmla="*/ 1 h 2"/>
              <a:gd name="T8" fmla="*/ 0 w 1"/>
              <a:gd name="T9" fmla="*/ 0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" h="2">
                <a:moveTo>
                  <a:pt x="0" y="0"/>
                </a:moveTo>
                <a:lnTo>
                  <a:pt x="0" y="0"/>
                </a:lnTo>
                <a:cubicBezTo>
                  <a:pt x="0" y="1"/>
                  <a:pt x="0" y="1"/>
                  <a:pt x="0" y="1"/>
                </a:cubicBezTo>
                <a:lnTo>
                  <a:pt x="0" y="1"/>
                </a:lnTo>
                <a:lnTo>
                  <a:pt x="0" y="0"/>
                </a:lnTo>
              </a:path>
            </a:pathLst>
          </a:custGeom>
          <a:solidFill>
            <a:srgbClr val="46464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58002570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9990399"/>
              </p:ext>
            </p:extLst>
          </p:nvPr>
        </p:nvGraphicFramePr>
        <p:xfrm>
          <a:off x="695325" y="2112963"/>
          <a:ext cx="8064500" cy="3167068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4897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195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737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814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91767">
                <a:tc>
                  <a:txBody>
                    <a:bodyPr/>
                    <a:lstStyle/>
                    <a:p>
                      <a:pPr algn="ctr"/>
                      <a:endParaRPr lang="en-US" sz="2000" b="1" i="0" dirty="0">
                        <a:solidFill>
                          <a:schemeClr val="tx2"/>
                        </a:solidFill>
                        <a:latin typeface="Abhaya Libre" panose="02000603000000000000" pitchFamily="2" charset="77"/>
                        <a:ea typeface="Roboto" charset="0"/>
                        <a:cs typeface="Arima Madurai" pitchFamily="2" charset="77"/>
                      </a:endParaRPr>
                    </a:p>
                  </a:txBody>
                  <a:tcPr marL="0" marR="0" marT="280416" marB="0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Abhaya Libre Medium" panose="02000603000000000000" pitchFamily="2" charset="77"/>
                          <a:cs typeface="Abhaya Libre Medium" panose="02000603000000000000" pitchFamily="2" charset="77"/>
                        </a:rPr>
                        <a:t>A</a:t>
                      </a:r>
                      <a:endParaRPr lang="en-US" sz="2000" b="0" i="0" dirty="0">
                        <a:solidFill>
                          <a:schemeClr val="tx2"/>
                        </a:solidFill>
                        <a:latin typeface="Abhaya Libre Medium" panose="02000603000000000000" pitchFamily="2" charset="77"/>
                        <a:ea typeface="Nunito Bold" charset="0"/>
                        <a:cs typeface="Abhaya Libre Medium" panose="02000603000000000000" pitchFamily="2" charset="77"/>
                      </a:endParaRPr>
                    </a:p>
                  </a:txBody>
                  <a:tcPr marL="0" marR="43235" marT="280416" marB="0">
                    <a:lnL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Abhaya Libre Medium" panose="02000603000000000000" pitchFamily="2" charset="77"/>
                          <a:cs typeface="Abhaya Libre Medium" panose="02000603000000000000" pitchFamily="2" charset="77"/>
                        </a:rPr>
                        <a:t>B</a:t>
                      </a:r>
                      <a:endParaRPr lang="en-US" sz="2000" b="0" i="0" dirty="0">
                        <a:solidFill>
                          <a:schemeClr val="tx2"/>
                        </a:solidFill>
                        <a:latin typeface="Abhaya Libre Medium" panose="02000603000000000000" pitchFamily="2" charset="77"/>
                        <a:ea typeface="Nunito Bold" charset="0"/>
                        <a:cs typeface="Abhaya Libre Medium" panose="02000603000000000000" pitchFamily="2" charset="77"/>
                      </a:endParaRPr>
                    </a:p>
                  </a:txBody>
                  <a:tcPr marL="0" marR="43235" marT="280416" marB="0">
                    <a:lnL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Abhaya Libre Medium" panose="02000603000000000000" pitchFamily="2" charset="77"/>
                          <a:cs typeface="Abhaya Libre Medium" panose="02000603000000000000" pitchFamily="2" charset="77"/>
                        </a:rPr>
                        <a:t>C</a:t>
                      </a:r>
                      <a:endParaRPr lang="en-US" sz="2000" b="0" i="0" dirty="0">
                        <a:solidFill>
                          <a:schemeClr val="tx2"/>
                        </a:solidFill>
                        <a:latin typeface="Abhaya Libre Medium" panose="02000603000000000000" pitchFamily="2" charset="77"/>
                        <a:ea typeface="Nunito Bold" charset="0"/>
                        <a:cs typeface="Abhaya Libre Medium" panose="02000603000000000000" pitchFamily="2" charset="77"/>
                      </a:endParaRPr>
                    </a:p>
                  </a:txBody>
                  <a:tcPr marL="0" marR="43235" marT="280416" marB="0">
                    <a:lnL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5000"/>
                        <a:lumOff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1767"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Abhaya Libre Medium" panose="02000603000000000000" pitchFamily="2" charset="77"/>
                          <a:cs typeface="Abhaya Libre Medium" panose="02000603000000000000" pitchFamily="2" charset="77"/>
                        </a:rPr>
                        <a:t>Content A</a:t>
                      </a:r>
                      <a:endParaRPr lang="en-US" sz="2000" b="0" i="0" dirty="0">
                        <a:solidFill>
                          <a:schemeClr val="bg1"/>
                        </a:solidFill>
                        <a:latin typeface="Abhaya Libre Medium" panose="02000603000000000000" pitchFamily="2" charset="77"/>
                        <a:ea typeface="Nunito Bold" charset="0"/>
                        <a:cs typeface="Abhaya Libre Medium" panose="02000603000000000000" pitchFamily="2" charset="77"/>
                      </a:endParaRPr>
                    </a:p>
                  </a:txBody>
                  <a:tcPr marL="110343" marR="43235" marT="200039" marB="21619" anchor="ctr">
                    <a:lnL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1" dirty="0">
                          <a:solidFill>
                            <a:schemeClr val="tx1"/>
                          </a:solidFill>
                          <a:latin typeface="Abhaya Libre" panose="02000603000000000000" pitchFamily="2" charset="77"/>
                          <a:cs typeface="Abhaya Libre" panose="02000603000000000000" pitchFamily="2" charset="77"/>
                        </a:rPr>
                        <a:t>100</a:t>
                      </a:r>
                      <a:endParaRPr lang="en-US" sz="1800" b="0" i="1" dirty="0">
                        <a:solidFill>
                          <a:schemeClr val="tx1"/>
                        </a:solidFill>
                        <a:latin typeface="Abhaya Libre" panose="02000603000000000000" pitchFamily="2" charset="77"/>
                        <a:ea typeface="Nunito Bold" charset="0"/>
                        <a:cs typeface="Abhaya Libre" panose="02000603000000000000" pitchFamily="2" charset="77"/>
                      </a:endParaRPr>
                    </a:p>
                  </a:txBody>
                  <a:tcPr marL="110343" marR="43235" marT="200039" marB="21619" anchor="ctr">
                    <a:lnL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1" dirty="0">
                          <a:solidFill>
                            <a:schemeClr val="tx1"/>
                          </a:solidFill>
                          <a:latin typeface="Abhaya Libre" panose="02000603000000000000" pitchFamily="2" charset="77"/>
                          <a:cs typeface="Abhaya Libre" panose="02000603000000000000" pitchFamily="2" charset="77"/>
                        </a:rPr>
                        <a:t>200</a:t>
                      </a:r>
                      <a:endParaRPr lang="en-US" sz="1800" b="0" i="1" dirty="0">
                        <a:solidFill>
                          <a:schemeClr val="tx1"/>
                        </a:solidFill>
                        <a:latin typeface="Abhaya Libre" panose="02000603000000000000" pitchFamily="2" charset="77"/>
                        <a:ea typeface="Nunito Bold" charset="0"/>
                        <a:cs typeface="Abhaya Libre" panose="02000603000000000000" pitchFamily="2" charset="77"/>
                      </a:endParaRPr>
                    </a:p>
                  </a:txBody>
                  <a:tcPr marL="110343" marR="43235" marT="200039" marB="21619" anchor="ctr">
                    <a:lnL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1" dirty="0">
                          <a:solidFill>
                            <a:schemeClr val="tx1"/>
                          </a:solidFill>
                          <a:latin typeface="Abhaya Libre" panose="02000603000000000000" pitchFamily="2" charset="77"/>
                          <a:cs typeface="Abhaya Libre" panose="02000603000000000000" pitchFamily="2" charset="77"/>
                        </a:rPr>
                        <a:t>400</a:t>
                      </a:r>
                      <a:endParaRPr lang="en-US" sz="1800" b="0" i="1" dirty="0">
                        <a:solidFill>
                          <a:schemeClr val="tx1"/>
                        </a:solidFill>
                        <a:latin typeface="Abhaya Libre" panose="02000603000000000000" pitchFamily="2" charset="77"/>
                        <a:ea typeface="Nunito Bold" charset="0"/>
                        <a:cs typeface="Abhaya Libre" panose="02000603000000000000" pitchFamily="2" charset="77"/>
                      </a:endParaRPr>
                    </a:p>
                  </a:txBody>
                  <a:tcPr marL="110343" marR="43235" marT="200039" marB="21619" anchor="ctr">
                    <a:lnL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91767"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Abhaya Libre Medium" panose="02000603000000000000" pitchFamily="2" charset="77"/>
                          <a:cs typeface="Abhaya Libre Medium" panose="02000603000000000000" pitchFamily="2" charset="77"/>
                        </a:rPr>
                        <a:t>Content B</a:t>
                      </a:r>
                      <a:endParaRPr lang="en-US" sz="2000" b="0" i="0" dirty="0">
                        <a:solidFill>
                          <a:schemeClr val="bg1"/>
                        </a:solidFill>
                        <a:latin typeface="Abhaya Libre Medium" panose="02000603000000000000" pitchFamily="2" charset="77"/>
                        <a:ea typeface="Nunito Bold" charset="0"/>
                        <a:cs typeface="Abhaya Libre Medium" panose="02000603000000000000" pitchFamily="2" charset="77"/>
                      </a:endParaRPr>
                    </a:p>
                  </a:txBody>
                  <a:tcPr marL="110343" marR="43235" marT="200039" marB="21619" anchor="ctr">
                    <a:lnL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1" dirty="0">
                          <a:solidFill>
                            <a:schemeClr val="tx1"/>
                          </a:solidFill>
                          <a:latin typeface="Abhaya Libre" panose="02000603000000000000" pitchFamily="2" charset="77"/>
                          <a:cs typeface="Abhaya Libre" panose="02000603000000000000" pitchFamily="2" charset="77"/>
                        </a:rPr>
                        <a:t>$67,000</a:t>
                      </a:r>
                      <a:endParaRPr lang="en-US" sz="1800" b="0" i="1" dirty="0">
                        <a:solidFill>
                          <a:schemeClr val="tx1"/>
                        </a:solidFill>
                        <a:latin typeface="Abhaya Libre" panose="02000603000000000000" pitchFamily="2" charset="77"/>
                        <a:ea typeface="Nunito Bold" charset="0"/>
                        <a:cs typeface="Abhaya Libre" panose="02000603000000000000" pitchFamily="2" charset="77"/>
                      </a:endParaRPr>
                    </a:p>
                  </a:txBody>
                  <a:tcPr marL="110343" marR="43235" marT="200039" marB="21619" anchor="ctr">
                    <a:lnL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1" dirty="0">
                          <a:solidFill>
                            <a:schemeClr val="tx1"/>
                          </a:solidFill>
                          <a:latin typeface="Abhaya Libre" panose="02000603000000000000" pitchFamily="2" charset="77"/>
                          <a:cs typeface="Abhaya Libre" panose="02000603000000000000" pitchFamily="2" charset="77"/>
                        </a:rPr>
                        <a:t>$56,000</a:t>
                      </a:r>
                      <a:endParaRPr lang="en-US" sz="1800" b="0" i="1" dirty="0">
                        <a:solidFill>
                          <a:schemeClr val="tx1"/>
                        </a:solidFill>
                        <a:latin typeface="Abhaya Libre" panose="02000603000000000000" pitchFamily="2" charset="77"/>
                        <a:ea typeface="Nunito Bold" charset="0"/>
                        <a:cs typeface="Abhaya Libre" panose="02000603000000000000" pitchFamily="2" charset="77"/>
                      </a:endParaRPr>
                    </a:p>
                  </a:txBody>
                  <a:tcPr marL="110343" marR="43235" marT="200039" marB="21619" anchor="ctr">
                    <a:lnL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1" dirty="0">
                          <a:solidFill>
                            <a:schemeClr val="tx1"/>
                          </a:solidFill>
                          <a:latin typeface="Abhaya Libre" panose="02000603000000000000" pitchFamily="2" charset="77"/>
                          <a:cs typeface="Abhaya Libre" panose="02000603000000000000" pitchFamily="2" charset="77"/>
                        </a:rPr>
                        <a:t>$78,000</a:t>
                      </a:r>
                      <a:endParaRPr lang="en-US" sz="1800" b="0" i="1" dirty="0">
                        <a:solidFill>
                          <a:schemeClr val="tx1"/>
                        </a:solidFill>
                        <a:latin typeface="Abhaya Libre" panose="02000603000000000000" pitchFamily="2" charset="77"/>
                        <a:ea typeface="Nunito Bold" charset="0"/>
                        <a:cs typeface="Abhaya Libre" panose="02000603000000000000" pitchFamily="2" charset="77"/>
                      </a:endParaRPr>
                    </a:p>
                  </a:txBody>
                  <a:tcPr marL="110343" marR="43235" marT="200039" marB="21619" anchor="ctr">
                    <a:lnL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91767"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Abhaya Libre Medium" panose="02000603000000000000" pitchFamily="2" charset="77"/>
                          <a:cs typeface="Abhaya Libre Medium" panose="02000603000000000000" pitchFamily="2" charset="77"/>
                        </a:rPr>
                        <a:t>Content C</a:t>
                      </a:r>
                      <a:endParaRPr lang="en-US" sz="2000" b="0" i="0" dirty="0">
                        <a:solidFill>
                          <a:schemeClr val="bg1"/>
                        </a:solidFill>
                        <a:latin typeface="Abhaya Libre Medium" panose="02000603000000000000" pitchFamily="2" charset="77"/>
                        <a:ea typeface="Nunito Bold" charset="0"/>
                        <a:cs typeface="Abhaya Libre Medium" panose="02000603000000000000" pitchFamily="2" charset="77"/>
                      </a:endParaRPr>
                    </a:p>
                  </a:txBody>
                  <a:tcPr marL="110343" marR="43235" marT="200039" marB="21619" anchor="ctr">
                    <a:lnL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1" dirty="0">
                          <a:solidFill>
                            <a:schemeClr val="tx1"/>
                          </a:solidFill>
                          <a:latin typeface="Abhaya Libre" panose="02000603000000000000" pitchFamily="2" charset="77"/>
                          <a:cs typeface="Abhaya Libre" panose="02000603000000000000" pitchFamily="2" charset="77"/>
                        </a:rPr>
                        <a:t>4500</a:t>
                      </a:r>
                      <a:endParaRPr lang="en-US" sz="1800" b="0" i="1" dirty="0">
                        <a:solidFill>
                          <a:schemeClr val="tx1"/>
                        </a:solidFill>
                        <a:latin typeface="Abhaya Libre" panose="02000603000000000000" pitchFamily="2" charset="77"/>
                        <a:ea typeface="Nunito Bold" charset="0"/>
                        <a:cs typeface="Abhaya Libre" panose="02000603000000000000" pitchFamily="2" charset="77"/>
                      </a:endParaRPr>
                    </a:p>
                  </a:txBody>
                  <a:tcPr marL="110343" marR="43235" marT="200039" marB="21619" anchor="ctr">
                    <a:lnL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1" dirty="0">
                          <a:solidFill>
                            <a:schemeClr val="tx1"/>
                          </a:solidFill>
                          <a:latin typeface="Abhaya Libre" panose="02000603000000000000" pitchFamily="2" charset="77"/>
                          <a:cs typeface="Abhaya Libre" panose="02000603000000000000" pitchFamily="2" charset="77"/>
                        </a:rPr>
                        <a:t>60000</a:t>
                      </a:r>
                      <a:endParaRPr lang="en-US" sz="1800" b="0" i="1" dirty="0">
                        <a:solidFill>
                          <a:schemeClr val="tx1"/>
                        </a:solidFill>
                        <a:latin typeface="Abhaya Libre" panose="02000603000000000000" pitchFamily="2" charset="77"/>
                        <a:ea typeface="Nunito Bold" charset="0"/>
                        <a:cs typeface="Abhaya Libre" panose="02000603000000000000" pitchFamily="2" charset="77"/>
                      </a:endParaRPr>
                    </a:p>
                  </a:txBody>
                  <a:tcPr marL="110343" marR="43235" marT="200039" marB="21619" anchor="ctr">
                    <a:lnL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1" dirty="0">
                          <a:solidFill>
                            <a:schemeClr val="tx1"/>
                          </a:solidFill>
                          <a:latin typeface="Abhaya Libre" panose="02000603000000000000" pitchFamily="2" charset="77"/>
                          <a:cs typeface="Abhaya Libre" panose="02000603000000000000" pitchFamily="2" charset="77"/>
                        </a:rPr>
                        <a:t>$8,000</a:t>
                      </a:r>
                      <a:endParaRPr lang="en-US" sz="1800" b="0" i="1" dirty="0">
                        <a:solidFill>
                          <a:schemeClr val="tx1"/>
                        </a:solidFill>
                        <a:latin typeface="Abhaya Libre" panose="02000603000000000000" pitchFamily="2" charset="77"/>
                        <a:ea typeface="Nunito Bold" charset="0"/>
                        <a:cs typeface="Abhaya Libre" panose="02000603000000000000" pitchFamily="2" charset="77"/>
                      </a:endParaRPr>
                    </a:p>
                  </a:txBody>
                  <a:tcPr marL="110343" marR="43235" marT="200039" marB="21619" anchor="ctr">
                    <a:lnL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550863" y="549275"/>
            <a:ext cx="74668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tx2"/>
                </a:solidFill>
                <a:latin typeface="Abhaya Libre" panose="02000603000000000000" pitchFamily="2" charset="77"/>
                <a:cs typeface="Arima Madurai" pitchFamily="2" charset="77"/>
              </a:rPr>
              <a:t>Tables to compare data</a:t>
            </a:r>
          </a:p>
        </p:txBody>
      </p:sp>
    </p:spTree>
    <p:extLst>
      <p:ext uri="{BB962C8B-B14F-4D97-AF65-F5344CB8AC3E}">
        <p14:creationId xmlns:p14="http://schemas.microsoft.com/office/powerpoint/2010/main" val="53294071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509"/>
          <p:cNvSpPr>
            <a:spLocks noChangeAspect="1" noChangeArrowheads="1"/>
          </p:cNvSpPr>
          <p:nvPr/>
        </p:nvSpPr>
        <p:spPr bwMode="auto">
          <a:xfrm>
            <a:off x="898854" y="1328735"/>
            <a:ext cx="10406960" cy="5086667"/>
          </a:xfrm>
          <a:custGeom>
            <a:avLst/>
            <a:gdLst>
              <a:gd name="T0" fmla="*/ 18255 w 19590"/>
              <a:gd name="T1" fmla="*/ 8875 h 9575"/>
              <a:gd name="T2" fmla="*/ 16624 w 19590"/>
              <a:gd name="T3" fmla="*/ 6878 h 9575"/>
              <a:gd name="T4" fmla="*/ 16002 w 19590"/>
              <a:gd name="T5" fmla="*/ 8039 h 9575"/>
              <a:gd name="T6" fmla="*/ 17093 w 19590"/>
              <a:gd name="T7" fmla="*/ 7084 h 9575"/>
              <a:gd name="T8" fmla="*/ 17081 w 19590"/>
              <a:gd name="T9" fmla="*/ 6629 h 9575"/>
              <a:gd name="T10" fmla="*/ 16245 w 19590"/>
              <a:gd name="T11" fmla="*/ 6397 h 9575"/>
              <a:gd name="T12" fmla="*/ 16031 w 19590"/>
              <a:gd name="T13" fmla="*/ 6718 h 9575"/>
              <a:gd name="T14" fmla="*/ 15148 w 19590"/>
              <a:gd name="T15" fmla="*/ 6261 h 9575"/>
              <a:gd name="T16" fmla="*/ 14531 w 19590"/>
              <a:gd name="T17" fmla="*/ 6107 h 9575"/>
              <a:gd name="T18" fmla="*/ 15913 w 19590"/>
              <a:gd name="T19" fmla="*/ 5686 h 9575"/>
              <a:gd name="T20" fmla="*/ 15753 w 19590"/>
              <a:gd name="T21" fmla="*/ 4939 h 9575"/>
              <a:gd name="T22" fmla="*/ 16624 w 19590"/>
              <a:gd name="T23" fmla="*/ 4257 h 9575"/>
              <a:gd name="T24" fmla="*/ 17140 w 19590"/>
              <a:gd name="T25" fmla="*/ 1044 h 9575"/>
              <a:gd name="T26" fmla="*/ 15017 w 19590"/>
              <a:gd name="T27" fmla="*/ 700 h 9575"/>
              <a:gd name="T28" fmla="*/ 14170 w 19590"/>
              <a:gd name="T29" fmla="*/ 415 h 9575"/>
              <a:gd name="T30" fmla="*/ 12913 w 19590"/>
              <a:gd name="T31" fmla="*/ 854 h 9575"/>
              <a:gd name="T32" fmla="*/ 12136 w 19590"/>
              <a:gd name="T33" fmla="*/ 397 h 9575"/>
              <a:gd name="T34" fmla="*/ 10179 w 19590"/>
              <a:gd name="T35" fmla="*/ 468 h 9575"/>
              <a:gd name="T36" fmla="*/ 9865 w 19590"/>
              <a:gd name="T37" fmla="*/ 694 h 9575"/>
              <a:gd name="T38" fmla="*/ 17976 w 19590"/>
              <a:gd name="T39" fmla="*/ 2810 h 9575"/>
              <a:gd name="T40" fmla="*/ 19292 w 19590"/>
              <a:gd name="T41" fmla="*/ 1868 h 9575"/>
              <a:gd name="T42" fmla="*/ 16992 w 19590"/>
              <a:gd name="T43" fmla="*/ 1310 h 9575"/>
              <a:gd name="T44" fmla="*/ 15005 w 19590"/>
              <a:gd name="T45" fmla="*/ 1215 h 9575"/>
              <a:gd name="T46" fmla="*/ 13553 w 19590"/>
              <a:gd name="T47" fmla="*/ 1364 h 9575"/>
              <a:gd name="T48" fmla="*/ 13108 w 19590"/>
              <a:gd name="T49" fmla="*/ 1589 h 9575"/>
              <a:gd name="T50" fmla="*/ 11661 w 19590"/>
              <a:gd name="T51" fmla="*/ 1862 h 9575"/>
              <a:gd name="T52" fmla="*/ 10962 w 19590"/>
              <a:gd name="T53" fmla="*/ 1619 h 9575"/>
              <a:gd name="T54" fmla="*/ 9800 w 19590"/>
              <a:gd name="T55" fmla="*/ 2010 h 9575"/>
              <a:gd name="T56" fmla="*/ 10274 w 19590"/>
              <a:gd name="T57" fmla="*/ 2129 h 9575"/>
              <a:gd name="T58" fmla="*/ 10055 w 19590"/>
              <a:gd name="T59" fmla="*/ 2893 h 9575"/>
              <a:gd name="T60" fmla="*/ 8650 w 19590"/>
              <a:gd name="T61" fmla="*/ 3682 h 9575"/>
              <a:gd name="T62" fmla="*/ 10037 w 19590"/>
              <a:gd name="T63" fmla="*/ 3783 h 9575"/>
              <a:gd name="T64" fmla="*/ 10695 w 19590"/>
              <a:gd name="T65" fmla="*/ 4115 h 9575"/>
              <a:gd name="T66" fmla="*/ 11501 w 19590"/>
              <a:gd name="T67" fmla="*/ 5461 h 9575"/>
              <a:gd name="T68" fmla="*/ 12438 w 19590"/>
              <a:gd name="T69" fmla="*/ 4791 h 9575"/>
              <a:gd name="T70" fmla="*/ 14377 w 19590"/>
              <a:gd name="T71" fmla="*/ 5318 h 9575"/>
              <a:gd name="T72" fmla="*/ 15000 w 19590"/>
              <a:gd name="T73" fmla="*/ 5034 h 9575"/>
              <a:gd name="T74" fmla="*/ 15996 w 19590"/>
              <a:gd name="T75" fmla="*/ 4038 h 9575"/>
              <a:gd name="T76" fmla="*/ 16980 w 19590"/>
              <a:gd name="T77" fmla="*/ 3042 h 9575"/>
              <a:gd name="T78" fmla="*/ 9054 w 19590"/>
              <a:gd name="T79" fmla="*/ 2822 h 9575"/>
              <a:gd name="T80" fmla="*/ 8816 w 19590"/>
              <a:gd name="T81" fmla="*/ 2976 h 9575"/>
              <a:gd name="T82" fmla="*/ 8176 w 19590"/>
              <a:gd name="T83" fmla="*/ 5099 h 9575"/>
              <a:gd name="T84" fmla="*/ 11039 w 19590"/>
              <a:gd name="T85" fmla="*/ 7321 h 9575"/>
              <a:gd name="T86" fmla="*/ 5277 w 19590"/>
              <a:gd name="T87" fmla="*/ 9509 h 9575"/>
              <a:gd name="T88" fmla="*/ 6403 w 19590"/>
              <a:gd name="T89" fmla="*/ 7926 h 9575"/>
              <a:gd name="T90" fmla="*/ 6350 w 19590"/>
              <a:gd name="T91" fmla="*/ 5976 h 9575"/>
              <a:gd name="T92" fmla="*/ 4720 w 19590"/>
              <a:gd name="T93" fmla="*/ 6522 h 9575"/>
              <a:gd name="T94" fmla="*/ 5123 w 19590"/>
              <a:gd name="T95" fmla="*/ 8887 h 9575"/>
              <a:gd name="T96" fmla="*/ 5710 w 19590"/>
              <a:gd name="T97" fmla="*/ 3279 h 9575"/>
              <a:gd name="T98" fmla="*/ 8158 w 19590"/>
              <a:gd name="T99" fmla="*/ 818 h 9575"/>
              <a:gd name="T100" fmla="*/ 7382 w 19590"/>
              <a:gd name="T101" fmla="*/ 220 h 9575"/>
              <a:gd name="T102" fmla="*/ 6368 w 19590"/>
              <a:gd name="T103" fmla="*/ 172 h 9575"/>
              <a:gd name="T104" fmla="*/ 5508 w 19590"/>
              <a:gd name="T105" fmla="*/ 415 h 9575"/>
              <a:gd name="T106" fmla="*/ 5769 w 19590"/>
              <a:gd name="T107" fmla="*/ 925 h 9575"/>
              <a:gd name="T108" fmla="*/ 6362 w 19590"/>
              <a:gd name="T109" fmla="*/ 2057 h 9575"/>
              <a:gd name="T110" fmla="*/ 5490 w 19590"/>
              <a:gd name="T111" fmla="*/ 255 h 9575"/>
              <a:gd name="T112" fmla="*/ 3937 w 19590"/>
              <a:gd name="T113" fmla="*/ 492 h 9575"/>
              <a:gd name="T114" fmla="*/ 3433 w 19590"/>
              <a:gd name="T115" fmla="*/ 1020 h 9575"/>
              <a:gd name="T116" fmla="*/ 2532 w 19590"/>
              <a:gd name="T117" fmla="*/ 966 h 9575"/>
              <a:gd name="T118" fmla="*/ 2253 w 19590"/>
              <a:gd name="T119" fmla="*/ 3261 h 9575"/>
              <a:gd name="T120" fmla="*/ 4773 w 19590"/>
              <a:gd name="T121" fmla="*/ 4346 h 9575"/>
              <a:gd name="T122" fmla="*/ 4500 w 19590"/>
              <a:gd name="T123" fmla="*/ 1927 h 9575"/>
              <a:gd name="T124" fmla="*/ 4085 w 19590"/>
              <a:gd name="T125" fmla="*/ 1447 h 95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9590" h="9575">
                <a:moveTo>
                  <a:pt x="4755" y="2277"/>
                </a:moveTo>
                <a:lnTo>
                  <a:pt x="4755" y="2277"/>
                </a:lnTo>
                <a:cubicBezTo>
                  <a:pt x="4802" y="2253"/>
                  <a:pt x="4802" y="2253"/>
                  <a:pt x="4802" y="2253"/>
                </a:cubicBezTo>
                <a:cubicBezTo>
                  <a:pt x="4850" y="2259"/>
                  <a:pt x="4850" y="2259"/>
                  <a:pt x="4850" y="2259"/>
                </a:cubicBezTo>
                <a:cubicBezTo>
                  <a:pt x="4850" y="2277"/>
                  <a:pt x="4850" y="2283"/>
                  <a:pt x="4856" y="2300"/>
                </a:cubicBezTo>
                <a:cubicBezTo>
                  <a:pt x="4856" y="2324"/>
                  <a:pt x="4856" y="2324"/>
                  <a:pt x="4856" y="2324"/>
                </a:cubicBezTo>
                <a:cubicBezTo>
                  <a:pt x="4832" y="2336"/>
                  <a:pt x="4832" y="2336"/>
                  <a:pt x="4832" y="2336"/>
                </a:cubicBezTo>
                <a:cubicBezTo>
                  <a:pt x="4773" y="2336"/>
                  <a:pt x="4773" y="2336"/>
                  <a:pt x="4773" y="2336"/>
                </a:cubicBezTo>
                <a:lnTo>
                  <a:pt x="4755" y="2277"/>
                </a:lnTo>
                <a:close/>
                <a:moveTo>
                  <a:pt x="4607" y="2289"/>
                </a:moveTo>
                <a:lnTo>
                  <a:pt x="4607" y="2289"/>
                </a:lnTo>
                <a:cubicBezTo>
                  <a:pt x="4631" y="2289"/>
                  <a:pt x="4648" y="2277"/>
                  <a:pt x="4666" y="2265"/>
                </a:cubicBezTo>
                <a:cubicBezTo>
                  <a:pt x="4672" y="2259"/>
                  <a:pt x="4678" y="2247"/>
                  <a:pt x="4684" y="2241"/>
                </a:cubicBezTo>
                <a:cubicBezTo>
                  <a:pt x="4678" y="2218"/>
                  <a:pt x="4678" y="2218"/>
                  <a:pt x="4678" y="2218"/>
                </a:cubicBezTo>
                <a:cubicBezTo>
                  <a:pt x="4666" y="2223"/>
                  <a:pt x="4666" y="2229"/>
                  <a:pt x="4654" y="2235"/>
                </a:cubicBezTo>
                <a:cubicBezTo>
                  <a:pt x="4648" y="2241"/>
                  <a:pt x="4636" y="2241"/>
                  <a:pt x="4631" y="2241"/>
                </a:cubicBezTo>
                <a:cubicBezTo>
                  <a:pt x="4613" y="2253"/>
                  <a:pt x="4601" y="2259"/>
                  <a:pt x="4577" y="2271"/>
                </a:cubicBezTo>
                <a:cubicBezTo>
                  <a:pt x="4589" y="2277"/>
                  <a:pt x="4595" y="2289"/>
                  <a:pt x="4607" y="2289"/>
                </a:cubicBezTo>
                <a:close/>
                <a:moveTo>
                  <a:pt x="4903" y="1287"/>
                </a:moveTo>
                <a:lnTo>
                  <a:pt x="4903" y="1287"/>
                </a:lnTo>
                <a:cubicBezTo>
                  <a:pt x="4945" y="1263"/>
                  <a:pt x="4945" y="1263"/>
                  <a:pt x="4945" y="1263"/>
                </a:cubicBezTo>
                <a:cubicBezTo>
                  <a:pt x="5016" y="1245"/>
                  <a:pt x="5016" y="1245"/>
                  <a:pt x="5016" y="1245"/>
                </a:cubicBezTo>
                <a:cubicBezTo>
                  <a:pt x="4945" y="1198"/>
                  <a:pt x="4945" y="1198"/>
                  <a:pt x="4945" y="1198"/>
                </a:cubicBezTo>
                <a:cubicBezTo>
                  <a:pt x="4838" y="1192"/>
                  <a:pt x="4838" y="1192"/>
                  <a:pt x="4838" y="1192"/>
                </a:cubicBezTo>
                <a:cubicBezTo>
                  <a:pt x="4761" y="1192"/>
                  <a:pt x="4761" y="1192"/>
                  <a:pt x="4761" y="1192"/>
                </a:cubicBezTo>
                <a:cubicBezTo>
                  <a:pt x="4773" y="1245"/>
                  <a:pt x="4773" y="1245"/>
                  <a:pt x="4773" y="1245"/>
                </a:cubicBezTo>
                <a:cubicBezTo>
                  <a:pt x="4791" y="1281"/>
                  <a:pt x="4791" y="1281"/>
                  <a:pt x="4791" y="1281"/>
                </a:cubicBezTo>
                <a:lnTo>
                  <a:pt x="4903" y="1287"/>
                </a:lnTo>
                <a:close/>
                <a:moveTo>
                  <a:pt x="13529" y="5680"/>
                </a:moveTo>
                <a:lnTo>
                  <a:pt x="13529" y="5680"/>
                </a:lnTo>
                <a:cubicBezTo>
                  <a:pt x="13529" y="5686"/>
                  <a:pt x="13523" y="5680"/>
                  <a:pt x="13517" y="5686"/>
                </a:cubicBezTo>
                <a:cubicBezTo>
                  <a:pt x="13517" y="5692"/>
                  <a:pt x="13517" y="5698"/>
                  <a:pt x="13517" y="5698"/>
                </a:cubicBezTo>
                <a:cubicBezTo>
                  <a:pt x="13517" y="5704"/>
                  <a:pt x="13517" y="5704"/>
                  <a:pt x="13517" y="5710"/>
                </a:cubicBezTo>
                <a:cubicBezTo>
                  <a:pt x="13517" y="5716"/>
                  <a:pt x="13517" y="5716"/>
                  <a:pt x="13517" y="5722"/>
                </a:cubicBezTo>
                <a:cubicBezTo>
                  <a:pt x="13517" y="5728"/>
                  <a:pt x="13523" y="5728"/>
                  <a:pt x="13523" y="5733"/>
                </a:cubicBezTo>
                <a:cubicBezTo>
                  <a:pt x="13523" y="5739"/>
                  <a:pt x="13517" y="5739"/>
                  <a:pt x="13517" y="5745"/>
                </a:cubicBezTo>
                <a:cubicBezTo>
                  <a:pt x="13517" y="5751"/>
                  <a:pt x="13523" y="5757"/>
                  <a:pt x="13523" y="5757"/>
                </a:cubicBezTo>
                <a:cubicBezTo>
                  <a:pt x="13523" y="5763"/>
                  <a:pt x="13517" y="5763"/>
                  <a:pt x="13511" y="5769"/>
                </a:cubicBezTo>
                <a:cubicBezTo>
                  <a:pt x="13511" y="5781"/>
                  <a:pt x="13511" y="5787"/>
                  <a:pt x="13511" y="5799"/>
                </a:cubicBezTo>
                <a:cubicBezTo>
                  <a:pt x="13511" y="5817"/>
                  <a:pt x="13511" y="5828"/>
                  <a:pt x="13517" y="5840"/>
                </a:cubicBezTo>
                <a:cubicBezTo>
                  <a:pt x="13523" y="5852"/>
                  <a:pt x="13529" y="5852"/>
                  <a:pt x="13541" y="5858"/>
                </a:cubicBezTo>
                <a:cubicBezTo>
                  <a:pt x="13547" y="5864"/>
                  <a:pt x="13547" y="5864"/>
                  <a:pt x="13553" y="5870"/>
                </a:cubicBezTo>
                <a:cubicBezTo>
                  <a:pt x="13559" y="5870"/>
                  <a:pt x="13565" y="5870"/>
                  <a:pt x="13577" y="5870"/>
                </a:cubicBezTo>
                <a:cubicBezTo>
                  <a:pt x="13589" y="5870"/>
                  <a:pt x="13594" y="5870"/>
                  <a:pt x="13606" y="5870"/>
                </a:cubicBezTo>
                <a:cubicBezTo>
                  <a:pt x="13606" y="5858"/>
                  <a:pt x="13606" y="5852"/>
                  <a:pt x="13606" y="5846"/>
                </a:cubicBezTo>
                <a:cubicBezTo>
                  <a:pt x="13606" y="5840"/>
                  <a:pt x="13606" y="5834"/>
                  <a:pt x="13606" y="5828"/>
                </a:cubicBezTo>
                <a:cubicBezTo>
                  <a:pt x="13606" y="5828"/>
                  <a:pt x="13606" y="5822"/>
                  <a:pt x="13606" y="5817"/>
                </a:cubicBezTo>
                <a:cubicBezTo>
                  <a:pt x="13606" y="5810"/>
                  <a:pt x="13600" y="5805"/>
                  <a:pt x="13600" y="5799"/>
                </a:cubicBezTo>
                <a:cubicBezTo>
                  <a:pt x="13600" y="5787"/>
                  <a:pt x="13600" y="5787"/>
                  <a:pt x="13600" y="5787"/>
                </a:cubicBezTo>
                <a:cubicBezTo>
                  <a:pt x="13600" y="5775"/>
                  <a:pt x="13600" y="5775"/>
                  <a:pt x="13600" y="5775"/>
                </a:cubicBezTo>
                <a:cubicBezTo>
                  <a:pt x="13600" y="5769"/>
                  <a:pt x="13594" y="5769"/>
                  <a:pt x="13594" y="5763"/>
                </a:cubicBezTo>
                <a:cubicBezTo>
                  <a:pt x="13594" y="5757"/>
                  <a:pt x="13589" y="5757"/>
                  <a:pt x="13582" y="5751"/>
                </a:cubicBezTo>
                <a:cubicBezTo>
                  <a:pt x="13582" y="5745"/>
                  <a:pt x="13582" y="5745"/>
                  <a:pt x="13582" y="5739"/>
                </a:cubicBezTo>
                <a:cubicBezTo>
                  <a:pt x="13577" y="5733"/>
                  <a:pt x="13571" y="5733"/>
                  <a:pt x="13571" y="5728"/>
                </a:cubicBezTo>
                <a:cubicBezTo>
                  <a:pt x="13565" y="5728"/>
                  <a:pt x="13565" y="5722"/>
                  <a:pt x="13559" y="5722"/>
                </a:cubicBezTo>
                <a:cubicBezTo>
                  <a:pt x="13559" y="5716"/>
                  <a:pt x="13553" y="5710"/>
                  <a:pt x="13553" y="5710"/>
                </a:cubicBezTo>
                <a:cubicBezTo>
                  <a:pt x="13547" y="5698"/>
                  <a:pt x="13547" y="5692"/>
                  <a:pt x="13547" y="5680"/>
                </a:cubicBezTo>
                <a:lnTo>
                  <a:pt x="13529" y="5680"/>
                </a:lnTo>
                <a:close/>
                <a:moveTo>
                  <a:pt x="17045" y="8578"/>
                </a:moveTo>
                <a:lnTo>
                  <a:pt x="17045" y="8578"/>
                </a:lnTo>
                <a:cubicBezTo>
                  <a:pt x="17051" y="8590"/>
                  <a:pt x="17057" y="8590"/>
                  <a:pt x="17057" y="8602"/>
                </a:cubicBezTo>
                <a:cubicBezTo>
                  <a:pt x="17063" y="8602"/>
                  <a:pt x="17057" y="8608"/>
                  <a:pt x="17057" y="8614"/>
                </a:cubicBezTo>
                <a:cubicBezTo>
                  <a:pt x="17057" y="8626"/>
                  <a:pt x="17057" y="8626"/>
                  <a:pt x="17057" y="8626"/>
                </a:cubicBezTo>
                <a:cubicBezTo>
                  <a:pt x="17057" y="8632"/>
                  <a:pt x="17063" y="8632"/>
                  <a:pt x="17063" y="8638"/>
                </a:cubicBezTo>
                <a:cubicBezTo>
                  <a:pt x="17069" y="8644"/>
                  <a:pt x="17069" y="8644"/>
                  <a:pt x="17075" y="8650"/>
                </a:cubicBezTo>
                <a:cubicBezTo>
                  <a:pt x="17081" y="8650"/>
                  <a:pt x="17087" y="8650"/>
                  <a:pt x="17087" y="8655"/>
                </a:cubicBezTo>
                <a:cubicBezTo>
                  <a:pt x="17099" y="8655"/>
                  <a:pt x="17104" y="8661"/>
                  <a:pt x="17110" y="8673"/>
                </a:cubicBezTo>
                <a:cubicBezTo>
                  <a:pt x="17110" y="8673"/>
                  <a:pt x="17110" y="8679"/>
                  <a:pt x="17110" y="8685"/>
                </a:cubicBezTo>
                <a:cubicBezTo>
                  <a:pt x="17110" y="8691"/>
                  <a:pt x="17116" y="8691"/>
                  <a:pt x="17122" y="8697"/>
                </a:cubicBezTo>
                <a:cubicBezTo>
                  <a:pt x="17122" y="8703"/>
                  <a:pt x="17134" y="8709"/>
                  <a:pt x="17134" y="8721"/>
                </a:cubicBezTo>
                <a:cubicBezTo>
                  <a:pt x="17140" y="8727"/>
                  <a:pt x="17140" y="8733"/>
                  <a:pt x="17146" y="8739"/>
                </a:cubicBezTo>
                <a:cubicBezTo>
                  <a:pt x="17152" y="8744"/>
                  <a:pt x="17158" y="8744"/>
                  <a:pt x="17158" y="8744"/>
                </a:cubicBezTo>
                <a:cubicBezTo>
                  <a:pt x="17187" y="8744"/>
                  <a:pt x="17187" y="8744"/>
                  <a:pt x="17187" y="8744"/>
                </a:cubicBezTo>
                <a:cubicBezTo>
                  <a:pt x="17187" y="8733"/>
                  <a:pt x="17187" y="8721"/>
                  <a:pt x="17187" y="8709"/>
                </a:cubicBezTo>
                <a:cubicBezTo>
                  <a:pt x="17187" y="8709"/>
                  <a:pt x="17187" y="8709"/>
                  <a:pt x="17187" y="8703"/>
                </a:cubicBezTo>
                <a:cubicBezTo>
                  <a:pt x="17235" y="8703"/>
                  <a:pt x="17235" y="8703"/>
                  <a:pt x="17235" y="8703"/>
                </a:cubicBezTo>
                <a:cubicBezTo>
                  <a:pt x="17235" y="8673"/>
                  <a:pt x="17235" y="8673"/>
                  <a:pt x="17235" y="8673"/>
                </a:cubicBezTo>
                <a:cubicBezTo>
                  <a:pt x="17235" y="8667"/>
                  <a:pt x="17223" y="8661"/>
                  <a:pt x="17223" y="8655"/>
                </a:cubicBezTo>
                <a:cubicBezTo>
                  <a:pt x="17223" y="8650"/>
                  <a:pt x="17229" y="8644"/>
                  <a:pt x="17229" y="8644"/>
                </a:cubicBezTo>
                <a:cubicBezTo>
                  <a:pt x="17235" y="8638"/>
                  <a:pt x="17241" y="8638"/>
                  <a:pt x="17241" y="8638"/>
                </a:cubicBezTo>
                <a:cubicBezTo>
                  <a:pt x="17247" y="8632"/>
                  <a:pt x="17253" y="8632"/>
                  <a:pt x="17253" y="8626"/>
                </a:cubicBezTo>
                <a:cubicBezTo>
                  <a:pt x="17253" y="8626"/>
                  <a:pt x="17253" y="8620"/>
                  <a:pt x="17253" y="8614"/>
                </a:cubicBezTo>
                <a:cubicBezTo>
                  <a:pt x="17253" y="8614"/>
                  <a:pt x="17253" y="8608"/>
                  <a:pt x="17253" y="8602"/>
                </a:cubicBezTo>
                <a:cubicBezTo>
                  <a:pt x="17253" y="8602"/>
                  <a:pt x="17253" y="8596"/>
                  <a:pt x="17253" y="8590"/>
                </a:cubicBezTo>
                <a:cubicBezTo>
                  <a:pt x="17253" y="8590"/>
                  <a:pt x="17253" y="8584"/>
                  <a:pt x="17253" y="8578"/>
                </a:cubicBezTo>
                <a:cubicBezTo>
                  <a:pt x="17187" y="8578"/>
                  <a:pt x="17187" y="8578"/>
                  <a:pt x="17187" y="8578"/>
                </a:cubicBezTo>
                <a:cubicBezTo>
                  <a:pt x="17181" y="8578"/>
                  <a:pt x="17176" y="8584"/>
                  <a:pt x="17176" y="8584"/>
                </a:cubicBezTo>
                <a:cubicBezTo>
                  <a:pt x="17170" y="8590"/>
                  <a:pt x="17164" y="8584"/>
                  <a:pt x="17158" y="8584"/>
                </a:cubicBezTo>
                <a:cubicBezTo>
                  <a:pt x="17158" y="8590"/>
                  <a:pt x="17152" y="8590"/>
                  <a:pt x="17146" y="8590"/>
                </a:cubicBezTo>
                <a:cubicBezTo>
                  <a:pt x="17146" y="8590"/>
                  <a:pt x="17140" y="8590"/>
                  <a:pt x="17134" y="8590"/>
                </a:cubicBezTo>
                <a:cubicBezTo>
                  <a:pt x="17134" y="8590"/>
                  <a:pt x="17134" y="8578"/>
                  <a:pt x="17128" y="8578"/>
                </a:cubicBezTo>
                <a:cubicBezTo>
                  <a:pt x="17122" y="8578"/>
                  <a:pt x="17122" y="8572"/>
                  <a:pt x="17116" y="8572"/>
                </a:cubicBezTo>
                <a:cubicBezTo>
                  <a:pt x="17110" y="8567"/>
                  <a:pt x="17110" y="8561"/>
                  <a:pt x="17110" y="8561"/>
                </a:cubicBezTo>
                <a:cubicBezTo>
                  <a:pt x="17104" y="8555"/>
                  <a:pt x="17099" y="8549"/>
                  <a:pt x="17093" y="8549"/>
                </a:cubicBezTo>
                <a:cubicBezTo>
                  <a:pt x="17087" y="8549"/>
                  <a:pt x="17081" y="8549"/>
                  <a:pt x="17075" y="8549"/>
                </a:cubicBezTo>
                <a:cubicBezTo>
                  <a:pt x="17069" y="8549"/>
                  <a:pt x="17063" y="8549"/>
                  <a:pt x="17057" y="8555"/>
                </a:cubicBezTo>
                <a:cubicBezTo>
                  <a:pt x="17057" y="8555"/>
                  <a:pt x="17057" y="8561"/>
                  <a:pt x="17057" y="8567"/>
                </a:cubicBezTo>
                <a:cubicBezTo>
                  <a:pt x="17057" y="8567"/>
                  <a:pt x="17045" y="8572"/>
                  <a:pt x="17045" y="8578"/>
                </a:cubicBezTo>
                <a:close/>
                <a:moveTo>
                  <a:pt x="17223" y="8495"/>
                </a:moveTo>
                <a:lnTo>
                  <a:pt x="17223" y="8495"/>
                </a:lnTo>
                <a:cubicBezTo>
                  <a:pt x="17223" y="8501"/>
                  <a:pt x="17223" y="8501"/>
                  <a:pt x="17223" y="8507"/>
                </a:cubicBezTo>
                <a:cubicBezTo>
                  <a:pt x="17223" y="8513"/>
                  <a:pt x="17223" y="8513"/>
                  <a:pt x="17223" y="8519"/>
                </a:cubicBezTo>
                <a:cubicBezTo>
                  <a:pt x="17229" y="8525"/>
                  <a:pt x="17235" y="8525"/>
                  <a:pt x="17235" y="8525"/>
                </a:cubicBezTo>
                <a:cubicBezTo>
                  <a:pt x="17241" y="8531"/>
                  <a:pt x="17247" y="8525"/>
                  <a:pt x="17247" y="8525"/>
                </a:cubicBezTo>
                <a:cubicBezTo>
                  <a:pt x="17253" y="8531"/>
                  <a:pt x="17247" y="8537"/>
                  <a:pt x="17253" y="8537"/>
                </a:cubicBezTo>
                <a:cubicBezTo>
                  <a:pt x="17253" y="8543"/>
                  <a:pt x="17253" y="8549"/>
                  <a:pt x="17253" y="8549"/>
                </a:cubicBezTo>
                <a:cubicBezTo>
                  <a:pt x="17276" y="8549"/>
                  <a:pt x="17276" y="8549"/>
                  <a:pt x="17276" y="8549"/>
                </a:cubicBezTo>
                <a:cubicBezTo>
                  <a:pt x="17276" y="8525"/>
                  <a:pt x="17276" y="8525"/>
                  <a:pt x="17276" y="8525"/>
                </a:cubicBezTo>
                <a:cubicBezTo>
                  <a:pt x="17276" y="8525"/>
                  <a:pt x="17276" y="8519"/>
                  <a:pt x="17270" y="8513"/>
                </a:cubicBezTo>
                <a:cubicBezTo>
                  <a:pt x="17270" y="8513"/>
                  <a:pt x="17259" y="8513"/>
                  <a:pt x="17259" y="8507"/>
                </a:cubicBezTo>
                <a:lnTo>
                  <a:pt x="17253" y="8501"/>
                </a:lnTo>
                <a:cubicBezTo>
                  <a:pt x="17247" y="8495"/>
                  <a:pt x="17253" y="8489"/>
                  <a:pt x="17247" y="8489"/>
                </a:cubicBezTo>
                <a:cubicBezTo>
                  <a:pt x="17247" y="8484"/>
                  <a:pt x="17241" y="8489"/>
                  <a:pt x="17235" y="8489"/>
                </a:cubicBezTo>
                <a:cubicBezTo>
                  <a:pt x="17235" y="8484"/>
                  <a:pt x="17229" y="8495"/>
                  <a:pt x="17223" y="8495"/>
                </a:cubicBezTo>
                <a:close/>
                <a:moveTo>
                  <a:pt x="17015" y="8484"/>
                </a:moveTo>
                <a:lnTo>
                  <a:pt x="17015" y="8484"/>
                </a:lnTo>
                <a:cubicBezTo>
                  <a:pt x="17010" y="8484"/>
                  <a:pt x="17010" y="8484"/>
                  <a:pt x="17004" y="8489"/>
                </a:cubicBezTo>
                <a:cubicBezTo>
                  <a:pt x="17004" y="8489"/>
                  <a:pt x="16998" y="8495"/>
                  <a:pt x="16998" y="8501"/>
                </a:cubicBezTo>
                <a:cubicBezTo>
                  <a:pt x="16998" y="8513"/>
                  <a:pt x="17010" y="8519"/>
                  <a:pt x="17015" y="8531"/>
                </a:cubicBezTo>
                <a:cubicBezTo>
                  <a:pt x="17027" y="8531"/>
                  <a:pt x="17027" y="8531"/>
                  <a:pt x="17027" y="8531"/>
                </a:cubicBezTo>
                <a:cubicBezTo>
                  <a:pt x="17027" y="8484"/>
                  <a:pt x="17027" y="8484"/>
                  <a:pt x="17027" y="8484"/>
                </a:cubicBezTo>
                <a:cubicBezTo>
                  <a:pt x="17021" y="8484"/>
                  <a:pt x="17021" y="8478"/>
                  <a:pt x="17015" y="8484"/>
                </a:cubicBezTo>
                <a:close/>
                <a:moveTo>
                  <a:pt x="18385" y="8952"/>
                </a:moveTo>
                <a:lnTo>
                  <a:pt x="18385" y="8952"/>
                </a:lnTo>
                <a:cubicBezTo>
                  <a:pt x="18385" y="8952"/>
                  <a:pt x="18385" y="8946"/>
                  <a:pt x="18391" y="8946"/>
                </a:cubicBezTo>
                <a:cubicBezTo>
                  <a:pt x="18391" y="8940"/>
                  <a:pt x="18397" y="8940"/>
                  <a:pt x="18403" y="8940"/>
                </a:cubicBezTo>
                <a:cubicBezTo>
                  <a:pt x="18403" y="8934"/>
                  <a:pt x="18403" y="8928"/>
                  <a:pt x="18409" y="8928"/>
                </a:cubicBezTo>
                <a:cubicBezTo>
                  <a:pt x="18409" y="8922"/>
                  <a:pt x="18415" y="8922"/>
                  <a:pt x="18421" y="8922"/>
                </a:cubicBezTo>
                <a:cubicBezTo>
                  <a:pt x="18433" y="8916"/>
                  <a:pt x="18438" y="8916"/>
                  <a:pt x="18450" y="8916"/>
                </a:cubicBezTo>
                <a:cubicBezTo>
                  <a:pt x="18450" y="8905"/>
                  <a:pt x="18450" y="8899"/>
                  <a:pt x="18456" y="8887"/>
                </a:cubicBezTo>
                <a:lnTo>
                  <a:pt x="18462" y="8881"/>
                </a:lnTo>
                <a:cubicBezTo>
                  <a:pt x="18468" y="8869"/>
                  <a:pt x="18480" y="8863"/>
                  <a:pt x="18486" y="8857"/>
                </a:cubicBezTo>
                <a:cubicBezTo>
                  <a:pt x="18492" y="8857"/>
                  <a:pt x="18498" y="8851"/>
                  <a:pt x="18498" y="8845"/>
                </a:cubicBezTo>
                <a:cubicBezTo>
                  <a:pt x="18504" y="8839"/>
                  <a:pt x="18504" y="8833"/>
                  <a:pt x="18504" y="8821"/>
                </a:cubicBezTo>
                <a:cubicBezTo>
                  <a:pt x="18504" y="8816"/>
                  <a:pt x="18510" y="8810"/>
                  <a:pt x="18510" y="8804"/>
                </a:cubicBezTo>
                <a:cubicBezTo>
                  <a:pt x="18510" y="8798"/>
                  <a:pt x="18515" y="8792"/>
                  <a:pt x="18515" y="8792"/>
                </a:cubicBezTo>
                <a:cubicBezTo>
                  <a:pt x="18515" y="8786"/>
                  <a:pt x="18515" y="8780"/>
                  <a:pt x="18515" y="8780"/>
                </a:cubicBezTo>
                <a:cubicBezTo>
                  <a:pt x="18522" y="8774"/>
                  <a:pt x="18527" y="8774"/>
                  <a:pt x="18527" y="8768"/>
                </a:cubicBezTo>
                <a:cubicBezTo>
                  <a:pt x="18539" y="8762"/>
                  <a:pt x="18545" y="8762"/>
                  <a:pt x="18551" y="8756"/>
                </a:cubicBezTo>
                <a:cubicBezTo>
                  <a:pt x="18557" y="8756"/>
                  <a:pt x="18557" y="8756"/>
                  <a:pt x="18563" y="8756"/>
                </a:cubicBezTo>
                <a:cubicBezTo>
                  <a:pt x="18575" y="8756"/>
                  <a:pt x="18587" y="8756"/>
                  <a:pt x="18599" y="8756"/>
                </a:cubicBezTo>
                <a:cubicBezTo>
                  <a:pt x="18604" y="8756"/>
                  <a:pt x="18604" y="8756"/>
                  <a:pt x="18610" y="8756"/>
                </a:cubicBezTo>
                <a:cubicBezTo>
                  <a:pt x="18610" y="8750"/>
                  <a:pt x="18604" y="8750"/>
                  <a:pt x="18604" y="8744"/>
                </a:cubicBezTo>
                <a:cubicBezTo>
                  <a:pt x="18599" y="8739"/>
                  <a:pt x="18593" y="8739"/>
                  <a:pt x="18593" y="8733"/>
                </a:cubicBezTo>
                <a:cubicBezTo>
                  <a:pt x="18593" y="8715"/>
                  <a:pt x="18599" y="8709"/>
                  <a:pt x="18604" y="8703"/>
                </a:cubicBezTo>
                <a:cubicBezTo>
                  <a:pt x="18610" y="8691"/>
                  <a:pt x="18622" y="8691"/>
                  <a:pt x="18628" y="8685"/>
                </a:cubicBezTo>
                <a:cubicBezTo>
                  <a:pt x="18634" y="8685"/>
                  <a:pt x="18640" y="8685"/>
                  <a:pt x="18640" y="8679"/>
                </a:cubicBezTo>
                <a:cubicBezTo>
                  <a:pt x="18646" y="8679"/>
                  <a:pt x="18646" y="8673"/>
                  <a:pt x="18652" y="8667"/>
                </a:cubicBezTo>
                <a:cubicBezTo>
                  <a:pt x="18652" y="8667"/>
                  <a:pt x="18658" y="8661"/>
                  <a:pt x="18664" y="8655"/>
                </a:cubicBezTo>
                <a:cubicBezTo>
                  <a:pt x="18664" y="8655"/>
                  <a:pt x="18658" y="8650"/>
                  <a:pt x="18664" y="8650"/>
                </a:cubicBezTo>
                <a:cubicBezTo>
                  <a:pt x="18664" y="8644"/>
                  <a:pt x="18664" y="8638"/>
                  <a:pt x="18664" y="8638"/>
                </a:cubicBezTo>
                <a:cubicBezTo>
                  <a:pt x="18664" y="8632"/>
                  <a:pt x="18664" y="8632"/>
                  <a:pt x="18664" y="8626"/>
                </a:cubicBezTo>
                <a:cubicBezTo>
                  <a:pt x="18664" y="8590"/>
                  <a:pt x="18664" y="8590"/>
                  <a:pt x="18664" y="8590"/>
                </a:cubicBezTo>
                <a:cubicBezTo>
                  <a:pt x="18652" y="8590"/>
                  <a:pt x="18646" y="8590"/>
                  <a:pt x="18634" y="8590"/>
                </a:cubicBezTo>
                <a:cubicBezTo>
                  <a:pt x="18628" y="8590"/>
                  <a:pt x="18616" y="8590"/>
                  <a:pt x="18610" y="8584"/>
                </a:cubicBezTo>
                <a:lnTo>
                  <a:pt x="18610" y="8578"/>
                </a:lnTo>
                <a:cubicBezTo>
                  <a:pt x="18610" y="8572"/>
                  <a:pt x="18604" y="8567"/>
                  <a:pt x="18604" y="8567"/>
                </a:cubicBezTo>
                <a:cubicBezTo>
                  <a:pt x="18604" y="8561"/>
                  <a:pt x="18599" y="8561"/>
                  <a:pt x="18593" y="8555"/>
                </a:cubicBezTo>
                <a:cubicBezTo>
                  <a:pt x="18587" y="8555"/>
                  <a:pt x="18581" y="8549"/>
                  <a:pt x="18575" y="8549"/>
                </a:cubicBezTo>
                <a:cubicBezTo>
                  <a:pt x="18563" y="8549"/>
                  <a:pt x="18557" y="8555"/>
                  <a:pt x="18545" y="8555"/>
                </a:cubicBezTo>
                <a:cubicBezTo>
                  <a:pt x="18545" y="8608"/>
                  <a:pt x="18545" y="8608"/>
                  <a:pt x="18545" y="8608"/>
                </a:cubicBezTo>
                <a:cubicBezTo>
                  <a:pt x="18522" y="8620"/>
                  <a:pt x="18522" y="8620"/>
                  <a:pt x="18522" y="8620"/>
                </a:cubicBezTo>
                <a:cubicBezTo>
                  <a:pt x="18522" y="8620"/>
                  <a:pt x="18515" y="8620"/>
                  <a:pt x="18510" y="8626"/>
                </a:cubicBezTo>
                <a:cubicBezTo>
                  <a:pt x="18510" y="8626"/>
                  <a:pt x="18504" y="8626"/>
                  <a:pt x="18504" y="8632"/>
                </a:cubicBezTo>
                <a:cubicBezTo>
                  <a:pt x="18498" y="8638"/>
                  <a:pt x="18504" y="8638"/>
                  <a:pt x="18504" y="8644"/>
                </a:cubicBezTo>
                <a:cubicBezTo>
                  <a:pt x="18498" y="8655"/>
                  <a:pt x="18504" y="8667"/>
                  <a:pt x="18504" y="8679"/>
                </a:cubicBezTo>
                <a:cubicBezTo>
                  <a:pt x="18504" y="8691"/>
                  <a:pt x="18492" y="8691"/>
                  <a:pt x="18486" y="8703"/>
                </a:cubicBezTo>
                <a:cubicBezTo>
                  <a:pt x="18480" y="8709"/>
                  <a:pt x="18474" y="8715"/>
                  <a:pt x="18462" y="8721"/>
                </a:cubicBezTo>
                <a:cubicBezTo>
                  <a:pt x="18456" y="8727"/>
                  <a:pt x="18444" y="8727"/>
                  <a:pt x="18438" y="8733"/>
                </a:cubicBezTo>
                <a:cubicBezTo>
                  <a:pt x="18427" y="8739"/>
                  <a:pt x="18427" y="8744"/>
                  <a:pt x="18415" y="8750"/>
                </a:cubicBezTo>
                <a:cubicBezTo>
                  <a:pt x="18403" y="8756"/>
                  <a:pt x="18403" y="8756"/>
                  <a:pt x="18403" y="8756"/>
                </a:cubicBezTo>
                <a:cubicBezTo>
                  <a:pt x="18403" y="8756"/>
                  <a:pt x="18397" y="8756"/>
                  <a:pt x="18391" y="8756"/>
                </a:cubicBezTo>
                <a:cubicBezTo>
                  <a:pt x="18391" y="8762"/>
                  <a:pt x="18385" y="8768"/>
                  <a:pt x="18385" y="8768"/>
                </a:cubicBezTo>
                <a:cubicBezTo>
                  <a:pt x="18379" y="8774"/>
                  <a:pt x="18373" y="8774"/>
                  <a:pt x="18373" y="8780"/>
                </a:cubicBezTo>
                <a:cubicBezTo>
                  <a:pt x="18367" y="8780"/>
                  <a:pt x="18367" y="8786"/>
                  <a:pt x="18361" y="8792"/>
                </a:cubicBezTo>
                <a:lnTo>
                  <a:pt x="18356" y="8792"/>
                </a:lnTo>
                <a:cubicBezTo>
                  <a:pt x="18344" y="8798"/>
                  <a:pt x="18332" y="8798"/>
                  <a:pt x="18326" y="8804"/>
                </a:cubicBezTo>
                <a:cubicBezTo>
                  <a:pt x="18326" y="8804"/>
                  <a:pt x="18326" y="8810"/>
                  <a:pt x="18320" y="8810"/>
                </a:cubicBezTo>
                <a:cubicBezTo>
                  <a:pt x="18314" y="8821"/>
                  <a:pt x="18314" y="8827"/>
                  <a:pt x="18308" y="8833"/>
                </a:cubicBezTo>
                <a:cubicBezTo>
                  <a:pt x="18308" y="8839"/>
                  <a:pt x="18302" y="8839"/>
                  <a:pt x="18296" y="8845"/>
                </a:cubicBezTo>
                <a:cubicBezTo>
                  <a:pt x="18296" y="8845"/>
                  <a:pt x="18290" y="8845"/>
                  <a:pt x="18284" y="8851"/>
                </a:cubicBezTo>
                <a:lnTo>
                  <a:pt x="18278" y="8857"/>
                </a:lnTo>
                <a:cubicBezTo>
                  <a:pt x="18272" y="8857"/>
                  <a:pt x="18267" y="8857"/>
                  <a:pt x="18267" y="8857"/>
                </a:cubicBezTo>
                <a:cubicBezTo>
                  <a:pt x="18260" y="8857"/>
                  <a:pt x="18255" y="8863"/>
                  <a:pt x="18255" y="8863"/>
                </a:cubicBezTo>
                <a:cubicBezTo>
                  <a:pt x="18255" y="8863"/>
                  <a:pt x="18255" y="8869"/>
                  <a:pt x="18255" y="8875"/>
                </a:cubicBezTo>
                <a:cubicBezTo>
                  <a:pt x="18255" y="8875"/>
                  <a:pt x="18249" y="8881"/>
                  <a:pt x="18249" y="8887"/>
                </a:cubicBezTo>
                <a:cubicBezTo>
                  <a:pt x="18249" y="8887"/>
                  <a:pt x="18243" y="8887"/>
                  <a:pt x="18243" y="8893"/>
                </a:cubicBezTo>
                <a:cubicBezTo>
                  <a:pt x="18243" y="8905"/>
                  <a:pt x="18249" y="8910"/>
                  <a:pt x="18255" y="8916"/>
                </a:cubicBezTo>
                <a:cubicBezTo>
                  <a:pt x="18260" y="8916"/>
                  <a:pt x="18260" y="8922"/>
                  <a:pt x="18267" y="8922"/>
                </a:cubicBezTo>
                <a:cubicBezTo>
                  <a:pt x="18278" y="8922"/>
                  <a:pt x="18290" y="8922"/>
                  <a:pt x="18302" y="8922"/>
                </a:cubicBezTo>
                <a:cubicBezTo>
                  <a:pt x="18314" y="8922"/>
                  <a:pt x="18320" y="8922"/>
                  <a:pt x="18326" y="8922"/>
                </a:cubicBezTo>
                <a:cubicBezTo>
                  <a:pt x="18332" y="8928"/>
                  <a:pt x="18332" y="8928"/>
                  <a:pt x="18338" y="8934"/>
                </a:cubicBezTo>
                <a:cubicBezTo>
                  <a:pt x="18344" y="8934"/>
                  <a:pt x="18344" y="8940"/>
                  <a:pt x="18349" y="8946"/>
                </a:cubicBezTo>
                <a:cubicBezTo>
                  <a:pt x="18356" y="8946"/>
                  <a:pt x="18361" y="8952"/>
                  <a:pt x="18373" y="8952"/>
                </a:cubicBezTo>
                <a:cubicBezTo>
                  <a:pt x="18373" y="8952"/>
                  <a:pt x="18379" y="8952"/>
                  <a:pt x="18385" y="8952"/>
                </a:cubicBezTo>
                <a:close/>
                <a:moveTo>
                  <a:pt x="18314" y="8976"/>
                </a:moveTo>
                <a:lnTo>
                  <a:pt x="18314" y="8976"/>
                </a:lnTo>
                <a:cubicBezTo>
                  <a:pt x="18308" y="8982"/>
                  <a:pt x="18308" y="8987"/>
                  <a:pt x="18308" y="8987"/>
                </a:cubicBezTo>
                <a:cubicBezTo>
                  <a:pt x="18302" y="8993"/>
                  <a:pt x="18296" y="8987"/>
                  <a:pt x="18296" y="8987"/>
                </a:cubicBezTo>
                <a:cubicBezTo>
                  <a:pt x="18290" y="8993"/>
                  <a:pt x="18296" y="8999"/>
                  <a:pt x="18290" y="8999"/>
                </a:cubicBezTo>
                <a:cubicBezTo>
                  <a:pt x="18338" y="8999"/>
                  <a:pt x="18338" y="8999"/>
                  <a:pt x="18338" y="8999"/>
                </a:cubicBezTo>
                <a:cubicBezTo>
                  <a:pt x="18338" y="8987"/>
                  <a:pt x="18338" y="8987"/>
                  <a:pt x="18338" y="8987"/>
                </a:cubicBezTo>
                <a:cubicBezTo>
                  <a:pt x="18338" y="8982"/>
                  <a:pt x="18338" y="8982"/>
                  <a:pt x="18338" y="8976"/>
                </a:cubicBezTo>
                <a:cubicBezTo>
                  <a:pt x="18332" y="8982"/>
                  <a:pt x="18314" y="8976"/>
                  <a:pt x="18314" y="8976"/>
                </a:cubicBezTo>
                <a:close/>
                <a:moveTo>
                  <a:pt x="18676" y="8341"/>
                </a:moveTo>
                <a:lnTo>
                  <a:pt x="18676" y="8341"/>
                </a:lnTo>
                <a:cubicBezTo>
                  <a:pt x="18676" y="8347"/>
                  <a:pt x="18676" y="8347"/>
                  <a:pt x="18676" y="8353"/>
                </a:cubicBezTo>
                <a:cubicBezTo>
                  <a:pt x="18682" y="8359"/>
                  <a:pt x="18682" y="8359"/>
                  <a:pt x="18682" y="8365"/>
                </a:cubicBezTo>
                <a:cubicBezTo>
                  <a:pt x="18687" y="8371"/>
                  <a:pt x="18693" y="8371"/>
                  <a:pt x="18693" y="8377"/>
                </a:cubicBezTo>
                <a:cubicBezTo>
                  <a:pt x="18693" y="8448"/>
                  <a:pt x="18693" y="8448"/>
                  <a:pt x="18693" y="8448"/>
                </a:cubicBezTo>
                <a:cubicBezTo>
                  <a:pt x="18634" y="8448"/>
                  <a:pt x="18634" y="8448"/>
                  <a:pt x="18634" y="8448"/>
                </a:cubicBezTo>
                <a:cubicBezTo>
                  <a:pt x="18634" y="8460"/>
                  <a:pt x="18628" y="8466"/>
                  <a:pt x="18634" y="8478"/>
                </a:cubicBezTo>
                <a:cubicBezTo>
                  <a:pt x="18634" y="8484"/>
                  <a:pt x="18634" y="8484"/>
                  <a:pt x="18634" y="8489"/>
                </a:cubicBezTo>
                <a:cubicBezTo>
                  <a:pt x="18634" y="8501"/>
                  <a:pt x="18634" y="8501"/>
                  <a:pt x="18634" y="8501"/>
                </a:cubicBezTo>
                <a:cubicBezTo>
                  <a:pt x="18711" y="8501"/>
                  <a:pt x="18711" y="8501"/>
                  <a:pt x="18711" y="8501"/>
                </a:cubicBezTo>
                <a:cubicBezTo>
                  <a:pt x="18711" y="8596"/>
                  <a:pt x="18711" y="8596"/>
                  <a:pt x="18711" y="8596"/>
                </a:cubicBezTo>
                <a:cubicBezTo>
                  <a:pt x="18759" y="8596"/>
                  <a:pt x="18759" y="8596"/>
                  <a:pt x="18759" y="8596"/>
                </a:cubicBezTo>
                <a:cubicBezTo>
                  <a:pt x="18759" y="8584"/>
                  <a:pt x="18759" y="8578"/>
                  <a:pt x="18765" y="8567"/>
                </a:cubicBezTo>
                <a:cubicBezTo>
                  <a:pt x="18765" y="8561"/>
                  <a:pt x="18770" y="8561"/>
                  <a:pt x="18776" y="8555"/>
                </a:cubicBezTo>
                <a:cubicBezTo>
                  <a:pt x="18776" y="8555"/>
                  <a:pt x="18782" y="8549"/>
                  <a:pt x="18788" y="8549"/>
                </a:cubicBezTo>
                <a:cubicBezTo>
                  <a:pt x="18788" y="8543"/>
                  <a:pt x="18794" y="8543"/>
                  <a:pt x="18800" y="8537"/>
                </a:cubicBezTo>
                <a:cubicBezTo>
                  <a:pt x="18800" y="8537"/>
                  <a:pt x="18800" y="8531"/>
                  <a:pt x="18800" y="8525"/>
                </a:cubicBezTo>
                <a:cubicBezTo>
                  <a:pt x="18806" y="8519"/>
                  <a:pt x="18806" y="8513"/>
                  <a:pt x="18812" y="8501"/>
                </a:cubicBezTo>
                <a:lnTo>
                  <a:pt x="18818" y="8495"/>
                </a:lnTo>
                <a:cubicBezTo>
                  <a:pt x="18818" y="8484"/>
                  <a:pt x="18818" y="8478"/>
                  <a:pt x="18818" y="8472"/>
                </a:cubicBezTo>
                <a:cubicBezTo>
                  <a:pt x="18859" y="8472"/>
                  <a:pt x="18859" y="8472"/>
                  <a:pt x="18859" y="8472"/>
                </a:cubicBezTo>
                <a:cubicBezTo>
                  <a:pt x="18859" y="8466"/>
                  <a:pt x="18853" y="8460"/>
                  <a:pt x="18859" y="8454"/>
                </a:cubicBezTo>
                <a:cubicBezTo>
                  <a:pt x="18859" y="8454"/>
                  <a:pt x="18859" y="8448"/>
                  <a:pt x="18865" y="8442"/>
                </a:cubicBezTo>
                <a:cubicBezTo>
                  <a:pt x="18865" y="8442"/>
                  <a:pt x="18871" y="8436"/>
                  <a:pt x="18871" y="8430"/>
                </a:cubicBezTo>
                <a:lnTo>
                  <a:pt x="18871" y="8424"/>
                </a:lnTo>
                <a:cubicBezTo>
                  <a:pt x="18877" y="8418"/>
                  <a:pt x="18877" y="8412"/>
                  <a:pt x="18883" y="8412"/>
                </a:cubicBezTo>
                <a:cubicBezTo>
                  <a:pt x="18883" y="8406"/>
                  <a:pt x="18889" y="8412"/>
                  <a:pt x="18895" y="8412"/>
                </a:cubicBezTo>
                <a:cubicBezTo>
                  <a:pt x="18895" y="8406"/>
                  <a:pt x="18895" y="8401"/>
                  <a:pt x="18895" y="8401"/>
                </a:cubicBezTo>
                <a:cubicBezTo>
                  <a:pt x="18895" y="8395"/>
                  <a:pt x="18895" y="8389"/>
                  <a:pt x="18895" y="8389"/>
                </a:cubicBezTo>
                <a:cubicBezTo>
                  <a:pt x="18895" y="8383"/>
                  <a:pt x="18895" y="8377"/>
                  <a:pt x="18895" y="8371"/>
                </a:cubicBezTo>
                <a:cubicBezTo>
                  <a:pt x="18889" y="8365"/>
                  <a:pt x="18883" y="8359"/>
                  <a:pt x="18877" y="8359"/>
                </a:cubicBezTo>
                <a:cubicBezTo>
                  <a:pt x="18865" y="8359"/>
                  <a:pt x="18865" y="8365"/>
                  <a:pt x="18859" y="8365"/>
                </a:cubicBezTo>
                <a:cubicBezTo>
                  <a:pt x="18853" y="8371"/>
                  <a:pt x="18859" y="8377"/>
                  <a:pt x="18859" y="8377"/>
                </a:cubicBezTo>
                <a:cubicBezTo>
                  <a:pt x="18853" y="8383"/>
                  <a:pt x="18848" y="8383"/>
                  <a:pt x="18842" y="8383"/>
                </a:cubicBezTo>
                <a:cubicBezTo>
                  <a:pt x="18830" y="8383"/>
                  <a:pt x="18818" y="8377"/>
                  <a:pt x="18812" y="8377"/>
                </a:cubicBezTo>
                <a:cubicBezTo>
                  <a:pt x="18794" y="8377"/>
                  <a:pt x="18794" y="8377"/>
                  <a:pt x="18794" y="8377"/>
                </a:cubicBezTo>
                <a:cubicBezTo>
                  <a:pt x="18788" y="8377"/>
                  <a:pt x="18788" y="8377"/>
                  <a:pt x="18782" y="8377"/>
                </a:cubicBezTo>
                <a:cubicBezTo>
                  <a:pt x="18776" y="8377"/>
                  <a:pt x="18776" y="8383"/>
                  <a:pt x="18770" y="8383"/>
                </a:cubicBezTo>
                <a:cubicBezTo>
                  <a:pt x="18770" y="8353"/>
                  <a:pt x="18770" y="8353"/>
                  <a:pt x="18770" y="8353"/>
                </a:cubicBezTo>
                <a:cubicBezTo>
                  <a:pt x="18770" y="8347"/>
                  <a:pt x="18776" y="8341"/>
                  <a:pt x="18776" y="8335"/>
                </a:cubicBezTo>
                <a:cubicBezTo>
                  <a:pt x="18776" y="8323"/>
                  <a:pt x="18765" y="8317"/>
                  <a:pt x="18759" y="8312"/>
                </a:cubicBezTo>
                <a:cubicBezTo>
                  <a:pt x="18759" y="8306"/>
                  <a:pt x="18753" y="8300"/>
                  <a:pt x="18747" y="8300"/>
                </a:cubicBezTo>
                <a:cubicBezTo>
                  <a:pt x="18747" y="8294"/>
                  <a:pt x="18741" y="8300"/>
                  <a:pt x="18741" y="8300"/>
                </a:cubicBezTo>
                <a:cubicBezTo>
                  <a:pt x="18735" y="8306"/>
                  <a:pt x="18729" y="8306"/>
                  <a:pt x="18729" y="8312"/>
                </a:cubicBezTo>
                <a:cubicBezTo>
                  <a:pt x="18729" y="8312"/>
                  <a:pt x="18729" y="8317"/>
                  <a:pt x="18729" y="8323"/>
                </a:cubicBezTo>
                <a:cubicBezTo>
                  <a:pt x="18729" y="8323"/>
                  <a:pt x="18723" y="8329"/>
                  <a:pt x="18723" y="8335"/>
                </a:cubicBezTo>
                <a:cubicBezTo>
                  <a:pt x="18717" y="8329"/>
                  <a:pt x="18711" y="8329"/>
                  <a:pt x="18711" y="8329"/>
                </a:cubicBezTo>
                <a:cubicBezTo>
                  <a:pt x="18705" y="8323"/>
                  <a:pt x="18705" y="8317"/>
                  <a:pt x="18699" y="8317"/>
                </a:cubicBezTo>
                <a:cubicBezTo>
                  <a:pt x="18699" y="8312"/>
                  <a:pt x="18693" y="8306"/>
                  <a:pt x="18693" y="8300"/>
                </a:cubicBezTo>
                <a:cubicBezTo>
                  <a:pt x="18693" y="8294"/>
                  <a:pt x="18699" y="8288"/>
                  <a:pt x="18699" y="8282"/>
                </a:cubicBezTo>
                <a:cubicBezTo>
                  <a:pt x="18699" y="8276"/>
                  <a:pt x="18699" y="8276"/>
                  <a:pt x="18699" y="8270"/>
                </a:cubicBezTo>
                <a:cubicBezTo>
                  <a:pt x="18699" y="8264"/>
                  <a:pt x="18699" y="8264"/>
                  <a:pt x="18699" y="8258"/>
                </a:cubicBezTo>
                <a:lnTo>
                  <a:pt x="18687" y="8258"/>
                </a:lnTo>
                <a:cubicBezTo>
                  <a:pt x="18682" y="8258"/>
                  <a:pt x="18682" y="8252"/>
                  <a:pt x="18682" y="8246"/>
                </a:cubicBezTo>
                <a:cubicBezTo>
                  <a:pt x="18676" y="8246"/>
                  <a:pt x="18676" y="8240"/>
                  <a:pt x="18670" y="8240"/>
                </a:cubicBezTo>
                <a:cubicBezTo>
                  <a:pt x="18664" y="8235"/>
                  <a:pt x="18664" y="8229"/>
                  <a:pt x="18664" y="8229"/>
                </a:cubicBezTo>
                <a:cubicBezTo>
                  <a:pt x="18658" y="8223"/>
                  <a:pt x="18658" y="8223"/>
                  <a:pt x="18652" y="8217"/>
                </a:cubicBezTo>
                <a:cubicBezTo>
                  <a:pt x="18646" y="8211"/>
                  <a:pt x="18646" y="8205"/>
                  <a:pt x="18646" y="8199"/>
                </a:cubicBezTo>
                <a:cubicBezTo>
                  <a:pt x="18640" y="8199"/>
                  <a:pt x="18640" y="8193"/>
                  <a:pt x="18634" y="8193"/>
                </a:cubicBezTo>
                <a:cubicBezTo>
                  <a:pt x="18634" y="8187"/>
                  <a:pt x="18634" y="8181"/>
                  <a:pt x="18628" y="8181"/>
                </a:cubicBezTo>
                <a:cubicBezTo>
                  <a:pt x="18622" y="8175"/>
                  <a:pt x="18616" y="8175"/>
                  <a:pt x="18610" y="8175"/>
                </a:cubicBezTo>
                <a:cubicBezTo>
                  <a:pt x="18604" y="8175"/>
                  <a:pt x="18593" y="8181"/>
                  <a:pt x="18593" y="8187"/>
                </a:cubicBezTo>
                <a:cubicBezTo>
                  <a:pt x="18593" y="8199"/>
                  <a:pt x="18599" y="8205"/>
                  <a:pt x="18604" y="8211"/>
                </a:cubicBezTo>
                <a:cubicBezTo>
                  <a:pt x="18604" y="8217"/>
                  <a:pt x="18610" y="8217"/>
                  <a:pt x="18610" y="8223"/>
                </a:cubicBezTo>
                <a:cubicBezTo>
                  <a:pt x="18616" y="8229"/>
                  <a:pt x="18616" y="8240"/>
                  <a:pt x="18622" y="8246"/>
                </a:cubicBezTo>
                <a:cubicBezTo>
                  <a:pt x="18634" y="8258"/>
                  <a:pt x="18640" y="8264"/>
                  <a:pt x="18652" y="8270"/>
                </a:cubicBezTo>
                <a:cubicBezTo>
                  <a:pt x="18652" y="8270"/>
                  <a:pt x="18658" y="8270"/>
                  <a:pt x="18664" y="8276"/>
                </a:cubicBezTo>
                <a:cubicBezTo>
                  <a:pt x="18664" y="8282"/>
                  <a:pt x="18664" y="8282"/>
                  <a:pt x="18664" y="8288"/>
                </a:cubicBezTo>
                <a:cubicBezTo>
                  <a:pt x="18670" y="8288"/>
                  <a:pt x="18670" y="8294"/>
                  <a:pt x="18670" y="8300"/>
                </a:cubicBezTo>
                <a:cubicBezTo>
                  <a:pt x="18670" y="8306"/>
                  <a:pt x="18676" y="8306"/>
                  <a:pt x="18676" y="8312"/>
                </a:cubicBezTo>
                <a:cubicBezTo>
                  <a:pt x="18676" y="8317"/>
                  <a:pt x="18676" y="8329"/>
                  <a:pt x="18676" y="8341"/>
                </a:cubicBezTo>
                <a:close/>
                <a:moveTo>
                  <a:pt x="18112" y="7327"/>
                </a:moveTo>
                <a:lnTo>
                  <a:pt x="18112" y="7327"/>
                </a:lnTo>
                <a:cubicBezTo>
                  <a:pt x="18112" y="7333"/>
                  <a:pt x="18118" y="7333"/>
                  <a:pt x="18118" y="7339"/>
                </a:cubicBezTo>
                <a:cubicBezTo>
                  <a:pt x="18118" y="7345"/>
                  <a:pt x="18124" y="7345"/>
                  <a:pt x="18124" y="7351"/>
                </a:cubicBezTo>
                <a:cubicBezTo>
                  <a:pt x="18124" y="7357"/>
                  <a:pt x="18130" y="7351"/>
                  <a:pt x="18136" y="7357"/>
                </a:cubicBezTo>
                <a:cubicBezTo>
                  <a:pt x="18142" y="7363"/>
                  <a:pt x="18148" y="7363"/>
                  <a:pt x="18148" y="7369"/>
                </a:cubicBezTo>
                <a:cubicBezTo>
                  <a:pt x="18148" y="7375"/>
                  <a:pt x="18148" y="7381"/>
                  <a:pt x="18148" y="7393"/>
                </a:cubicBezTo>
                <a:cubicBezTo>
                  <a:pt x="18148" y="7398"/>
                  <a:pt x="18154" y="7398"/>
                  <a:pt x="18154" y="7405"/>
                </a:cubicBezTo>
                <a:cubicBezTo>
                  <a:pt x="18160" y="7405"/>
                  <a:pt x="18160" y="7410"/>
                  <a:pt x="18166" y="7416"/>
                </a:cubicBezTo>
                <a:cubicBezTo>
                  <a:pt x="18166" y="7416"/>
                  <a:pt x="18172" y="7416"/>
                  <a:pt x="18178" y="7422"/>
                </a:cubicBezTo>
                <a:cubicBezTo>
                  <a:pt x="18190" y="7428"/>
                  <a:pt x="18201" y="7428"/>
                  <a:pt x="18213" y="7434"/>
                </a:cubicBezTo>
                <a:cubicBezTo>
                  <a:pt x="18219" y="7440"/>
                  <a:pt x="18225" y="7446"/>
                  <a:pt x="18237" y="7446"/>
                </a:cubicBezTo>
                <a:cubicBezTo>
                  <a:pt x="18243" y="7452"/>
                  <a:pt x="18243" y="7452"/>
                  <a:pt x="18249" y="7452"/>
                </a:cubicBezTo>
                <a:cubicBezTo>
                  <a:pt x="18249" y="7458"/>
                  <a:pt x="18255" y="7458"/>
                  <a:pt x="18260" y="7458"/>
                </a:cubicBezTo>
                <a:cubicBezTo>
                  <a:pt x="18284" y="7458"/>
                  <a:pt x="18284" y="7458"/>
                  <a:pt x="18284" y="7458"/>
                </a:cubicBezTo>
                <a:cubicBezTo>
                  <a:pt x="18284" y="7458"/>
                  <a:pt x="18284" y="7452"/>
                  <a:pt x="18284" y="7446"/>
                </a:cubicBezTo>
                <a:cubicBezTo>
                  <a:pt x="18284" y="7440"/>
                  <a:pt x="18278" y="7440"/>
                  <a:pt x="18278" y="7434"/>
                </a:cubicBezTo>
                <a:cubicBezTo>
                  <a:pt x="18272" y="7434"/>
                  <a:pt x="18272" y="7428"/>
                  <a:pt x="18267" y="7422"/>
                </a:cubicBezTo>
                <a:cubicBezTo>
                  <a:pt x="18267" y="7422"/>
                  <a:pt x="18260" y="7422"/>
                  <a:pt x="18255" y="7422"/>
                </a:cubicBezTo>
                <a:cubicBezTo>
                  <a:pt x="18249" y="7422"/>
                  <a:pt x="18243" y="7422"/>
                  <a:pt x="18237" y="7416"/>
                </a:cubicBezTo>
                <a:cubicBezTo>
                  <a:pt x="18231" y="7410"/>
                  <a:pt x="18231" y="7405"/>
                  <a:pt x="18225" y="7405"/>
                </a:cubicBezTo>
                <a:cubicBezTo>
                  <a:pt x="18219" y="7398"/>
                  <a:pt x="18219" y="7405"/>
                  <a:pt x="18213" y="7398"/>
                </a:cubicBezTo>
                <a:cubicBezTo>
                  <a:pt x="18207" y="7398"/>
                  <a:pt x="18201" y="7393"/>
                  <a:pt x="18201" y="7387"/>
                </a:cubicBezTo>
                <a:cubicBezTo>
                  <a:pt x="18201" y="7387"/>
                  <a:pt x="18201" y="7381"/>
                  <a:pt x="18201" y="7375"/>
                </a:cubicBezTo>
                <a:cubicBezTo>
                  <a:pt x="18195" y="7363"/>
                  <a:pt x="18190" y="7363"/>
                  <a:pt x="18183" y="7351"/>
                </a:cubicBezTo>
                <a:cubicBezTo>
                  <a:pt x="18172" y="7345"/>
                  <a:pt x="18166" y="7339"/>
                  <a:pt x="18154" y="7333"/>
                </a:cubicBezTo>
                <a:cubicBezTo>
                  <a:pt x="18148" y="7333"/>
                  <a:pt x="18148" y="7327"/>
                  <a:pt x="18142" y="7327"/>
                </a:cubicBezTo>
                <a:cubicBezTo>
                  <a:pt x="18136" y="7327"/>
                  <a:pt x="18136" y="7327"/>
                  <a:pt x="18130" y="7327"/>
                </a:cubicBezTo>
                <a:lnTo>
                  <a:pt x="18112" y="7327"/>
                </a:lnTo>
                <a:close/>
                <a:moveTo>
                  <a:pt x="16269" y="6818"/>
                </a:moveTo>
                <a:lnTo>
                  <a:pt x="16269" y="6818"/>
                </a:lnTo>
                <a:cubicBezTo>
                  <a:pt x="16262" y="6824"/>
                  <a:pt x="16262" y="6824"/>
                  <a:pt x="16257" y="6824"/>
                </a:cubicBezTo>
                <a:cubicBezTo>
                  <a:pt x="16251" y="6830"/>
                  <a:pt x="16245" y="6830"/>
                  <a:pt x="16245" y="6836"/>
                </a:cubicBezTo>
                <a:cubicBezTo>
                  <a:pt x="16245" y="6848"/>
                  <a:pt x="16245" y="6854"/>
                  <a:pt x="16251" y="6854"/>
                </a:cubicBezTo>
                <a:cubicBezTo>
                  <a:pt x="16257" y="6860"/>
                  <a:pt x="16257" y="6860"/>
                  <a:pt x="16262" y="6860"/>
                </a:cubicBezTo>
                <a:cubicBezTo>
                  <a:pt x="16269" y="6860"/>
                  <a:pt x="16269" y="6854"/>
                  <a:pt x="16274" y="6854"/>
                </a:cubicBezTo>
                <a:cubicBezTo>
                  <a:pt x="16280" y="6848"/>
                  <a:pt x="16286" y="6848"/>
                  <a:pt x="16298" y="6848"/>
                </a:cubicBezTo>
                <a:cubicBezTo>
                  <a:pt x="16310" y="6848"/>
                  <a:pt x="16310" y="6848"/>
                  <a:pt x="16310" y="6848"/>
                </a:cubicBezTo>
                <a:cubicBezTo>
                  <a:pt x="16316" y="6848"/>
                  <a:pt x="16322" y="6848"/>
                  <a:pt x="16334" y="6848"/>
                </a:cubicBezTo>
                <a:cubicBezTo>
                  <a:pt x="16334" y="6824"/>
                  <a:pt x="16334" y="6824"/>
                  <a:pt x="16334" y="6824"/>
                </a:cubicBezTo>
                <a:cubicBezTo>
                  <a:pt x="16310" y="6818"/>
                  <a:pt x="16310" y="6818"/>
                  <a:pt x="16310" y="6818"/>
                </a:cubicBezTo>
                <a:cubicBezTo>
                  <a:pt x="16298" y="6818"/>
                  <a:pt x="16292" y="6824"/>
                  <a:pt x="16280" y="6824"/>
                </a:cubicBezTo>
                <a:cubicBezTo>
                  <a:pt x="16274" y="6824"/>
                  <a:pt x="16269" y="6824"/>
                  <a:pt x="16257" y="6824"/>
                </a:cubicBezTo>
                <a:lnTo>
                  <a:pt x="16269" y="6818"/>
                </a:lnTo>
                <a:close/>
                <a:moveTo>
                  <a:pt x="16915" y="6848"/>
                </a:moveTo>
                <a:lnTo>
                  <a:pt x="16915" y="6848"/>
                </a:lnTo>
                <a:cubicBezTo>
                  <a:pt x="16915" y="6860"/>
                  <a:pt x="16915" y="6860"/>
                  <a:pt x="16915" y="6860"/>
                </a:cubicBezTo>
                <a:cubicBezTo>
                  <a:pt x="16915" y="6866"/>
                  <a:pt x="16909" y="6866"/>
                  <a:pt x="16903" y="6872"/>
                </a:cubicBezTo>
                <a:cubicBezTo>
                  <a:pt x="16903" y="6878"/>
                  <a:pt x="16897" y="6878"/>
                  <a:pt x="16897" y="6884"/>
                </a:cubicBezTo>
                <a:cubicBezTo>
                  <a:pt x="16891" y="6890"/>
                  <a:pt x="16885" y="6896"/>
                  <a:pt x="16885" y="6906"/>
                </a:cubicBezTo>
                <a:cubicBezTo>
                  <a:pt x="16879" y="6912"/>
                  <a:pt x="16873" y="6912"/>
                  <a:pt x="16873" y="6918"/>
                </a:cubicBezTo>
                <a:cubicBezTo>
                  <a:pt x="16873" y="6924"/>
                  <a:pt x="16873" y="6930"/>
                  <a:pt x="16873" y="6942"/>
                </a:cubicBezTo>
                <a:cubicBezTo>
                  <a:pt x="16873" y="6942"/>
                  <a:pt x="16873" y="6948"/>
                  <a:pt x="16873" y="6954"/>
                </a:cubicBezTo>
                <a:lnTo>
                  <a:pt x="16879" y="6960"/>
                </a:lnTo>
                <a:cubicBezTo>
                  <a:pt x="16879" y="6972"/>
                  <a:pt x="16879" y="6978"/>
                  <a:pt x="16879" y="6984"/>
                </a:cubicBezTo>
                <a:cubicBezTo>
                  <a:pt x="16879" y="7007"/>
                  <a:pt x="16879" y="7007"/>
                  <a:pt x="16879" y="7007"/>
                </a:cubicBezTo>
                <a:cubicBezTo>
                  <a:pt x="16879" y="7013"/>
                  <a:pt x="16879" y="7019"/>
                  <a:pt x="16879" y="7025"/>
                </a:cubicBezTo>
                <a:cubicBezTo>
                  <a:pt x="16873" y="7031"/>
                  <a:pt x="16873" y="7037"/>
                  <a:pt x="16873" y="7037"/>
                </a:cubicBezTo>
                <a:cubicBezTo>
                  <a:pt x="16867" y="7043"/>
                  <a:pt x="16861" y="7049"/>
                  <a:pt x="16861" y="7055"/>
                </a:cubicBezTo>
                <a:cubicBezTo>
                  <a:pt x="16861" y="7150"/>
                  <a:pt x="16861" y="7150"/>
                  <a:pt x="16861" y="7150"/>
                </a:cubicBezTo>
                <a:cubicBezTo>
                  <a:pt x="16861" y="7155"/>
                  <a:pt x="16861" y="7155"/>
                  <a:pt x="16855" y="7161"/>
                </a:cubicBezTo>
                <a:cubicBezTo>
                  <a:pt x="16855" y="7167"/>
                  <a:pt x="16849" y="7167"/>
                  <a:pt x="16844" y="7167"/>
                </a:cubicBezTo>
                <a:cubicBezTo>
                  <a:pt x="16844" y="7173"/>
                  <a:pt x="16838" y="7179"/>
                  <a:pt x="16832" y="7179"/>
                </a:cubicBezTo>
                <a:cubicBezTo>
                  <a:pt x="16826" y="7185"/>
                  <a:pt x="16826" y="7185"/>
                  <a:pt x="16814" y="7185"/>
                </a:cubicBezTo>
                <a:cubicBezTo>
                  <a:pt x="16808" y="7185"/>
                  <a:pt x="16796" y="7179"/>
                  <a:pt x="16790" y="7179"/>
                </a:cubicBezTo>
                <a:cubicBezTo>
                  <a:pt x="16784" y="7173"/>
                  <a:pt x="16778" y="7179"/>
                  <a:pt x="16778" y="7179"/>
                </a:cubicBezTo>
                <a:cubicBezTo>
                  <a:pt x="16772" y="7173"/>
                  <a:pt x="16772" y="7173"/>
                  <a:pt x="16767" y="7167"/>
                </a:cubicBezTo>
                <a:cubicBezTo>
                  <a:pt x="16760" y="7167"/>
                  <a:pt x="16755" y="7167"/>
                  <a:pt x="16755" y="7161"/>
                </a:cubicBezTo>
                <a:cubicBezTo>
                  <a:pt x="16755" y="7155"/>
                  <a:pt x="16755" y="7150"/>
                  <a:pt x="16755" y="7150"/>
                </a:cubicBezTo>
                <a:cubicBezTo>
                  <a:pt x="16749" y="7144"/>
                  <a:pt x="16749" y="7144"/>
                  <a:pt x="16743" y="7138"/>
                </a:cubicBezTo>
                <a:cubicBezTo>
                  <a:pt x="16731" y="7126"/>
                  <a:pt x="16719" y="7120"/>
                  <a:pt x="16701" y="7114"/>
                </a:cubicBezTo>
                <a:cubicBezTo>
                  <a:pt x="16695" y="7108"/>
                  <a:pt x="16683" y="7102"/>
                  <a:pt x="16672" y="7102"/>
                </a:cubicBezTo>
                <a:cubicBezTo>
                  <a:pt x="16672" y="7096"/>
                  <a:pt x="16666" y="7096"/>
                  <a:pt x="16660" y="7096"/>
                </a:cubicBezTo>
                <a:cubicBezTo>
                  <a:pt x="16648" y="7084"/>
                  <a:pt x="16648" y="7078"/>
                  <a:pt x="16642" y="7066"/>
                </a:cubicBezTo>
                <a:cubicBezTo>
                  <a:pt x="16642" y="7066"/>
                  <a:pt x="16642" y="7061"/>
                  <a:pt x="16636" y="7055"/>
                </a:cubicBezTo>
                <a:cubicBezTo>
                  <a:pt x="16636" y="7055"/>
                  <a:pt x="16630" y="7055"/>
                  <a:pt x="16624" y="7055"/>
                </a:cubicBezTo>
                <a:cubicBezTo>
                  <a:pt x="16624" y="7055"/>
                  <a:pt x="16618" y="7055"/>
                  <a:pt x="16612" y="7055"/>
                </a:cubicBezTo>
                <a:cubicBezTo>
                  <a:pt x="16606" y="7055"/>
                  <a:pt x="16606" y="7055"/>
                  <a:pt x="16601" y="7055"/>
                </a:cubicBezTo>
                <a:cubicBezTo>
                  <a:pt x="16594" y="7055"/>
                  <a:pt x="16594" y="7049"/>
                  <a:pt x="16589" y="7049"/>
                </a:cubicBezTo>
                <a:cubicBezTo>
                  <a:pt x="16583" y="7043"/>
                  <a:pt x="16577" y="7043"/>
                  <a:pt x="16577" y="7037"/>
                </a:cubicBezTo>
                <a:lnTo>
                  <a:pt x="16583" y="7031"/>
                </a:lnTo>
                <a:cubicBezTo>
                  <a:pt x="16583" y="7025"/>
                  <a:pt x="16577" y="7019"/>
                  <a:pt x="16577" y="7019"/>
                </a:cubicBezTo>
                <a:cubicBezTo>
                  <a:pt x="16577" y="7007"/>
                  <a:pt x="16583" y="7001"/>
                  <a:pt x="16583" y="6989"/>
                </a:cubicBezTo>
                <a:cubicBezTo>
                  <a:pt x="16583" y="6984"/>
                  <a:pt x="16583" y="6984"/>
                  <a:pt x="16583" y="6984"/>
                </a:cubicBezTo>
                <a:cubicBezTo>
                  <a:pt x="16583" y="6978"/>
                  <a:pt x="16577" y="6978"/>
                  <a:pt x="16577" y="6972"/>
                </a:cubicBezTo>
                <a:cubicBezTo>
                  <a:pt x="16577" y="6966"/>
                  <a:pt x="16571" y="6966"/>
                  <a:pt x="16571" y="6960"/>
                </a:cubicBezTo>
                <a:cubicBezTo>
                  <a:pt x="16571" y="6954"/>
                  <a:pt x="16577" y="6954"/>
                  <a:pt x="16577" y="6948"/>
                </a:cubicBezTo>
                <a:cubicBezTo>
                  <a:pt x="16577" y="6942"/>
                  <a:pt x="16589" y="6948"/>
                  <a:pt x="16589" y="6942"/>
                </a:cubicBezTo>
                <a:cubicBezTo>
                  <a:pt x="16589" y="6942"/>
                  <a:pt x="16589" y="6936"/>
                  <a:pt x="16589" y="6930"/>
                </a:cubicBezTo>
                <a:cubicBezTo>
                  <a:pt x="16594" y="6924"/>
                  <a:pt x="16601" y="6924"/>
                  <a:pt x="16601" y="6918"/>
                </a:cubicBezTo>
                <a:cubicBezTo>
                  <a:pt x="16601" y="6912"/>
                  <a:pt x="16606" y="6912"/>
                  <a:pt x="16606" y="6906"/>
                </a:cubicBezTo>
                <a:cubicBezTo>
                  <a:pt x="16618" y="6896"/>
                  <a:pt x="16624" y="6896"/>
                  <a:pt x="16630" y="6884"/>
                </a:cubicBezTo>
                <a:cubicBezTo>
                  <a:pt x="16636" y="6884"/>
                  <a:pt x="16630" y="6878"/>
                  <a:pt x="16636" y="6878"/>
                </a:cubicBezTo>
                <a:cubicBezTo>
                  <a:pt x="16624" y="6878"/>
                  <a:pt x="16624" y="6878"/>
                  <a:pt x="16624" y="6878"/>
                </a:cubicBezTo>
                <a:cubicBezTo>
                  <a:pt x="16612" y="6872"/>
                  <a:pt x="16606" y="6872"/>
                  <a:pt x="16601" y="6872"/>
                </a:cubicBezTo>
                <a:cubicBezTo>
                  <a:pt x="16589" y="6866"/>
                  <a:pt x="16583" y="6866"/>
                  <a:pt x="16577" y="6866"/>
                </a:cubicBezTo>
                <a:cubicBezTo>
                  <a:pt x="16565" y="6866"/>
                  <a:pt x="16565" y="6866"/>
                  <a:pt x="16565" y="6866"/>
                </a:cubicBezTo>
                <a:cubicBezTo>
                  <a:pt x="16547" y="6866"/>
                  <a:pt x="16541" y="6866"/>
                  <a:pt x="16523" y="6866"/>
                </a:cubicBezTo>
                <a:cubicBezTo>
                  <a:pt x="16517" y="6866"/>
                  <a:pt x="16517" y="6860"/>
                  <a:pt x="16512" y="6860"/>
                </a:cubicBezTo>
                <a:cubicBezTo>
                  <a:pt x="16506" y="6854"/>
                  <a:pt x="16506" y="6854"/>
                  <a:pt x="16500" y="6854"/>
                </a:cubicBezTo>
                <a:cubicBezTo>
                  <a:pt x="16494" y="6854"/>
                  <a:pt x="16494" y="6854"/>
                  <a:pt x="16488" y="6854"/>
                </a:cubicBezTo>
                <a:cubicBezTo>
                  <a:pt x="16488" y="6854"/>
                  <a:pt x="16482" y="6854"/>
                  <a:pt x="16476" y="6854"/>
                </a:cubicBezTo>
                <a:cubicBezTo>
                  <a:pt x="16470" y="6848"/>
                  <a:pt x="16470" y="6842"/>
                  <a:pt x="16464" y="6842"/>
                </a:cubicBezTo>
                <a:cubicBezTo>
                  <a:pt x="16464" y="6836"/>
                  <a:pt x="16458" y="6836"/>
                  <a:pt x="16452" y="6836"/>
                </a:cubicBezTo>
                <a:cubicBezTo>
                  <a:pt x="16452" y="6836"/>
                  <a:pt x="16446" y="6836"/>
                  <a:pt x="16440" y="6836"/>
                </a:cubicBezTo>
                <a:lnTo>
                  <a:pt x="16435" y="6830"/>
                </a:lnTo>
                <a:cubicBezTo>
                  <a:pt x="16428" y="6830"/>
                  <a:pt x="16423" y="6830"/>
                  <a:pt x="16423" y="6824"/>
                </a:cubicBezTo>
                <a:cubicBezTo>
                  <a:pt x="16411" y="6824"/>
                  <a:pt x="16405" y="6813"/>
                  <a:pt x="16399" y="6813"/>
                </a:cubicBezTo>
                <a:cubicBezTo>
                  <a:pt x="16393" y="6813"/>
                  <a:pt x="16393" y="6813"/>
                  <a:pt x="16387" y="6813"/>
                </a:cubicBezTo>
                <a:cubicBezTo>
                  <a:pt x="16375" y="6813"/>
                  <a:pt x="16375" y="6813"/>
                  <a:pt x="16375" y="6813"/>
                </a:cubicBezTo>
                <a:cubicBezTo>
                  <a:pt x="16369" y="6813"/>
                  <a:pt x="16369" y="6813"/>
                  <a:pt x="16363" y="6813"/>
                </a:cubicBezTo>
                <a:cubicBezTo>
                  <a:pt x="16357" y="6813"/>
                  <a:pt x="16357" y="6813"/>
                  <a:pt x="16351" y="6813"/>
                </a:cubicBezTo>
                <a:cubicBezTo>
                  <a:pt x="16351" y="6836"/>
                  <a:pt x="16351" y="6836"/>
                  <a:pt x="16351" y="6836"/>
                </a:cubicBezTo>
                <a:cubicBezTo>
                  <a:pt x="16351" y="6836"/>
                  <a:pt x="16351" y="6848"/>
                  <a:pt x="16357" y="6848"/>
                </a:cubicBezTo>
                <a:cubicBezTo>
                  <a:pt x="16363" y="6848"/>
                  <a:pt x="16369" y="6848"/>
                  <a:pt x="16375" y="6854"/>
                </a:cubicBezTo>
                <a:cubicBezTo>
                  <a:pt x="16381" y="6854"/>
                  <a:pt x="16387" y="6854"/>
                  <a:pt x="16387" y="6860"/>
                </a:cubicBezTo>
                <a:cubicBezTo>
                  <a:pt x="16393" y="6860"/>
                  <a:pt x="16399" y="6860"/>
                  <a:pt x="16399" y="6860"/>
                </a:cubicBezTo>
                <a:cubicBezTo>
                  <a:pt x="16405" y="6866"/>
                  <a:pt x="16399" y="6866"/>
                  <a:pt x="16399" y="6872"/>
                </a:cubicBezTo>
                <a:cubicBezTo>
                  <a:pt x="16393" y="6872"/>
                  <a:pt x="16393" y="6878"/>
                  <a:pt x="16387" y="6878"/>
                </a:cubicBezTo>
                <a:cubicBezTo>
                  <a:pt x="16381" y="6878"/>
                  <a:pt x="16375" y="6878"/>
                  <a:pt x="16363" y="6878"/>
                </a:cubicBezTo>
                <a:cubicBezTo>
                  <a:pt x="16357" y="6878"/>
                  <a:pt x="16351" y="6878"/>
                  <a:pt x="16340" y="6878"/>
                </a:cubicBezTo>
                <a:cubicBezTo>
                  <a:pt x="16334" y="6878"/>
                  <a:pt x="16334" y="6884"/>
                  <a:pt x="16328" y="6884"/>
                </a:cubicBezTo>
                <a:cubicBezTo>
                  <a:pt x="16322" y="6884"/>
                  <a:pt x="16322" y="6890"/>
                  <a:pt x="16316" y="6896"/>
                </a:cubicBezTo>
                <a:cubicBezTo>
                  <a:pt x="16304" y="6901"/>
                  <a:pt x="16298" y="6906"/>
                  <a:pt x="16286" y="6912"/>
                </a:cubicBezTo>
                <a:cubicBezTo>
                  <a:pt x="16286" y="6918"/>
                  <a:pt x="16280" y="6918"/>
                  <a:pt x="16274" y="6924"/>
                </a:cubicBezTo>
                <a:cubicBezTo>
                  <a:pt x="16269" y="6924"/>
                  <a:pt x="16262" y="6930"/>
                  <a:pt x="16262" y="6930"/>
                </a:cubicBezTo>
                <a:cubicBezTo>
                  <a:pt x="16257" y="6936"/>
                  <a:pt x="16251" y="6936"/>
                  <a:pt x="16251" y="6948"/>
                </a:cubicBezTo>
                <a:cubicBezTo>
                  <a:pt x="16251" y="6954"/>
                  <a:pt x="16251" y="6954"/>
                  <a:pt x="16251" y="6954"/>
                </a:cubicBezTo>
                <a:lnTo>
                  <a:pt x="16251" y="6960"/>
                </a:lnTo>
                <a:cubicBezTo>
                  <a:pt x="16251" y="6972"/>
                  <a:pt x="16251" y="6978"/>
                  <a:pt x="16251" y="6984"/>
                </a:cubicBezTo>
                <a:cubicBezTo>
                  <a:pt x="16251" y="6989"/>
                  <a:pt x="16251" y="6995"/>
                  <a:pt x="16251" y="6995"/>
                </a:cubicBezTo>
                <a:cubicBezTo>
                  <a:pt x="16251" y="7001"/>
                  <a:pt x="16245" y="7007"/>
                  <a:pt x="16245" y="7013"/>
                </a:cubicBezTo>
                <a:cubicBezTo>
                  <a:pt x="16245" y="7019"/>
                  <a:pt x="16245" y="7019"/>
                  <a:pt x="16239" y="7025"/>
                </a:cubicBezTo>
                <a:cubicBezTo>
                  <a:pt x="16233" y="7025"/>
                  <a:pt x="16227" y="7025"/>
                  <a:pt x="16221" y="7025"/>
                </a:cubicBezTo>
                <a:cubicBezTo>
                  <a:pt x="16203" y="7025"/>
                  <a:pt x="16191" y="7025"/>
                  <a:pt x="16174" y="7013"/>
                </a:cubicBezTo>
                <a:cubicBezTo>
                  <a:pt x="16168" y="7013"/>
                  <a:pt x="16174" y="7001"/>
                  <a:pt x="16168" y="7001"/>
                </a:cubicBezTo>
                <a:cubicBezTo>
                  <a:pt x="16168" y="7001"/>
                  <a:pt x="16162" y="7001"/>
                  <a:pt x="16156" y="7001"/>
                </a:cubicBezTo>
                <a:cubicBezTo>
                  <a:pt x="16144" y="7001"/>
                  <a:pt x="16138" y="7001"/>
                  <a:pt x="16126" y="7001"/>
                </a:cubicBezTo>
                <a:cubicBezTo>
                  <a:pt x="16126" y="6995"/>
                  <a:pt x="16126" y="6984"/>
                  <a:pt x="16120" y="6978"/>
                </a:cubicBezTo>
                <a:cubicBezTo>
                  <a:pt x="16102" y="6978"/>
                  <a:pt x="16102" y="6978"/>
                  <a:pt x="16102" y="6978"/>
                </a:cubicBezTo>
                <a:cubicBezTo>
                  <a:pt x="16091" y="6978"/>
                  <a:pt x="16085" y="6984"/>
                  <a:pt x="16079" y="6984"/>
                </a:cubicBezTo>
                <a:cubicBezTo>
                  <a:pt x="16067" y="6984"/>
                  <a:pt x="16061" y="6984"/>
                  <a:pt x="16055" y="6984"/>
                </a:cubicBezTo>
                <a:cubicBezTo>
                  <a:pt x="16043" y="6984"/>
                  <a:pt x="16037" y="6989"/>
                  <a:pt x="16031" y="6995"/>
                </a:cubicBezTo>
                <a:cubicBezTo>
                  <a:pt x="16025" y="6995"/>
                  <a:pt x="16031" y="7001"/>
                  <a:pt x="16025" y="7007"/>
                </a:cubicBezTo>
                <a:cubicBezTo>
                  <a:pt x="16025" y="7013"/>
                  <a:pt x="16019" y="7013"/>
                  <a:pt x="16014" y="7019"/>
                </a:cubicBezTo>
                <a:cubicBezTo>
                  <a:pt x="16008" y="7019"/>
                  <a:pt x="16014" y="7025"/>
                  <a:pt x="16008" y="7031"/>
                </a:cubicBezTo>
                <a:cubicBezTo>
                  <a:pt x="15996" y="7031"/>
                  <a:pt x="15990" y="7025"/>
                  <a:pt x="15984" y="7031"/>
                </a:cubicBezTo>
                <a:cubicBezTo>
                  <a:pt x="15972" y="7031"/>
                  <a:pt x="15966" y="7049"/>
                  <a:pt x="15966" y="7061"/>
                </a:cubicBezTo>
                <a:cubicBezTo>
                  <a:pt x="15960" y="7061"/>
                  <a:pt x="15960" y="7066"/>
                  <a:pt x="15960" y="7072"/>
                </a:cubicBezTo>
                <a:cubicBezTo>
                  <a:pt x="15960" y="7078"/>
                  <a:pt x="15954" y="7084"/>
                  <a:pt x="15948" y="7084"/>
                </a:cubicBezTo>
                <a:cubicBezTo>
                  <a:pt x="15948" y="7084"/>
                  <a:pt x="15942" y="7084"/>
                  <a:pt x="15936" y="7084"/>
                </a:cubicBezTo>
                <a:cubicBezTo>
                  <a:pt x="15930" y="7084"/>
                  <a:pt x="15925" y="7084"/>
                  <a:pt x="15913" y="7084"/>
                </a:cubicBezTo>
                <a:cubicBezTo>
                  <a:pt x="15913" y="7108"/>
                  <a:pt x="15913" y="7108"/>
                  <a:pt x="15913" y="7108"/>
                </a:cubicBezTo>
                <a:cubicBezTo>
                  <a:pt x="15919" y="7108"/>
                  <a:pt x="15919" y="7114"/>
                  <a:pt x="15919" y="7114"/>
                </a:cubicBezTo>
                <a:cubicBezTo>
                  <a:pt x="15925" y="7120"/>
                  <a:pt x="15930" y="7120"/>
                  <a:pt x="15930" y="7126"/>
                </a:cubicBezTo>
                <a:cubicBezTo>
                  <a:pt x="15936" y="7132"/>
                  <a:pt x="15936" y="7132"/>
                  <a:pt x="15936" y="7138"/>
                </a:cubicBezTo>
                <a:cubicBezTo>
                  <a:pt x="15936" y="7161"/>
                  <a:pt x="15936" y="7161"/>
                  <a:pt x="15936" y="7161"/>
                </a:cubicBezTo>
                <a:cubicBezTo>
                  <a:pt x="15889" y="7161"/>
                  <a:pt x="15889" y="7161"/>
                  <a:pt x="15889" y="7161"/>
                </a:cubicBezTo>
                <a:cubicBezTo>
                  <a:pt x="15889" y="7155"/>
                  <a:pt x="15889" y="7155"/>
                  <a:pt x="15889" y="7155"/>
                </a:cubicBezTo>
                <a:cubicBezTo>
                  <a:pt x="15889" y="7150"/>
                  <a:pt x="15889" y="7144"/>
                  <a:pt x="15889" y="7132"/>
                </a:cubicBezTo>
                <a:cubicBezTo>
                  <a:pt x="15889" y="7132"/>
                  <a:pt x="15889" y="7126"/>
                  <a:pt x="15889" y="7120"/>
                </a:cubicBezTo>
                <a:cubicBezTo>
                  <a:pt x="15853" y="7120"/>
                  <a:pt x="15853" y="7120"/>
                  <a:pt x="15853" y="7120"/>
                </a:cubicBezTo>
                <a:cubicBezTo>
                  <a:pt x="15853" y="7120"/>
                  <a:pt x="15847" y="7126"/>
                  <a:pt x="15842" y="7126"/>
                </a:cubicBezTo>
                <a:cubicBezTo>
                  <a:pt x="15842" y="7126"/>
                  <a:pt x="15836" y="7126"/>
                  <a:pt x="15830" y="7132"/>
                </a:cubicBezTo>
                <a:cubicBezTo>
                  <a:pt x="15830" y="7132"/>
                  <a:pt x="15824" y="7138"/>
                  <a:pt x="15824" y="7144"/>
                </a:cubicBezTo>
                <a:cubicBezTo>
                  <a:pt x="15818" y="7150"/>
                  <a:pt x="15818" y="7155"/>
                  <a:pt x="15818" y="7167"/>
                </a:cubicBezTo>
                <a:cubicBezTo>
                  <a:pt x="15818" y="7179"/>
                  <a:pt x="15824" y="7191"/>
                  <a:pt x="15818" y="7203"/>
                </a:cubicBezTo>
                <a:cubicBezTo>
                  <a:pt x="15818" y="7209"/>
                  <a:pt x="15818" y="7209"/>
                  <a:pt x="15818" y="7215"/>
                </a:cubicBezTo>
                <a:cubicBezTo>
                  <a:pt x="15818" y="7221"/>
                  <a:pt x="15812" y="7221"/>
                  <a:pt x="15806" y="7227"/>
                </a:cubicBezTo>
                <a:cubicBezTo>
                  <a:pt x="15800" y="7232"/>
                  <a:pt x="15800" y="7232"/>
                  <a:pt x="15794" y="7239"/>
                </a:cubicBezTo>
                <a:cubicBezTo>
                  <a:pt x="15794" y="7244"/>
                  <a:pt x="15788" y="7244"/>
                  <a:pt x="15788" y="7250"/>
                </a:cubicBezTo>
                <a:cubicBezTo>
                  <a:pt x="15782" y="7256"/>
                  <a:pt x="15788" y="7256"/>
                  <a:pt x="15782" y="7262"/>
                </a:cubicBezTo>
                <a:cubicBezTo>
                  <a:pt x="15782" y="7268"/>
                  <a:pt x="15776" y="7268"/>
                  <a:pt x="15770" y="7268"/>
                </a:cubicBezTo>
                <a:cubicBezTo>
                  <a:pt x="15764" y="7274"/>
                  <a:pt x="15759" y="7280"/>
                  <a:pt x="15753" y="7292"/>
                </a:cubicBezTo>
                <a:cubicBezTo>
                  <a:pt x="15753" y="7292"/>
                  <a:pt x="15753" y="7298"/>
                  <a:pt x="15747" y="7304"/>
                </a:cubicBezTo>
                <a:cubicBezTo>
                  <a:pt x="15741" y="7304"/>
                  <a:pt x="15741" y="7304"/>
                  <a:pt x="15735" y="7310"/>
                </a:cubicBezTo>
                <a:cubicBezTo>
                  <a:pt x="15729" y="7310"/>
                  <a:pt x="15729" y="7310"/>
                  <a:pt x="15723" y="7316"/>
                </a:cubicBezTo>
                <a:cubicBezTo>
                  <a:pt x="15717" y="7316"/>
                  <a:pt x="15717" y="7321"/>
                  <a:pt x="15711" y="7321"/>
                </a:cubicBezTo>
                <a:cubicBezTo>
                  <a:pt x="15711" y="7321"/>
                  <a:pt x="15705" y="7321"/>
                  <a:pt x="15699" y="7321"/>
                </a:cubicBezTo>
                <a:cubicBezTo>
                  <a:pt x="15693" y="7321"/>
                  <a:pt x="15693" y="7321"/>
                  <a:pt x="15687" y="7321"/>
                </a:cubicBezTo>
                <a:cubicBezTo>
                  <a:pt x="15664" y="7321"/>
                  <a:pt x="15658" y="7321"/>
                  <a:pt x="15634" y="7321"/>
                </a:cubicBezTo>
                <a:cubicBezTo>
                  <a:pt x="15628" y="7321"/>
                  <a:pt x="15628" y="7327"/>
                  <a:pt x="15622" y="7327"/>
                </a:cubicBezTo>
                <a:cubicBezTo>
                  <a:pt x="15610" y="7327"/>
                  <a:pt x="15604" y="7333"/>
                  <a:pt x="15592" y="7339"/>
                </a:cubicBezTo>
                <a:cubicBezTo>
                  <a:pt x="15587" y="7339"/>
                  <a:pt x="15581" y="7345"/>
                  <a:pt x="15581" y="7345"/>
                </a:cubicBezTo>
                <a:cubicBezTo>
                  <a:pt x="15563" y="7345"/>
                  <a:pt x="15557" y="7345"/>
                  <a:pt x="15545" y="7345"/>
                </a:cubicBezTo>
                <a:cubicBezTo>
                  <a:pt x="15539" y="7345"/>
                  <a:pt x="15533" y="7351"/>
                  <a:pt x="15527" y="7357"/>
                </a:cubicBezTo>
                <a:cubicBezTo>
                  <a:pt x="15521" y="7363"/>
                  <a:pt x="15510" y="7369"/>
                  <a:pt x="15504" y="7369"/>
                </a:cubicBezTo>
                <a:cubicBezTo>
                  <a:pt x="15486" y="7375"/>
                  <a:pt x="15480" y="7381"/>
                  <a:pt x="15462" y="7387"/>
                </a:cubicBezTo>
                <a:cubicBezTo>
                  <a:pt x="15456" y="7393"/>
                  <a:pt x="15456" y="7393"/>
                  <a:pt x="15450" y="7393"/>
                </a:cubicBezTo>
                <a:cubicBezTo>
                  <a:pt x="15444" y="7398"/>
                  <a:pt x="15438" y="7405"/>
                  <a:pt x="15432" y="7416"/>
                </a:cubicBezTo>
                <a:cubicBezTo>
                  <a:pt x="15432" y="7422"/>
                  <a:pt x="15438" y="7428"/>
                  <a:pt x="15432" y="7440"/>
                </a:cubicBezTo>
                <a:cubicBezTo>
                  <a:pt x="15432" y="7446"/>
                  <a:pt x="15432" y="7446"/>
                  <a:pt x="15426" y="7452"/>
                </a:cubicBezTo>
                <a:lnTo>
                  <a:pt x="15421" y="7452"/>
                </a:lnTo>
                <a:cubicBezTo>
                  <a:pt x="15415" y="7452"/>
                  <a:pt x="15409" y="7446"/>
                  <a:pt x="15409" y="7446"/>
                </a:cubicBezTo>
                <a:cubicBezTo>
                  <a:pt x="15403" y="7446"/>
                  <a:pt x="15397" y="7446"/>
                  <a:pt x="15397" y="7440"/>
                </a:cubicBezTo>
                <a:cubicBezTo>
                  <a:pt x="15391" y="7440"/>
                  <a:pt x="15385" y="7440"/>
                  <a:pt x="15385" y="7440"/>
                </a:cubicBezTo>
                <a:cubicBezTo>
                  <a:pt x="15379" y="7434"/>
                  <a:pt x="15385" y="7434"/>
                  <a:pt x="15385" y="7428"/>
                </a:cubicBezTo>
                <a:cubicBezTo>
                  <a:pt x="15379" y="7422"/>
                  <a:pt x="15379" y="7422"/>
                  <a:pt x="15373" y="7416"/>
                </a:cubicBezTo>
                <a:cubicBezTo>
                  <a:pt x="15373" y="7422"/>
                  <a:pt x="15373" y="7434"/>
                  <a:pt x="15367" y="7440"/>
                </a:cubicBezTo>
                <a:cubicBezTo>
                  <a:pt x="15367" y="7440"/>
                  <a:pt x="15355" y="7440"/>
                  <a:pt x="15355" y="7446"/>
                </a:cubicBezTo>
                <a:cubicBezTo>
                  <a:pt x="15355" y="7446"/>
                  <a:pt x="15355" y="7452"/>
                  <a:pt x="15355" y="7458"/>
                </a:cubicBezTo>
                <a:cubicBezTo>
                  <a:pt x="15355" y="7470"/>
                  <a:pt x="15355" y="7470"/>
                  <a:pt x="15355" y="7470"/>
                </a:cubicBezTo>
                <a:cubicBezTo>
                  <a:pt x="15355" y="7470"/>
                  <a:pt x="15355" y="7476"/>
                  <a:pt x="15355" y="7482"/>
                </a:cubicBezTo>
                <a:cubicBezTo>
                  <a:pt x="15361" y="7487"/>
                  <a:pt x="15361" y="7493"/>
                  <a:pt x="15355" y="7505"/>
                </a:cubicBezTo>
                <a:cubicBezTo>
                  <a:pt x="15355" y="7517"/>
                  <a:pt x="15355" y="7517"/>
                  <a:pt x="15355" y="7517"/>
                </a:cubicBezTo>
                <a:cubicBezTo>
                  <a:pt x="15355" y="7523"/>
                  <a:pt x="15349" y="7523"/>
                  <a:pt x="15349" y="7529"/>
                </a:cubicBezTo>
                <a:cubicBezTo>
                  <a:pt x="15349" y="7535"/>
                  <a:pt x="15337" y="7535"/>
                  <a:pt x="15337" y="7541"/>
                </a:cubicBezTo>
                <a:cubicBezTo>
                  <a:pt x="15337" y="7541"/>
                  <a:pt x="15337" y="7547"/>
                  <a:pt x="15337" y="7553"/>
                </a:cubicBezTo>
                <a:cubicBezTo>
                  <a:pt x="15337" y="7559"/>
                  <a:pt x="15337" y="7564"/>
                  <a:pt x="15344" y="7576"/>
                </a:cubicBezTo>
                <a:lnTo>
                  <a:pt x="15349" y="7582"/>
                </a:lnTo>
                <a:cubicBezTo>
                  <a:pt x="15349" y="7588"/>
                  <a:pt x="15355" y="7588"/>
                  <a:pt x="15361" y="7594"/>
                </a:cubicBezTo>
                <a:cubicBezTo>
                  <a:pt x="15367" y="7600"/>
                  <a:pt x="15367" y="7606"/>
                  <a:pt x="15367" y="7618"/>
                </a:cubicBezTo>
                <a:cubicBezTo>
                  <a:pt x="15373" y="7630"/>
                  <a:pt x="15385" y="7636"/>
                  <a:pt x="15391" y="7653"/>
                </a:cubicBezTo>
                <a:cubicBezTo>
                  <a:pt x="15391" y="7659"/>
                  <a:pt x="15391" y="7659"/>
                  <a:pt x="15391" y="7659"/>
                </a:cubicBezTo>
                <a:cubicBezTo>
                  <a:pt x="15385" y="7659"/>
                  <a:pt x="15385" y="7653"/>
                  <a:pt x="15379" y="7653"/>
                </a:cubicBezTo>
                <a:cubicBezTo>
                  <a:pt x="15373" y="7653"/>
                  <a:pt x="15367" y="7653"/>
                  <a:pt x="15361" y="7653"/>
                </a:cubicBezTo>
                <a:cubicBezTo>
                  <a:pt x="15361" y="7653"/>
                  <a:pt x="15355" y="7648"/>
                  <a:pt x="15349" y="7648"/>
                </a:cubicBezTo>
                <a:cubicBezTo>
                  <a:pt x="15349" y="7642"/>
                  <a:pt x="15344" y="7642"/>
                  <a:pt x="15344" y="7642"/>
                </a:cubicBezTo>
                <a:cubicBezTo>
                  <a:pt x="15337" y="7642"/>
                  <a:pt x="15332" y="7648"/>
                  <a:pt x="15332" y="7648"/>
                </a:cubicBezTo>
                <a:cubicBezTo>
                  <a:pt x="15332" y="7671"/>
                  <a:pt x="15332" y="7671"/>
                  <a:pt x="15332" y="7671"/>
                </a:cubicBezTo>
                <a:cubicBezTo>
                  <a:pt x="15332" y="7677"/>
                  <a:pt x="15332" y="7677"/>
                  <a:pt x="15337" y="7683"/>
                </a:cubicBezTo>
                <a:cubicBezTo>
                  <a:pt x="15344" y="7689"/>
                  <a:pt x="15349" y="7695"/>
                  <a:pt x="15355" y="7707"/>
                </a:cubicBezTo>
                <a:cubicBezTo>
                  <a:pt x="15361" y="7707"/>
                  <a:pt x="15361" y="7713"/>
                  <a:pt x="15367" y="7719"/>
                </a:cubicBezTo>
                <a:cubicBezTo>
                  <a:pt x="15373" y="7719"/>
                  <a:pt x="15373" y="7725"/>
                  <a:pt x="15379" y="7725"/>
                </a:cubicBezTo>
                <a:cubicBezTo>
                  <a:pt x="15385" y="7730"/>
                  <a:pt x="15385" y="7730"/>
                  <a:pt x="15391" y="7737"/>
                </a:cubicBezTo>
                <a:cubicBezTo>
                  <a:pt x="15391" y="7742"/>
                  <a:pt x="15397" y="7742"/>
                  <a:pt x="15397" y="7748"/>
                </a:cubicBezTo>
                <a:cubicBezTo>
                  <a:pt x="15397" y="7760"/>
                  <a:pt x="15397" y="7766"/>
                  <a:pt x="15397" y="7772"/>
                </a:cubicBezTo>
                <a:cubicBezTo>
                  <a:pt x="15397" y="7784"/>
                  <a:pt x="15397" y="7790"/>
                  <a:pt x="15403" y="7802"/>
                </a:cubicBezTo>
                <a:cubicBezTo>
                  <a:pt x="15409" y="7802"/>
                  <a:pt x="15409" y="7808"/>
                  <a:pt x="15415" y="7814"/>
                </a:cubicBezTo>
                <a:cubicBezTo>
                  <a:pt x="15415" y="7825"/>
                  <a:pt x="15421" y="7831"/>
                  <a:pt x="15421" y="7843"/>
                </a:cubicBezTo>
                <a:cubicBezTo>
                  <a:pt x="15421" y="7849"/>
                  <a:pt x="15421" y="7849"/>
                  <a:pt x="15426" y="7855"/>
                </a:cubicBezTo>
                <a:cubicBezTo>
                  <a:pt x="15426" y="7861"/>
                  <a:pt x="15421" y="7867"/>
                  <a:pt x="15426" y="7873"/>
                </a:cubicBezTo>
                <a:cubicBezTo>
                  <a:pt x="15426" y="7879"/>
                  <a:pt x="15432" y="7885"/>
                  <a:pt x="15432" y="7896"/>
                </a:cubicBezTo>
                <a:cubicBezTo>
                  <a:pt x="15438" y="7903"/>
                  <a:pt x="15444" y="7903"/>
                  <a:pt x="15444" y="7908"/>
                </a:cubicBezTo>
                <a:cubicBezTo>
                  <a:pt x="15450" y="7920"/>
                  <a:pt x="15456" y="7926"/>
                  <a:pt x="15462" y="7938"/>
                </a:cubicBezTo>
                <a:cubicBezTo>
                  <a:pt x="15462" y="7938"/>
                  <a:pt x="15468" y="7944"/>
                  <a:pt x="15468" y="7950"/>
                </a:cubicBezTo>
                <a:cubicBezTo>
                  <a:pt x="15468" y="7950"/>
                  <a:pt x="15468" y="7956"/>
                  <a:pt x="15468" y="7962"/>
                </a:cubicBezTo>
                <a:cubicBezTo>
                  <a:pt x="15474" y="7974"/>
                  <a:pt x="15468" y="7980"/>
                  <a:pt x="15468" y="7997"/>
                </a:cubicBezTo>
                <a:cubicBezTo>
                  <a:pt x="15468" y="8003"/>
                  <a:pt x="15474" y="8015"/>
                  <a:pt x="15480" y="8021"/>
                </a:cubicBezTo>
                <a:cubicBezTo>
                  <a:pt x="15480" y="8027"/>
                  <a:pt x="15486" y="8027"/>
                  <a:pt x="15486" y="8033"/>
                </a:cubicBezTo>
                <a:cubicBezTo>
                  <a:pt x="15486" y="8039"/>
                  <a:pt x="15486" y="8045"/>
                  <a:pt x="15486" y="8051"/>
                </a:cubicBezTo>
                <a:cubicBezTo>
                  <a:pt x="15486" y="8098"/>
                  <a:pt x="15486" y="8098"/>
                  <a:pt x="15486" y="8098"/>
                </a:cubicBezTo>
                <a:cubicBezTo>
                  <a:pt x="15480" y="8098"/>
                  <a:pt x="15474" y="8092"/>
                  <a:pt x="15462" y="8098"/>
                </a:cubicBezTo>
                <a:cubicBezTo>
                  <a:pt x="15456" y="8098"/>
                  <a:pt x="15450" y="8104"/>
                  <a:pt x="15438" y="8110"/>
                </a:cubicBezTo>
                <a:cubicBezTo>
                  <a:pt x="15438" y="8110"/>
                  <a:pt x="15432" y="8116"/>
                  <a:pt x="15426" y="8116"/>
                </a:cubicBezTo>
                <a:cubicBezTo>
                  <a:pt x="15426" y="8122"/>
                  <a:pt x="15421" y="8122"/>
                  <a:pt x="15421" y="8128"/>
                </a:cubicBezTo>
                <a:cubicBezTo>
                  <a:pt x="15421" y="8140"/>
                  <a:pt x="15421" y="8140"/>
                  <a:pt x="15421" y="8140"/>
                </a:cubicBezTo>
                <a:cubicBezTo>
                  <a:pt x="15432" y="8140"/>
                  <a:pt x="15444" y="8140"/>
                  <a:pt x="15456" y="8146"/>
                </a:cubicBezTo>
                <a:cubicBezTo>
                  <a:pt x="15462" y="8151"/>
                  <a:pt x="15462" y="8163"/>
                  <a:pt x="15468" y="8169"/>
                </a:cubicBezTo>
                <a:cubicBezTo>
                  <a:pt x="15474" y="8175"/>
                  <a:pt x="15480" y="8175"/>
                  <a:pt x="15480" y="8175"/>
                </a:cubicBezTo>
                <a:cubicBezTo>
                  <a:pt x="15486" y="8175"/>
                  <a:pt x="15486" y="8181"/>
                  <a:pt x="15492" y="8181"/>
                </a:cubicBezTo>
                <a:cubicBezTo>
                  <a:pt x="15504" y="8187"/>
                  <a:pt x="15504" y="8187"/>
                  <a:pt x="15515" y="8193"/>
                </a:cubicBezTo>
                <a:cubicBezTo>
                  <a:pt x="15521" y="8193"/>
                  <a:pt x="15521" y="8193"/>
                  <a:pt x="15527" y="8193"/>
                </a:cubicBezTo>
                <a:cubicBezTo>
                  <a:pt x="15533" y="8199"/>
                  <a:pt x="15539" y="8205"/>
                  <a:pt x="15551" y="8205"/>
                </a:cubicBezTo>
                <a:cubicBezTo>
                  <a:pt x="15557" y="8211"/>
                  <a:pt x="15563" y="8205"/>
                  <a:pt x="15569" y="8205"/>
                </a:cubicBezTo>
                <a:cubicBezTo>
                  <a:pt x="15575" y="8205"/>
                  <a:pt x="15581" y="8211"/>
                  <a:pt x="15587" y="8205"/>
                </a:cubicBezTo>
                <a:cubicBezTo>
                  <a:pt x="15592" y="8205"/>
                  <a:pt x="15604" y="8205"/>
                  <a:pt x="15610" y="8199"/>
                </a:cubicBezTo>
                <a:cubicBezTo>
                  <a:pt x="15610" y="8199"/>
                  <a:pt x="15616" y="8205"/>
                  <a:pt x="15622" y="8199"/>
                </a:cubicBezTo>
                <a:cubicBezTo>
                  <a:pt x="15628" y="8199"/>
                  <a:pt x="15628" y="8193"/>
                  <a:pt x="15634" y="8193"/>
                </a:cubicBezTo>
                <a:cubicBezTo>
                  <a:pt x="15640" y="8187"/>
                  <a:pt x="15646" y="8187"/>
                  <a:pt x="15646" y="8187"/>
                </a:cubicBezTo>
                <a:cubicBezTo>
                  <a:pt x="15652" y="8181"/>
                  <a:pt x="15652" y="8175"/>
                  <a:pt x="15658" y="8175"/>
                </a:cubicBezTo>
                <a:cubicBezTo>
                  <a:pt x="15658" y="8169"/>
                  <a:pt x="15658" y="8163"/>
                  <a:pt x="15658" y="8163"/>
                </a:cubicBezTo>
                <a:cubicBezTo>
                  <a:pt x="15664" y="8157"/>
                  <a:pt x="15664" y="8157"/>
                  <a:pt x="15670" y="8151"/>
                </a:cubicBezTo>
                <a:cubicBezTo>
                  <a:pt x="15676" y="8151"/>
                  <a:pt x="15676" y="8146"/>
                  <a:pt x="15676" y="8140"/>
                </a:cubicBezTo>
                <a:cubicBezTo>
                  <a:pt x="15687" y="8140"/>
                  <a:pt x="15693" y="8140"/>
                  <a:pt x="15699" y="8140"/>
                </a:cubicBezTo>
                <a:cubicBezTo>
                  <a:pt x="15711" y="8140"/>
                  <a:pt x="15717" y="8140"/>
                  <a:pt x="15723" y="8134"/>
                </a:cubicBezTo>
                <a:cubicBezTo>
                  <a:pt x="15729" y="8134"/>
                  <a:pt x="15729" y="8128"/>
                  <a:pt x="15735" y="8122"/>
                </a:cubicBezTo>
                <a:cubicBezTo>
                  <a:pt x="15741" y="8122"/>
                  <a:pt x="15747" y="8122"/>
                  <a:pt x="15759" y="8122"/>
                </a:cubicBezTo>
                <a:cubicBezTo>
                  <a:pt x="15776" y="8122"/>
                  <a:pt x="15788" y="8128"/>
                  <a:pt x="15812" y="8128"/>
                </a:cubicBezTo>
                <a:cubicBezTo>
                  <a:pt x="15818" y="8134"/>
                  <a:pt x="15824" y="8140"/>
                  <a:pt x="15836" y="8140"/>
                </a:cubicBezTo>
                <a:cubicBezTo>
                  <a:pt x="15842" y="8146"/>
                  <a:pt x="15842" y="8146"/>
                  <a:pt x="15847" y="8146"/>
                </a:cubicBezTo>
                <a:cubicBezTo>
                  <a:pt x="15859" y="8146"/>
                  <a:pt x="15859" y="8146"/>
                  <a:pt x="15871" y="8146"/>
                </a:cubicBezTo>
                <a:cubicBezTo>
                  <a:pt x="15877" y="8146"/>
                  <a:pt x="15883" y="8146"/>
                  <a:pt x="15889" y="8146"/>
                </a:cubicBezTo>
                <a:cubicBezTo>
                  <a:pt x="15889" y="8140"/>
                  <a:pt x="15895" y="8140"/>
                  <a:pt x="15895" y="8134"/>
                </a:cubicBezTo>
                <a:cubicBezTo>
                  <a:pt x="15901" y="8128"/>
                  <a:pt x="15907" y="8128"/>
                  <a:pt x="15907" y="8122"/>
                </a:cubicBezTo>
                <a:cubicBezTo>
                  <a:pt x="15913" y="8116"/>
                  <a:pt x="15919" y="8104"/>
                  <a:pt x="15925" y="8098"/>
                </a:cubicBezTo>
                <a:cubicBezTo>
                  <a:pt x="15930" y="8092"/>
                  <a:pt x="15930" y="8092"/>
                  <a:pt x="15936" y="8086"/>
                </a:cubicBezTo>
                <a:cubicBezTo>
                  <a:pt x="15954" y="8069"/>
                  <a:pt x="15966" y="8051"/>
                  <a:pt x="15990" y="8045"/>
                </a:cubicBezTo>
                <a:cubicBezTo>
                  <a:pt x="15990" y="8045"/>
                  <a:pt x="15996" y="8045"/>
                  <a:pt x="16002" y="8039"/>
                </a:cubicBezTo>
                <a:cubicBezTo>
                  <a:pt x="16008" y="8039"/>
                  <a:pt x="16008" y="8039"/>
                  <a:pt x="16014" y="8039"/>
                </a:cubicBezTo>
                <a:cubicBezTo>
                  <a:pt x="16014" y="8033"/>
                  <a:pt x="16019" y="8033"/>
                  <a:pt x="16025" y="8033"/>
                </a:cubicBezTo>
                <a:cubicBezTo>
                  <a:pt x="16025" y="8027"/>
                  <a:pt x="16031" y="8033"/>
                  <a:pt x="16037" y="8033"/>
                </a:cubicBezTo>
                <a:cubicBezTo>
                  <a:pt x="16037" y="8033"/>
                  <a:pt x="16043" y="8027"/>
                  <a:pt x="16049" y="8033"/>
                </a:cubicBezTo>
                <a:cubicBezTo>
                  <a:pt x="16049" y="8033"/>
                  <a:pt x="16055" y="8033"/>
                  <a:pt x="16055" y="8039"/>
                </a:cubicBezTo>
                <a:cubicBezTo>
                  <a:pt x="16061" y="8039"/>
                  <a:pt x="16067" y="8045"/>
                  <a:pt x="16067" y="8045"/>
                </a:cubicBezTo>
                <a:cubicBezTo>
                  <a:pt x="16079" y="8045"/>
                  <a:pt x="16085" y="8045"/>
                  <a:pt x="16091" y="8045"/>
                </a:cubicBezTo>
                <a:cubicBezTo>
                  <a:pt x="16102" y="8045"/>
                  <a:pt x="16108" y="8045"/>
                  <a:pt x="16114" y="8045"/>
                </a:cubicBezTo>
                <a:cubicBezTo>
                  <a:pt x="16120" y="8045"/>
                  <a:pt x="16120" y="8039"/>
                  <a:pt x="16126" y="8039"/>
                </a:cubicBezTo>
                <a:cubicBezTo>
                  <a:pt x="16138" y="8027"/>
                  <a:pt x="16138" y="8021"/>
                  <a:pt x="16150" y="8015"/>
                </a:cubicBezTo>
                <a:cubicBezTo>
                  <a:pt x="16156" y="8009"/>
                  <a:pt x="16162" y="8009"/>
                  <a:pt x="16168" y="8003"/>
                </a:cubicBezTo>
                <a:cubicBezTo>
                  <a:pt x="16168" y="8003"/>
                  <a:pt x="16174" y="7997"/>
                  <a:pt x="16174" y="7991"/>
                </a:cubicBezTo>
                <a:cubicBezTo>
                  <a:pt x="16180" y="7991"/>
                  <a:pt x="16180" y="7985"/>
                  <a:pt x="16185" y="7980"/>
                </a:cubicBezTo>
                <a:cubicBezTo>
                  <a:pt x="16185" y="7980"/>
                  <a:pt x="16191" y="7980"/>
                  <a:pt x="16197" y="7980"/>
                </a:cubicBezTo>
                <a:cubicBezTo>
                  <a:pt x="16203" y="7980"/>
                  <a:pt x="16215" y="7974"/>
                  <a:pt x="16227" y="7974"/>
                </a:cubicBezTo>
                <a:cubicBezTo>
                  <a:pt x="16233" y="7974"/>
                  <a:pt x="16239" y="7980"/>
                  <a:pt x="16245" y="7980"/>
                </a:cubicBezTo>
                <a:cubicBezTo>
                  <a:pt x="16262" y="7980"/>
                  <a:pt x="16269" y="7980"/>
                  <a:pt x="16286" y="7980"/>
                </a:cubicBezTo>
                <a:cubicBezTo>
                  <a:pt x="16292" y="7980"/>
                  <a:pt x="16298" y="7985"/>
                  <a:pt x="16310" y="7985"/>
                </a:cubicBezTo>
                <a:cubicBezTo>
                  <a:pt x="16322" y="7991"/>
                  <a:pt x="16322" y="7991"/>
                  <a:pt x="16322" y="7991"/>
                </a:cubicBezTo>
                <a:cubicBezTo>
                  <a:pt x="16328" y="7997"/>
                  <a:pt x="16328" y="7997"/>
                  <a:pt x="16334" y="8003"/>
                </a:cubicBezTo>
                <a:cubicBezTo>
                  <a:pt x="16340" y="8003"/>
                  <a:pt x="16346" y="8015"/>
                  <a:pt x="16351" y="8015"/>
                </a:cubicBezTo>
                <a:cubicBezTo>
                  <a:pt x="16357" y="8015"/>
                  <a:pt x="16363" y="8009"/>
                  <a:pt x="16369" y="8009"/>
                </a:cubicBezTo>
                <a:cubicBezTo>
                  <a:pt x="16375" y="8009"/>
                  <a:pt x="16375" y="8009"/>
                  <a:pt x="16381" y="8009"/>
                </a:cubicBezTo>
                <a:cubicBezTo>
                  <a:pt x="16405" y="8009"/>
                  <a:pt x="16405" y="8009"/>
                  <a:pt x="16405" y="8009"/>
                </a:cubicBezTo>
                <a:cubicBezTo>
                  <a:pt x="16411" y="8009"/>
                  <a:pt x="16423" y="8009"/>
                  <a:pt x="16428" y="8009"/>
                </a:cubicBezTo>
                <a:cubicBezTo>
                  <a:pt x="16435" y="8009"/>
                  <a:pt x="16435" y="8009"/>
                  <a:pt x="16440" y="8009"/>
                </a:cubicBezTo>
                <a:cubicBezTo>
                  <a:pt x="16446" y="8009"/>
                  <a:pt x="16446" y="8015"/>
                  <a:pt x="16452" y="8015"/>
                </a:cubicBezTo>
                <a:cubicBezTo>
                  <a:pt x="16458" y="8015"/>
                  <a:pt x="16458" y="8021"/>
                  <a:pt x="16458" y="8027"/>
                </a:cubicBezTo>
                <a:cubicBezTo>
                  <a:pt x="16464" y="8033"/>
                  <a:pt x="16470" y="8033"/>
                  <a:pt x="16470" y="8039"/>
                </a:cubicBezTo>
                <a:cubicBezTo>
                  <a:pt x="16470" y="8045"/>
                  <a:pt x="16476" y="8051"/>
                  <a:pt x="16476" y="8051"/>
                </a:cubicBezTo>
                <a:cubicBezTo>
                  <a:pt x="16476" y="8069"/>
                  <a:pt x="16476" y="8074"/>
                  <a:pt x="16476" y="8086"/>
                </a:cubicBezTo>
                <a:cubicBezTo>
                  <a:pt x="16494" y="8086"/>
                  <a:pt x="16506" y="8086"/>
                  <a:pt x="16517" y="8098"/>
                </a:cubicBezTo>
                <a:cubicBezTo>
                  <a:pt x="16523" y="8098"/>
                  <a:pt x="16523" y="8104"/>
                  <a:pt x="16523" y="8110"/>
                </a:cubicBezTo>
                <a:cubicBezTo>
                  <a:pt x="16529" y="8116"/>
                  <a:pt x="16529" y="8122"/>
                  <a:pt x="16529" y="8128"/>
                </a:cubicBezTo>
                <a:cubicBezTo>
                  <a:pt x="16529" y="8146"/>
                  <a:pt x="16529" y="8151"/>
                  <a:pt x="16535" y="8169"/>
                </a:cubicBezTo>
                <a:cubicBezTo>
                  <a:pt x="16535" y="8169"/>
                  <a:pt x="16535" y="8175"/>
                  <a:pt x="16535" y="8181"/>
                </a:cubicBezTo>
                <a:cubicBezTo>
                  <a:pt x="16541" y="8181"/>
                  <a:pt x="16541" y="8187"/>
                  <a:pt x="16547" y="8193"/>
                </a:cubicBezTo>
                <a:cubicBezTo>
                  <a:pt x="16547" y="8193"/>
                  <a:pt x="16553" y="8193"/>
                  <a:pt x="16559" y="8193"/>
                </a:cubicBezTo>
                <a:cubicBezTo>
                  <a:pt x="16571" y="8193"/>
                  <a:pt x="16583" y="8181"/>
                  <a:pt x="16589" y="8169"/>
                </a:cubicBezTo>
                <a:cubicBezTo>
                  <a:pt x="16594" y="8169"/>
                  <a:pt x="16594" y="8163"/>
                  <a:pt x="16594" y="8157"/>
                </a:cubicBezTo>
                <a:cubicBezTo>
                  <a:pt x="16601" y="8151"/>
                  <a:pt x="16612" y="8151"/>
                  <a:pt x="16618" y="8140"/>
                </a:cubicBezTo>
                <a:cubicBezTo>
                  <a:pt x="16618" y="8140"/>
                  <a:pt x="16618" y="8134"/>
                  <a:pt x="16624" y="8128"/>
                </a:cubicBezTo>
                <a:cubicBezTo>
                  <a:pt x="16624" y="8128"/>
                  <a:pt x="16630" y="8128"/>
                  <a:pt x="16636" y="8122"/>
                </a:cubicBezTo>
                <a:cubicBezTo>
                  <a:pt x="16636" y="8116"/>
                  <a:pt x="16642" y="8116"/>
                  <a:pt x="16642" y="8110"/>
                </a:cubicBezTo>
                <a:cubicBezTo>
                  <a:pt x="16648" y="8104"/>
                  <a:pt x="16648" y="8098"/>
                  <a:pt x="16654" y="8086"/>
                </a:cubicBezTo>
                <a:cubicBezTo>
                  <a:pt x="16654" y="8080"/>
                  <a:pt x="16654" y="8080"/>
                  <a:pt x="16660" y="8074"/>
                </a:cubicBezTo>
                <a:cubicBezTo>
                  <a:pt x="16666" y="8080"/>
                  <a:pt x="16672" y="8080"/>
                  <a:pt x="16678" y="8086"/>
                </a:cubicBezTo>
                <a:cubicBezTo>
                  <a:pt x="16683" y="8086"/>
                  <a:pt x="16689" y="8092"/>
                  <a:pt x="16689" y="8098"/>
                </a:cubicBezTo>
                <a:cubicBezTo>
                  <a:pt x="16689" y="8110"/>
                  <a:pt x="16678" y="8110"/>
                  <a:pt x="16672" y="8116"/>
                </a:cubicBezTo>
                <a:cubicBezTo>
                  <a:pt x="16660" y="8128"/>
                  <a:pt x="16660" y="8140"/>
                  <a:pt x="16660" y="8157"/>
                </a:cubicBezTo>
                <a:cubicBezTo>
                  <a:pt x="16660" y="8163"/>
                  <a:pt x="16660" y="8169"/>
                  <a:pt x="16660" y="8181"/>
                </a:cubicBezTo>
                <a:cubicBezTo>
                  <a:pt x="16666" y="8175"/>
                  <a:pt x="16672" y="8181"/>
                  <a:pt x="16672" y="8175"/>
                </a:cubicBezTo>
                <a:cubicBezTo>
                  <a:pt x="16678" y="8175"/>
                  <a:pt x="16672" y="8163"/>
                  <a:pt x="16678" y="8163"/>
                </a:cubicBezTo>
                <a:cubicBezTo>
                  <a:pt x="16683" y="8163"/>
                  <a:pt x="16683" y="8157"/>
                  <a:pt x="16689" y="8157"/>
                </a:cubicBezTo>
                <a:cubicBezTo>
                  <a:pt x="16695" y="8157"/>
                  <a:pt x="16695" y="8163"/>
                  <a:pt x="16701" y="8163"/>
                </a:cubicBezTo>
                <a:cubicBezTo>
                  <a:pt x="16701" y="8163"/>
                  <a:pt x="16707" y="8163"/>
                  <a:pt x="16713" y="8163"/>
                </a:cubicBezTo>
                <a:cubicBezTo>
                  <a:pt x="16713" y="8193"/>
                  <a:pt x="16713" y="8193"/>
                  <a:pt x="16713" y="8193"/>
                </a:cubicBezTo>
                <a:cubicBezTo>
                  <a:pt x="16713" y="8199"/>
                  <a:pt x="16707" y="8205"/>
                  <a:pt x="16707" y="8211"/>
                </a:cubicBezTo>
                <a:cubicBezTo>
                  <a:pt x="16707" y="8223"/>
                  <a:pt x="16707" y="8223"/>
                  <a:pt x="16707" y="8223"/>
                </a:cubicBezTo>
                <a:cubicBezTo>
                  <a:pt x="16701" y="8235"/>
                  <a:pt x="16701" y="8240"/>
                  <a:pt x="16701" y="8258"/>
                </a:cubicBezTo>
                <a:cubicBezTo>
                  <a:pt x="16701" y="8252"/>
                  <a:pt x="16707" y="8258"/>
                  <a:pt x="16713" y="8258"/>
                </a:cubicBezTo>
                <a:cubicBezTo>
                  <a:pt x="16719" y="8252"/>
                  <a:pt x="16719" y="8246"/>
                  <a:pt x="16725" y="8246"/>
                </a:cubicBezTo>
                <a:cubicBezTo>
                  <a:pt x="16725" y="8240"/>
                  <a:pt x="16731" y="8229"/>
                  <a:pt x="16737" y="8229"/>
                </a:cubicBezTo>
                <a:cubicBezTo>
                  <a:pt x="16743" y="8229"/>
                  <a:pt x="16749" y="8229"/>
                  <a:pt x="16755" y="8235"/>
                </a:cubicBezTo>
                <a:cubicBezTo>
                  <a:pt x="16760" y="8246"/>
                  <a:pt x="16755" y="8252"/>
                  <a:pt x="16755" y="8264"/>
                </a:cubicBezTo>
                <a:cubicBezTo>
                  <a:pt x="16760" y="8270"/>
                  <a:pt x="16772" y="8276"/>
                  <a:pt x="16778" y="8282"/>
                </a:cubicBezTo>
                <a:cubicBezTo>
                  <a:pt x="16784" y="8282"/>
                  <a:pt x="16790" y="8282"/>
                  <a:pt x="16790" y="8288"/>
                </a:cubicBezTo>
                <a:cubicBezTo>
                  <a:pt x="16796" y="8294"/>
                  <a:pt x="16796" y="8300"/>
                  <a:pt x="16796" y="8306"/>
                </a:cubicBezTo>
                <a:cubicBezTo>
                  <a:pt x="16796" y="8312"/>
                  <a:pt x="16796" y="8312"/>
                  <a:pt x="16796" y="8312"/>
                </a:cubicBezTo>
                <a:cubicBezTo>
                  <a:pt x="16796" y="8312"/>
                  <a:pt x="16790" y="8317"/>
                  <a:pt x="16790" y="8323"/>
                </a:cubicBezTo>
                <a:cubicBezTo>
                  <a:pt x="16790" y="8329"/>
                  <a:pt x="16790" y="8335"/>
                  <a:pt x="16790" y="8347"/>
                </a:cubicBezTo>
                <a:lnTo>
                  <a:pt x="16790" y="8353"/>
                </a:lnTo>
                <a:cubicBezTo>
                  <a:pt x="16796" y="8365"/>
                  <a:pt x="16802" y="8371"/>
                  <a:pt x="16808" y="8377"/>
                </a:cubicBezTo>
                <a:cubicBezTo>
                  <a:pt x="16814" y="8383"/>
                  <a:pt x="16820" y="8383"/>
                  <a:pt x="16832" y="8389"/>
                </a:cubicBezTo>
                <a:cubicBezTo>
                  <a:pt x="16838" y="8395"/>
                  <a:pt x="16838" y="8395"/>
                  <a:pt x="16844" y="8401"/>
                </a:cubicBezTo>
                <a:cubicBezTo>
                  <a:pt x="16849" y="8401"/>
                  <a:pt x="16855" y="8401"/>
                  <a:pt x="16867" y="8401"/>
                </a:cubicBezTo>
                <a:cubicBezTo>
                  <a:pt x="16879" y="8401"/>
                  <a:pt x="16891" y="8401"/>
                  <a:pt x="16903" y="8406"/>
                </a:cubicBezTo>
                <a:cubicBezTo>
                  <a:pt x="16909" y="8406"/>
                  <a:pt x="16909" y="8412"/>
                  <a:pt x="16909" y="8418"/>
                </a:cubicBezTo>
                <a:cubicBezTo>
                  <a:pt x="16915" y="8418"/>
                  <a:pt x="16921" y="8418"/>
                  <a:pt x="16921" y="8418"/>
                </a:cubicBezTo>
                <a:cubicBezTo>
                  <a:pt x="16926" y="8418"/>
                  <a:pt x="16933" y="8424"/>
                  <a:pt x="16933" y="8424"/>
                </a:cubicBezTo>
                <a:cubicBezTo>
                  <a:pt x="16938" y="8430"/>
                  <a:pt x="16938" y="8436"/>
                  <a:pt x="16944" y="8436"/>
                </a:cubicBezTo>
                <a:cubicBezTo>
                  <a:pt x="16956" y="8442"/>
                  <a:pt x="16962" y="8436"/>
                  <a:pt x="16974" y="8436"/>
                </a:cubicBezTo>
                <a:cubicBezTo>
                  <a:pt x="16992" y="8436"/>
                  <a:pt x="17010" y="8436"/>
                  <a:pt x="17021" y="8424"/>
                </a:cubicBezTo>
                <a:cubicBezTo>
                  <a:pt x="17033" y="8412"/>
                  <a:pt x="17033" y="8401"/>
                  <a:pt x="17033" y="8383"/>
                </a:cubicBezTo>
                <a:cubicBezTo>
                  <a:pt x="17051" y="8383"/>
                  <a:pt x="17051" y="8383"/>
                  <a:pt x="17051" y="8383"/>
                </a:cubicBezTo>
                <a:cubicBezTo>
                  <a:pt x="17069" y="8383"/>
                  <a:pt x="17075" y="8389"/>
                  <a:pt x="17081" y="8406"/>
                </a:cubicBezTo>
                <a:cubicBezTo>
                  <a:pt x="17081" y="8406"/>
                  <a:pt x="17081" y="8412"/>
                  <a:pt x="17081" y="8418"/>
                </a:cubicBezTo>
                <a:cubicBezTo>
                  <a:pt x="17087" y="8424"/>
                  <a:pt x="17087" y="8430"/>
                  <a:pt x="17093" y="8436"/>
                </a:cubicBezTo>
                <a:cubicBezTo>
                  <a:pt x="17099" y="8442"/>
                  <a:pt x="17110" y="8448"/>
                  <a:pt x="17122" y="8448"/>
                </a:cubicBezTo>
                <a:cubicBezTo>
                  <a:pt x="17134" y="8448"/>
                  <a:pt x="17140" y="8436"/>
                  <a:pt x="17152" y="8424"/>
                </a:cubicBezTo>
                <a:cubicBezTo>
                  <a:pt x="17158" y="8418"/>
                  <a:pt x="17164" y="8418"/>
                  <a:pt x="17164" y="8418"/>
                </a:cubicBezTo>
                <a:cubicBezTo>
                  <a:pt x="17176" y="8406"/>
                  <a:pt x="17181" y="8406"/>
                  <a:pt x="17193" y="8401"/>
                </a:cubicBezTo>
                <a:cubicBezTo>
                  <a:pt x="17193" y="8395"/>
                  <a:pt x="17199" y="8395"/>
                  <a:pt x="17199" y="8389"/>
                </a:cubicBezTo>
                <a:cubicBezTo>
                  <a:pt x="17211" y="8383"/>
                  <a:pt x="17217" y="8383"/>
                  <a:pt x="17229" y="8383"/>
                </a:cubicBezTo>
                <a:cubicBezTo>
                  <a:pt x="17241" y="8383"/>
                  <a:pt x="17241" y="8383"/>
                  <a:pt x="17247" y="8383"/>
                </a:cubicBezTo>
                <a:cubicBezTo>
                  <a:pt x="17270" y="8383"/>
                  <a:pt x="17288" y="8383"/>
                  <a:pt x="17312" y="8383"/>
                </a:cubicBezTo>
                <a:cubicBezTo>
                  <a:pt x="17318" y="8383"/>
                  <a:pt x="17318" y="8377"/>
                  <a:pt x="17324" y="8377"/>
                </a:cubicBezTo>
                <a:cubicBezTo>
                  <a:pt x="17324" y="8371"/>
                  <a:pt x="17330" y="8371"/>
                  <a:pt x="17336" y="8371"/>
                </a:cubicBezTo>
                <a:cubicBezTo>
                  <a:pt x="17336" y="8365"/>
                  <a:pt x="17330" y="8365"/>
                  <a:pt x="17336" y="8359"/>
                </a:cubicBezTo>
                <a:cubicBezTo>
                  <a:pt x="17336" y="8347"/>
                  <a:pt x="17342" y="8347"/>
                  <a:pt x="17348" y="8335"/>
                </a:cubicBezTo>
                <a:cubicBezTo>
                  <a:pt x="17348" y="8323"/>
                  <a:pt x="17342" y="8312"/>
                  <a:pt x="17348" y="8300"/>
                </a:cubicBezTo>
                <a:cubicBezTo>
                  <a:pt x="17353" y="8288"/>
                  <a:pt x="17365" y="8294"/>
                  <a:pt x="17371" y="8288"/>
                </a:cubicBezTo>
                <a:cubicBezTo>
                  <a:pt x="17377" y="8282"/>
                  <a:pt x="17383" y="8276"/>
                  <a:pt x="17383" y="8270"/>
                </a:cubicBezTo>
                <a:cubicBezTo>
                  <a:pt x="17383" y="8264"/>
                  <a:pt x="17383" y="8264"/>
                  <a:pt x="17383" y="8264"/>
                </a:cubicBezTo>
                <a:cubicBezTo>
                  <a:pt x="17383" y="8258"/>
                  <a:pt x="17377" y="8258"/>
                  <a:pt x="17371" y="8252"/>
                </a:cubicBezTo>
                <a:cubicBezTo>
                  <a:pt x="17371" y="8246"/>
                  <a:pt x="17371" y="8240"/>
                  <a:pt x="17371" y="8229"/>
                </a:cubicBezTo>
                <a:cubicBezTo>
                  <a:pt x="17371" y="8217"/>
                  <a:pt x="17377" y="8205"/>
                  <a:pt x="17377" y="8187"/>
                </a:cubicBezTo>
                <a:cubicBezTo>
                  <a:pt x="17377" y="8181"/>
                  <a:pt x="17383" y="8181"/>
                  <a:pt x="17383" y="8175"/>
                </a:cubicBezTo>
                <a:cubicBezTo>
                  <a:pt x="17383" y="8169"/>
                  <a:pt x="17389" y="8169"/>
                  <a:pt x="17389" y="8163"/>
                </a:cubicBezTo>
                <a:cubicBezTo>
                  <a:pt x="17389" y="8157"/>
                  <a:pt x="17389" y="8157"/>
                  <a:pt x="17395" y="8151"/>
                </a:cubicBezTo>
                <a:cubicBezTo>
                  <a:pt x="17401" y="8146"/>
                  <a:pt x="17407" y="8140"/>
                  <a:pt x="17413" y="8128"/>
                </a:cubicBezTo>
                <a:cubicBezTo>
                  <a:pt x="17419" y="8128"/>
                  <a:pt x="17419" y="8122"/>
                  <a:pt x="17425" y="8122"/>
                </a:cubicBezTo>
                <a:cubicBezTo>
                  <a:pt x="17431" y="8116"/>
                  <a:pt x="17431" y="8116"/>
                  <a:pt x="17436" y="8116"/>
                </a:cubicBezTo>
                <a:cubicBezTo>
                  <a:pt x="17436" y="8110"/>
                  <a:pt x="17442" y="8104"/>
                  <a:pt x="17442" y="8104"/>
                </a:cubicBezTo>
                <a:cubicBezTo>
                  <a:pt x="17442" y="8098"/>
                  <a:pt x="17448" y="8092"/>
                  <a:pt x="17448" y="8092"/>
                </a:cubicBezTo>
                <a:cubicBezTo>
                  <a:pt x="17448" y="8086"/>
                  <a:pt x="17448" y="8080"/>
                  <a:pt x="17448" y="8080"/>
                </a:cubicBezTo>
                <a:cubicBezTo>
                  <a:pt x="17448" y="8074"/>
                  <a:pt x="17448" y="8069"/>
                  <a:pt x="17448" y="8069"/>
                </a:cubicBezTo>
                <a:cubicBezTo>
                  <a:pt x="17454" y="8062"/>
                  <a:pt x="17454" y="8062"/>
                  <a:pt x="17460" y="8057"/>
                </a:cubicBezTo>
                <a:cubicBezTo>
                  <a:pt x="17460" y="8051"/>
                  <a:pt x="17466" y="8045"/>
                  <a:pt x="17472" y="8045"/>
                </a:cubicBezTo>
                <a:cubicBezTo>
                  <a:pt x="17472" y="8045"/>
                  <a:pt x="17478" y="8039"/>
                  <a:pt x="17484" y="8039"/>
                </a:cubicBezTo>
                <a:cubicBezTo>
                  <a:pt x="17484" y="8039"/>
                  <a:pt x="17490" y="8039"/>
                  <a:pt x="17496" y="8039"/>
                </a:cubicBezTo>
                <a:cubicBezTo>
                  <a:pt x="17502" y="8033"/>
                  <a:pt x="17496" y="8027"/>
                  <a:pt x="17496" y="8021"/>
                </a:cubicBezTo>
                <a:cubicBezTo>
                  <a:pt x="17496" y="8015"/>
                  <a:pt x="17502" y="8015"/>
                  <a:pt x="17502" y="8009"/>
                </a:cubicBezTo>
                <a:cubicBezTo>
                  <a:pt x="17502" y="8009"/>
                  <a:pt x="17502" y="8003"/>
                  <a:pt x="17502" y="7997"/>
                </a:cubicBezTo>
                <a:cubicBezTo>
                  <a:pt x="17502" y="7991"/>
                  <a:pt x="17502" y="7985"/>
                  <a:pt x="17502" y="7974"/>
                </a:cubicBezTo>
                <a:cubicBezTo>
                  <a:pt x="17508" y="7962"/>
                  <a:pt x="17514" y="7956"/>
                  <a:pt x="17519" y="7944"/>
                </a:cubicBezTo>
                <a:cubicBezTo>
                  <a:pt x="17525" y="7938"/>
                  <a:pt x="17531" y="7932"/>
                  <a:pt x="17531" y="7920"/>
                </a:cubicBezTo>
                <a:cubicBezTo>
                  <a:pt x="17537" y="7908"/>
                  <a:pt x="17537" y="7896"/>
                  <a:pt x="17543" y="7885"/>
                </a:cubicBezTo>
                <a:cubicBezTo>
                  <a:pt x="17543" y="7879"/>
                  <a:pt x="17543" y="7879"/>
                  <a:pt x="17543" y="7873"/>
                </a:cubicBezTo>
                <a:cubicBezTo>
                  <a:pt x="17543" y="7867"/>
                  <a:pt x="17549" y="7867"/>
                  <a:pt x="17549" y="7861"/>
                </a:cubicBezTo>
                <a:cubicBezTo>
                  <a:pt x="17549" y="7802"/>
                  <a:pt x="17549" y="7802"/>
                  <a:pt x="17549" y="7802"/>
                </a:cubicBezTo>
                <a:cubicBezTo>
                  <a:pt x="17549" y="7802"/>
                  <a:pt x="17543" y="7796"/>
                  <a:pt x="17537" y="7796"/>
                </a:cubicBezTo>
                <a:cubicBezTo>
                  <a:pt x="17537" y="7790"/>
                  <a:pt x="17537" y="7784"/>
                  <a:pt x="17531" y="7784"/>
                </a:cubicBezTo>
                <a:cubicBezTo>
                  <a:pt x="17531" y="7778"/>
                  <a:pt x="17525" y="7778"/>
                  <a:pt x="17519" y="7772"/>
                </a:cubicBezTo>
                <a:cubicBezTo>
                  <a:pt x="17519" y="7766"/>
                  <a:pt x="17514" y="7766"/>
                  <a:pt x="17514" y="7760"/>
                </a:cubicBezTo>
                <a:cubicBezTo>
                  <a:pt x="17514" y="7748"/>
                  <a:pt x="17514" y="7748"/>
                  <a:pt x="17514" y="7748"/>
                </a:cubicBezTo>
                <a:cubicBezTo>
                  <a:pt x="17514" y="7742"/>
                  <a:pt x="17514" y="7742"/>
                  <a:pt x="17514" y="7737"/>
                </a:cubicBezTo>
                <a:cubicBezTo>
                  <a:pt x="17514" y="7725"/>
                  <a:pt x="17525" y="7725"/>
                  <a:pt x="17525" y="7713"/>
                </a:cubicBezTo>
                <a:cubicBezTo>
                  <a:pt x="17525" y="7707"/>
                  <a:pt x="17525" y="7701"/>
                  <a:pt x="17525" y="7689"/>
                </a:cubicBezTo>
                <a:cubicBezTo>
                  <a:pt x="17519" y="7689"/>
                  <a:pt x="17519" y="7689"/>
                  <a:pt x="17519" y="7689"/>
                </a:cubicBezTo>
                <a:cubicBezTo>
                  <a:pt x="17519" y="7653"/>
                  <a:pt x="17519" y="7653"/>
                  <a:pt x="17519" y="7653"/>
                </a:cubicBezTo>
                <a:cubicBezTo>
                  <a:pt x="17519" y="7648"/>
                  <a:pt x="17519" y="7648"/>
                  <a:pt x="17519" y="7642"/>
                </a:cubicBezTo>
                <a:cubicBezTo>
                  <a:pt x="17519" y="7636"/>
                  <a:pt x="17514" y="7636"/>
                  <a:pt x="17508" y="7630"/>
                </a:cubicBezTo>
                <a:cubicBezTo>
                  <a:pt x="17502" y="7618"/>
                  <a:pt x="17496" y="7618"/>
                  <a:pt x="17490" y="7606"/>
                </a:cubicBezTo>
                <a:cubicBezTo>
                  <a:pt x="17490" y="7600"/>
                  <a:pt x="17484" y="7600"/>
                  <a:pt x="17484" y="7594"/>
                </a:cubicBezTo>
                <a:cubicBezTo>
                  <a:pt x="17484" y="7588"/>
                  <a:pt x="17484" y="7588"/>
                  <a:pt x="17484" y="7582"/>
                </a:cubicBezTo>
                <a:cubicBezTo>
                  <a:pt x="17478" y="7576"/>
                  <a:pt x="17478" y="7576"/>
                  <a:pt x="17478" y="7571"/>
                </a:cubicBezTo>
                <a:cubicBezTo>
                  <a:pt x="17472" y="7564"/>
                  <a:pt x="17472" y="7564"/>
                  <a:pt x="17472" y="7559"/>
                </a:cubicBezTo>
                <a:cubicBezTo>
                  <a:pt x="17466" y="7553"/>
                  <a:pt x="17460" y="7553"/>
                  <a:pt x="17460" y="7553"/>
                </a:cubicBezTo>
                <a:cubicBezTo>
                  <a:pt x="17454" y="7541"/>
                  <a:pt x="17448" y="7535"/>
                  <a:pt x="17436" y="7529"/>
                </a:cubicBezTo>
                <a:lnTo>
                  <a:pt x="17431" y="7523"/>
                </a:lnTo>
                <a:cubicBezTo>
                  <a:pt x="17425" y="7517"/>
                  <a:pt x="17419" y="7517"/>
                  <a:pt x="17413" y="7517"/>
                </a:cubicBezTo>
                <a:cubicBezTo>
                  <a:pt x="17407" y="7511"/>
                  <a:pt x="17407" y="7511"/>
                  <a:pt x="17407" y="7505"/>
                </a:cubicBezTo>
                <a:cubicBezTo>
                  <a:pt x="17407" y="7446"/>
                  <a:pt x="17407" y="7446"/>
                  <a:pt x="17407" y="7446"/>
                </a:cubicBezTo>
                <a:cubicBezTo>
                  <a:pt x="17395" y="7446"/>
                  <a:pt x="17389" y="7446"/>
                  <a:pt x="17383" y="7446"/>
                </a:cubicBezTo>
                <a:cubicBezTo>
                  <a:pt x="17371" y="7446"/>
                  <a:pt x="17359" y="7446"/>
                  <a:pt x="17348" y="7446"/>
                </a:cubicBezTo>
                <a:cubicBezTo>
                  <a:pt x="17342" y="7446"/>
                  <a:pt x="17336" y="7440"/>
                  <a:pt x="17336" y="7440"/>
                </a:cubicBezTo>
                <a:cubicBezTo>
                  <a:pt x="17330" y="7440"/>
                  <a:pt x="17324" y="7434"/>
                  <a:pt x="17324" y="7434"/>
                </a:cubicBezTo>
                <a:cubicBezTo>
                  <a:pt x="17312" y="7428"/>
                  <a:pt x="17306" y="7422"/>
                  <a:pt x="17306" y="7410"/>
                </a:cubicBezTo>
                <a:cubicBezTo>
                  <a:pt x="17306" y="7398"/>
                  <a:pt x="17306" y="7398"/>
                  <a:pt x="17306" y="7398"/>
                </a:cubicBezTo>
                <a:cubicBezTo>
                  <a:pt x="17306" y="7398"/>
                  <a:pt x="17300" y="7393"/>
                  <a:pt x="17300" y="7387"/>
                </a:cubicBezTo>
                <a:cubicBezTo>
                  <a:pt x="17300" y="7381"/>
                  <a:pt x="17300" y="7375"/>
                  <a:pt x="17300" y="7363"/>
                </a:cubicBezTo>
                <a:cubicBezTo>
                  <a:pt x="17300" y="7363"/>
                  <a:pt x="17294" y="7363"/>
                  <a:pt x="17288" y="7363"/>
                </a:cubicBezTo>
                <a:cubicBezTo>
                  <a:pt x="17288" y="7363"/>
                  <a:pt x="17282" y="7363"/>
                  <a:pt x="17276" y="7357"/>
                </a:cubicBezTo>
                <a:cubicBezTo>
                  <a:pt x="17276" y="7351"/>
                  <a:pt x="17282" y="7339"/>
                  <a:pt x="17276" y="7333"/>
                </a:cubicBezTo>
                <a:lnTo>
                  <a:pt x="17270" y="7333"/>
                </a:lnTo>
                <a:cubicBezTo>
                  <a:pt x="17265" y="7327"/>
                  <a:pt x="17259" y="7327"/>
                  <a:pt x="17259" y="7327"/>
                </a:cubicBezTo>
                <a:cubicBezTo>
                  <a:pt x="17247" y="7321"/>
                  <a:pt x="17241" y="7321"/>
                  <a:pt x="17235" y="7316"/>
                </a:cubicBezTo>
                <a:cubicBezTo>
                  <a:pt x="17229" y="7310"/>
                  <a:pt x="17229" y="7304"/>
                  <a:pt x="17223" y="7304"/>
                </a:cubicBezTo>
                <a:cubicBezTo>
                  <a:pt x="17223" y="7298"/>
                  <a:pt x="17217" y="7298"/>
                  <a:pt x="17211" y="7292"/>
                </a:cubicBezTo>
                <a:cubicBezTo>
                  <a:pt x="17211" y="7292"/>
                  <a:pt x="17211" y="7286"/>
                  <a:pt x="17205" y="7280"/>
                </a:cubicBezTo>
                <a:cubicBezTo>
                  <a:pt x="17205" y="7280"/>
                  <a:pt x="17199" y="7274"/>
                  <a:pt x="17193" y="7274"/>
                </a:cubicBezTo>
                <a:cubicBezTo>
                  <a:pt x="17181" y="7268"/>
                  <a:pt x="17176" y="7268"/>
                  <a:pt x="17158" y="7262"/>
                </a:cubicBezTo>
                <a:cubicBezTo>
                  <a:pt x="17152" y="7262"/>
                  <a:pt x="17152" y="7262"/>
                  <a:pt x="17146" y="7256"/>
                </a:cubicBezTo>
                <a:cubicBezTo>
                  <a:pt x="17140" y="7256"/>
                  <a:pt x="17134" y="7250"/>
                  <a:pt x="17134" y="7244"/>
                </a:cubicBezTo>
                <a:cubicBezTo>
                  <a:pt x="17134" y="7239"/>
                  <a:pt x="17134" y="7232"/>
                  <a:pt x="17134" y="7221"/>
                </a:cubicBezTo>
                <a:cubicBezTo>
                  <a:pt x="17128" y="7215"/>
                  <a:pt x="17122" y="7209"/>
                  <a:pt x="17122" y="7197"/>
                </a:cubicBezTo>
                <a:cubicBezTo>
                  <a:pt x="17116" y="7197"/>
                  <a:pt x="17122" y="7191"/>
                  <a:pt x="17122" y="7185"/>
                </a:cubicBezTo>
                <a:cubicBezTo>
                  <a:pt x="17116" y="7179"/>
                  <a:pt x="17116" y="7179"/>
                  <a:pt x="17116" y="7173"/>
                </a:cubicBezTo>
                <a:cubicBezTo>
                  <a:pt x="17116" y="7167"/>
                  <a:pt x="17110" y="7167"/>
                  <a:pt x="17110" y="7161"/>
                </a:cubicBezTo>
                <a:cubicBezTo>
                  <a:pt x="17110" y="7161"/>
                  <a:pt x="17110" y="7155"/>
                  <a:pt x="17110" y="7150"/>
                </a:cubicBezTo>
                <a:cubicBezTo>
                  <a:pt x="17110" y="7138"/>
                  <a:pt x="17110" y="7138"/>
                  <a:pt x="17110" y="7138"/>
                </a:cubicBezTo>
                <a:cubicBezTo>
                  <a:pt x="17110" y="7132"/>
                  <a:pt x="17110" y="7126"/>
                  <a:pt x="17110" y="7114"/>
                </a:cubicBezTo>
                <a:lnTo>
                  <a:pt x="17110" y="7108"/>
                </a:lnTo>
                <a:cubicBezTo>
                  <a:pt x="17104" y="7096"/>
                  <a:pt x="17099" y="7090"/>
                  <a:pt x="17093" y="7084"/>
                </a:cubicBezTo>
                <a:cubicBezTo>
                  <a:pt x="17087" y="7078"/>
                  <a:pt x="17081" y="7078"/>
                  <a:pt x="17075" y="7072"/>
                </a:cubicBezTo>
                <a:cubicBezTo>
                  <a:pt x="17075" y="7066"/>
                  <a:pt x="17075" y="7061"/>
                  <a:pt x="17075" y="7055"/>
                </a:cubicBezTo>
                <a:cubicBezTo>
                  <a:pt x="17075" y="7049"/>
                  <a:pt x="17081" y="7043"/>
                  <a:pt x="17081" y="7037"/>
                </a:cubicBezTo>
                <a:cubicBezTo>
                  <a:pt x="17081" y="7025"/>
                  <a:pt x="17069" y="7013"/>
                  <a:pt x="17057" y="7013"/>
                </a:cubicBezTo>
                <a:cubicBezTo>
                  <a:pt x="17057" y="7013"/>
                  <a:pt x="17051" y="7013"/>
                  <a:pt x="17045" y="7013"/>
                </a:cubicBezTo>
                <a:lnTo>
                  <a:pt x="17039" y="7013"/>
                </a:lnTo>
                <a:cubicBezTo>
                  <a:pt x="17033" y="7013"/>
                  <a:pt x="17027" y="7007"/>
                  <a:pt x="17027" y="7007"/>
                </a:cubicBezTo>
                <a:cubicBezTo>
                  <a:pt x="17015" y="7001"/>
                  <a:pt x="17010" y="7001"/>
                  <a:pt x="16998" y="7001"/>
                </a:cubicBezTo>
                <a:cubicBezTo>
                  <a:pt x="16998" y="6995"/>
                  <a:pt x="16992" y="6995"/>
                  <a:pt x="16986" y="6995"/>
                </a:cubicBezTo>
                <a:cubicBezTo>
                  <a:pt x="16986" y="6989"/>
                  <a:pt x="16992" y="6984"/>
                  <a:pt x="16986" y="6984"/>
                </a:cubicBezTo>
                <a:cubicBezTo>
                  <a:pt x="16986" y="6978"/>
                  <a:pt x="16986" y="6978"/>
                  <a:pt x="16986" y="6972"/>
                </a:cubicBezTo>
                <a:cubicBezTo>
                  <a:pt x="16986" y="6966"/>
                  <a:pt x="16986" y="6966"/>
                  <a:pt x="16980" y="6960"/>
                </a:cubicBezTo>
                <a:cubicBezTo>
                  <a:pt x="16980" y="6948"/>
                  <a:pt x="16980" y="6948"/>
                  <a:pt x="16980" y="6948"/>
                </a:cubicBezTo>
                <a:cubicBezTo>
                  <a:pt x="16980" y="6936"/>
                  <a:pt x="16986" y="6924"/>
                  <a:pt x="16980" y="6912"/>
                </a:cubicBezTo>
                <a:cubicBezTo>
                  <a:pt x="16980" y="6906"/>
                  <a:pt x="16974" y="6906"/>
                  <a:pt x="16968" y="6901"/>
                </a:cubicBezTo>
                <a:cubicBezTo>
                  <a:pt x="16968" y="6901"/>
                  <a:pt x="16968" y="6896"/>
                  <a:pt x="16968" y="6890"/>
                </a:cubicBezTo>
                <a:lnTo>
                  <a:pt x="16956" y="6884"/>
                </a:lnTo>
                <a:cubicBezTo>
                  <a:pt x="16956" y="6878"/>
                  <a:pt x="16956" y="6872"/>
                  <a:pt x="16956" y="6872"/>
                </a:cubicBezTo>
                <a:cubicBezTo>
                  <a:pt x="16956" y="6860"/>
                  <a:pt x="16956" y="6854"/>
                  <a:pt x="16956" y="6848"/>
                </a:cubicBezTo>
                <a:cubicBezTo>
                  <a:pt x="16950" y="6842"/>
                  <a:pt x="16950" y="6836"/>
                  <a:pt x="16950" y="6836"/>
                </a:cubicBezTo>
                <a:cubicBezTo>
                  <a:pt x="16944" y="6824"/>
                  <a:pt x="16938" y="6818"/>
                  <a:pt x="16933" y="6813"/>
                </a:cubicBezTo>
                <a:cubicBezTo>
                  <a:pt x="16926" y="6813"/>
                  <a:pt x="16921" y="6818"/>
                  <a:pt x="16921" y="6813"/>
                </a:cubicBezTo>
                <a:cubicBezTo>
                  <a:pt x="16915" y="6824"/>
                  <a:pt x="16915" y="6824"/>
                  <a:pt x="16915" y="6824"/>
                </a:cubicBezTo>
                <a:cubicBezTo>
                  <a:pt x="16921" y="6836"/>
                  <a:pt x="16915" y="6842"/>
                  <a:pt x="16915" y="6848"/>
                </a:cubicBezTo>
                <a:close/>
                <a:moveTo>
                  <a:pt x="17875" y="6735"/>
                </a:moveTo>
                <a:lnTo>
                  <a:pt x="17875" y="6735"/>
                </a:lnTo>
                <a:cubicBezTo>
                  <a:pt x="17875" y="6741"/>
                  <a:pt x="17875" y="6747"/>
                  <a:pt x="17881" y="6747"/>
                </a:cubicBezTo>
                <a:cubicBezTo>
                  <a:pt x="17887" y="6753"/>
                  <a:pt x="17893" y="6753"/>
                  <a:pt x="17905" y="6753"/>
                </a:cubicBezTo>
                <a:cubicBezTo>
                  <a:pt x="17917" y="6753"/>
                  <a:pt x="17917" y="6753"/>
                  <a:pt x="17917" y="6753"/>
                </a:cubicBezTo>
                <a:cubicBezTo>
                  <a:pt x="17923" y="6753"/>
                  <a:pt x="17923" y="6747"/>
                  <a:pt x="17929" y="6747"/>
                </a:cubicBezTo>
                <a:cubicBezTo>
                  <a:pt x="17929" y="6741"/>
                  <a:pt x="17923" y="6741"/>
                  <a:pt x="17923" y="6735"/>
                </a:cubicBezTo>
                <a:cubicBezTo>
                  <a:pt x="17917" y="6730"/>
                  <a:pt x="17923" y="6730"/>
                  <a:pt x="17917" y="6724"/>
                </a:cubicBezTo>
                <a:cubicBezTo>
                  <a:pt x="17917" y="6718"/>
                  <a:pt x="17911" y="6724"/>
                  <a:pt x="17905" y="6724"/>
                </a:cubicBezTo>
                <a:cubicBezTo>
                  <a:pt x="17899" y="6718"/>
                  <a:pt x="17893" y="6718"/>
                  <a:pt x="17887" y="6718"/>
                </a:cubicBezTo>
                <a:cubicBezTo>
                  <a:pt x="17881" y="6718"/>
                  <a:pt x="17875" y="6718"/>
                  <a:pt x="17869" y="6718"/>
                </a:cubicBezTo>
                <a:cubicBezTo>
                  <a:pt x="17869" y="6724"/>
                  <a:pt x="17869" y="6735"/>
                  <a:pt x="17875" y="6735"/>
                </a:cubicBezTo>
                <a:close/>
                <a:moveTo>
                  <a:pt x="17591" y="6546"/>
                </a:moveTo>
                <a:lnTo>
                  <a:pt x="17591" y="6546"/>
                </a:lnTo>
                <a:cubicBezTo>
                  <a:pt x="17591" y="6552"/>
                  <a:pt x="17603" y="6552"/>
                  <a:pt x="17603" y="6558"/>
                </a:cubicBezTo>
                <a:cubicBezTo>
                  <a:pt x="17608" y="6569"/>
                  <a:pt x="17620" y="6569"/>
                  <a:pt x="17626" y="6575"/>
                </a:cubicBezTo>
                <a:cubicBezTo>
                  <a:pt x="17626" y="6581"/>
                  <a:pt x="17626" y="6581"/>
                  <a:pt x="17632" y="6587"/>
                </a:cubicBezTo>
                <a:cubicBezTo>
                  <a:pt x="17632" y="6593"/>
                  <a:pt x="17638" y="6593"/>
                  <a:pt x="17644" y="6599"/>
                </a:cubicBezTo>
                <a:cubicBezTo>
                  <a:pt x="17644" y="6599"/>
                  <a:pt x="17650" y="6605"/>
                  <a:pt x="17656" y="6605"/>
                </a:cubicBezTo>
                <a:lnTo>
                  <a:pt x="17662" y="6599"/>
                </a:lnTo>
                <a:cubicBezTo>
                  <a:pt x="17662" y="6593"/>
                  <a:pt x="17662" y="6593"/>
                  <a:pt x="17662" y="6587"/>
                </a:cubicBezTo>
                <a:cubicBezTo>
                  <a:pt x="17662" y="6581"/>
                  <a:pt x="17656" y="6581"/>
                  <a:pt x="17656" y="6575"/>
                </a:cubicBezTo>
                <a:cubicBezTo>
                  <a:pt x="17650" y="6569"/>
                  <a:pt x="17656" y="6569"/>
                  <a:pt x="17656" y="6563"/>
                </a:cubicBezTo>
                <a:cubicBezTo>
                  <a:pt x="17650" y="6558"/>
                  <a:pt x="17650" y="6558"/>
                  <a:pt x="17644" y="6552"/>
                </a:cubicBezTo>
                <a:cubicBezTo>
                  <a:pt x="17638" y="6546"/>
                  <a:pt x="17632" y="6540"/>
                  <a:pt x="17620" y="6534"/>
                </a:cubicBezTo>
                <a:cubicBezTo>
                  <a:pt x="17620" y="6534"/>
                  <a:pt x="17614" y="6534"/>
                  <a:pt x="17608" y="6528"/>
                </a:cubicBezTo>
                <a:cubicBezTo>
                  <a:pt x="17608" y="6528"/>
                  <a:pt x="17608" y="6522"/>
                  <a:pt x="17608" y="6516"/>
                </a:cubicBezTo>
                <a:cubicBezTo>
                  <a:pt x="17608" y="6516"/>
                  <a:pt x="17608" y="6510"/>
                  <a:pt x="17608" y="6504"/>
                </a:cubicBezTo>
                <a:cubicBezTo>
                  <a:pt x="17597" y="6504"/>
                  <a:pt x="17597" y="6504"/>
                  <a:pt x="17597" y="6504"/>
                </a:cubicBezTo>
                <a:cubicBezTo>
                  <a:pt x="17597" y="6504"/>
                  <a:pt x="17591" y="6510"/>
                  <a:pt x="17585" y="6510"/>
                </a:cubicBezTo>
                <a:cubicBezTo>
                  <a:pt x="17591" y="6516"/>
                  <a:pt x="17591" y="6516"/>
                  <a:pt x="17591" y="6522"/>
                </a:cubicBezTo>
                <a:cubicBezTo>
                  <a:pt x="17597" y="6528"/>
                  <a:pt x="17597" y="6534"/>
                  <a:pt x="17597" y="6534"/>
                </a:cubicBezTo>
                <a:cubicBezTo>
                  <a:pt x="17597" y="6540"/>
                  <a:pt x="17591" y="6540"/>
                  <a:pt x="17591" y="6546"/>
                </a:cubicBezTo>
                <a:close/>
                <a:moveTo>
                  <a:pt x="17265" y="6510"/>
                </a:moveTo>
                <a:lnTo>
                  <a:pt x="17265" y="6510"/>
                </a:lnTo>
                <a:cubicBezTo>
                  <a:pt x="17265" y="6522"/>
                  <a:pt x="17270" y="6528"/>
                  <a:pt x="17270" y="6534"/>
                </a:cubicBezTo>
                <a:cubicBezTo>
                  <a:pt x="17270" y="6540"/>
                  <a:pt x="17265" y="6540"/>
                  <a:pt x="17265" y="6540"/>
                </a:cubicBezTo>
                <a:cubicBezTo>
                  <a:pt x="17288" y="6540"/>
                  <a:pt x="17300" y="6540"/>
                  <a:pt x="17318" y="6540"/>
                </a:cubicBezTo>
                <a:cubicBezTo>
                  <a:pt x="17324" y="6540"/>
                  <a:pt x="17330" y="6546"/>
                  <a:pt x="17342" y="6546"/>
                </a:cubicBezTo>
                <a:cubicBezTo>
                  <a:pt x="17348" y="6546"/>
                  <a:pt x="17353" y="6546"/>
                  <a:pt x="17359" y="6546"/>
                </a:cubicBezTo>
                <a:cubicBezTo>
                  <a:pt x="17371" y="6546"/>
                  <a:pt x="17377" y="6546"/>
                  <a:pt x="17383" y="6546"/>
                </a:cubicBezTo>
                <a:cubicBezTo>
                  <a:pt x="17389" y="6546"/>
                  <a:pt x="17395" y="6546"/>
                  <a:pt x="17395" y="6540"/>
                </a:cubicBezTo>
                <a:cubicBezTo>
                  <a:pt x="17401" y="6540"/>
                  <a:pt x="17401" y="6534"/>
                  <a:pt x="17407" y="6528"/>
                </a:cubicBezTo>
                <a:cubicBezTo>
                  <a:pt x="17413" y="6528"/>
                  <a:pt x="17413" y="6534"/>
                  <a:pt x="17419" y="6528"/>
                </a:cubicBezTo>
                <a:cubicBezTo>
                  <a:pt x="17425" y="6528"/>
                  <a:pt x="17425" y="6528"/>
                  <a:pt x="17431" y="6528"/>
                </a:cubicBezTo>
                <a:cubicBezTo>
                  <a:pt x="17436" y="6522"/>
                  <a:pt x="17436" y="6522"/>
                  <a:pt x="17442" y="6516"/>
                </a:cubicBezTo>
                <a:cubicBezTo>
                  <a:pt x="17448" y="6510"/>
                  <a:pt x="17448" y="6504"/>
                  <a:pt x="17454" y="6492"/>
                </a:cubicBezTo>
                <a:cubicBezTo>
                  <a:pt x="17454" y="6486"/>
                  <a:pt x="17454" y="6480"/>
                  <a:pt x="17454" y="6469"/>
                </a:cubicBezTo>
                <a:cubicBezTo>
                  <a:pt x="17460" y="6463"/>
                  <a:pt x="17466" y="6463"/>
                  <a:pt x="17466" y="6457"/>
                </a:cubicBezTo>
                <a:cubicBezTo>
                  <a:pt x="17466" y="6457"/>
                  <a:pt x="17466" y="6451"/>
                  <a:pt x="17466" y="6445"/>
                </a:cubicBezTo>
                <a:cubicBezTo>
                  <a:pt x="17466" y="6439"/>
                  <a:pt x="17460" y="6439"/>
                  <a:pt x="17460" y="6433"/>
                </a:cubicBezTo>
                <a:cubicBezTo>
                  <a:pt x="17460" y="6439"/>
                  <a:pt x="17454" y="6439"/>
                  <a:pt x="17448" y="6439"/>
                </a:cubicBezTo>
                <a:cubicBezTo>
                  <a:pt x="17448" y="6439"/>
                  <a:pt x="17442" y="6439"/>
                  <a:pt x="17436" y="6439"/>
                </a:cubicBezTo>
                <a:cubicBezTo>
                  <a:pt x="17436" y="6439"/>
                  <a:pt x="17431" y="6439"/>
                  <a:pt x="17431" y="6445"/>
                </a:cubicBezTo>
                <a:cubicBezTo>
                  <a:pt x="17425" y="6445"/>
                  <a:pt x="17419" y="6445"/>
                  <a:pt x="17419" y="6451"/>
                </a:cubicBezTo>
                <a:cubicBezTo>
                  <a:pt x="17413" y="6457"/>
                  <a:pt x="17419" y="6463"/>
                  <a:pt x="17419" y="6475"/>
                </a:cubicBezTo>
                <a:cubicBezTo>
                  <a:pt x="17413" y="6480"/>
                  <a:pt x="17413" y="6480"/>
                  <a:pt x="17407" y="6486"/>
                </a:cubicBezTo>
                <a:cubicBezTo>
                  <a:pt x="17407" y="6486"/>
                  <a:pt x="17407" y="6492"/>
                  <a:pt x="17407" y="6498"/>
                </a:cubicBezTo>
                <a:cubicBezTo>
                  <a:pt x="17401" y="6498"/>
                  <a:pt x="17395" y="6498"/>
                  <a:pt x="17395" y="6498"/>
                </a:cubicBezTo>
                <a:cubicBezTo>
                  <a:pt x="17377" y="6498"/>
                  <a:pt x="17365" y="6498"/>
                  <a:pt x="17342" y="6498"/>
                </a:cubicBezTo>
                <a:cubicBezTo>
                  <a:pt x="17330" y="6498"/>
                  <a:pt x="17330" y="6498"/>
                  <a:pt x="17330" y="6498"/>
                </a:cubicBezTo>
                <a:cubicBezTo>
                  <a:pt x="17318" y="6498"/>
                  <a:pt x="17318" y="6498"/>
                  <a:pt x="17318" y="6498"/>
                </a:cubicBezTo>
                <a:cubicBezTo>
                  <a:pt x="17306" y="6498"/>
                  <a:pt x="17294" y="6498"/>
                  <a:pt x="17282" y="6498"/>
                </a:cubicBezTo>
                <a:cubicBezTo>
                  <a:pt x="17276" y="6498"/>
                  <a:pt x="17276" y="6492"/>
                  <a:pt x="17270" y="6492"/>
                </a:cubicBezTo>
                <a:cubicBezTo>
                  <a:pt x="17270" y="6498"/>
                  <a:pt x="17265" y="6510"/>
                  <a:pt x="17265" y="6510"/>
                </a:cubicBezTo>
                <a:close/>
                <a:moveTo>
                  <a:pt x="16310" y="6652"/>
                </a:moveTo>
                <a:lnTo>
                  <a:pt x="16310" y="6652"/>
                </a:lnTo>
                <a:cubicBezTo>
                  <a:pt x="16310" y="6658"/>
                  <a:pt x="16310" y="6664"/>
                  <a:pt x="16310" y="6664"/>
                </a:cubicBezTo>
                <a:cubicBezTo>
                  <a:pt x="16346" y="6664"/>
                  <a:pt x="16346" y="6664"/>
                  <a:pt x="16346" y="6664"/>
                </a:cubicBezTo>
                <a:cubicBezTo>
                  <a:pt x="16351" y="6664"/>
                  <a:pt x="16357" y="6664"/>
                  <a:pt x="16357" y="6658"/>
                </a:cubicBezTo>
                <a:cubicBezTo>
                  <a:pt x="16363" y="6652"/>
                  <a:pt x="16363" y="6647"/>
                  <a:pt x="16363" y="6641"/>
                </a:cubicBezTo>
                <a:cubicBezTo>
                  <a:pt x="16363" y="6629"/>
                  <a:pt x="16363" y="6623"/>
                  <a:pt x="16357" y="6611"/>
                </a:cubicBezTo>
                <a:cubicBezTo>
                  <a:pt x="16357" y="6605"/>
                  <a:pt x="16351" y="6605"/>
                  <a:pt x="16351" y="6599"/>
                </a:cubicBezTo>
                <a:cubicBezTo>
                  <a:pt x="16334" y="6605"/>
                  <a:pt x="16328" y="6611"/>
                  <a:pt x="16310" y="6623"/>
                </a:cubicBezTo>
                <a:cubicBezTo>
                  <a:pt x="16310" y="6635"/>
                  <a:pt x="16310" y="6647"/>
                  <a:pt x="16310" y="6652"/>
                </a:cubicBezTo>
                <a:close/>
                <a:moveTo>
                  <a:pt x="16014" y="6623"/>
                </a:moveTo>
                <a:lnTo>
                  <a:pt x="16014" y="6623"/>
                </a:lnTo>
                <a:cubicBezTo>
                  <a:pt x="16014" y="6623"/>
                  <a:pt x="16014" y="6629"/>
                  <a:pt x="16014" y="6635"/>
                </a:cubicBezTo>
                <a:cubicBezTo>
                  <a:pt x="16014" y="6635"/>
                  <a:pt x="16019" y="6641"/>
                  <a:pt x="16019" y="6647"/>
                </a:cubicBezTo>
                <a:cubicBezTo>
                  <a:pt x="16025" y="6641"/>
                  <a:pt x="16025" y="6647"/>
                  <a:pt x="16031" y="6647"/>
                </a:cubicBezTo>
                <a:cubicBezTo>
                  <a:pt x="16037" y="6641"/>
                  <a:pt x="16037" y="6635"/>
                  <a:pt x="16043" y="6635"/>
                </a:cubicBezTo>
                <a:cubicBezTo>
                  <a:pt x="16049" y="6635"/>
                  <a:pt x="16055" y="6641"/>
                  <a:pt x="16061" y="6641"/>
                </a:cubicBezTo>
                <a:cubicBezTo>
                  <a:pt x="16067" y="6641"/>
                  <a:pt x="16067" y="6641"/>
                  <a:pt x="16067" y="6641"/>
                </a:cubicBezTo>
                <a:cubicBezTo>
                  <a:pt x="16073" y="6641"/>
                  <a:pt x="16073" y="6635"/>
                  <a:pt x="16079" y="6635"/>
                </a:cubicBezTo>
                <a:cubicBezTo>
                  <a:pt x="16067" y="6623"/>
                  <a:pt x="16067" y="6623"/>
                  <a:pt x="16067" y="6623"/>
                </a:cubicBezTo>
                <a:lnTo>
                  <a:pt x="16014" y="6623"/>
                </a:lnTo>
                <a:close/>
                <a:moveTo>
                  <a:pt x="16500" y="6504"/>
                </a:moveTo>
                <a:lnTo>
                  <a:pt x="16500" y="6504"/>
                </a:lnTo>
                <a:cubicBezTo>
                  <a:pt x="16494" y="6510"/>
                  <a:pt x="16488" y="6510"/>
                  <a:pt x="16488" y="6516"/>
                </a:cubicBezTo>
                <a:cubicBezTo>
                  <a:pt x="16482" y="6516"/>
                  <a:pt x="16476" y="6516"/>
                  <a:pt x="16476" y="6522"/>
                </a:cubicBezTo>
                <a:cubicBezTo>
                  <a:pt x="16476" y="6528"/>
                  <a:pt x="16476" y="6534"/>
                  <a:pt x="16476" y="6534"/>
                </a:cubicBezTo>
                <a:cubicBezTo>
                  <a:pt x="16476" y="6540"/>
                  <a:pt x="16470" y="6546"/>
                  <a:pt x="16470" y="6546"/>
                </a:cubicBezTo>
                <a:cubicBezTo>
                  <a:pt x="16470" y="6552"/>
                  <a:pt x="16470" y="6552"/>
                  <a:pt x="16470" y="6558"/>
                </a:cubicBezTo>
                <a:cubicBezTo>
                  <a:pt x="16470" y="6563"/>
                  <a:pt x="16464" y="6563"/>
                  <a:pt x="16464" y="6569"/>
                </a:cubicBezTo>
                <a:cubicBezTo>
                  <a:pt x="16464" y="6575"/>
                  <a:pt x="16476" y="6575"/>
                  <a:pt x="16482" y="6575"/>
                </a:cubicBezTo>
                <a:cubicBezTo>
                  <a:pt x="16482" y="6575"/>
                  <a:pt x="16488" y="6575"/>
                  <a:pt x="16494" y="6575"/>
                </a:cubicBezTo>
                <a:cubicBezTo>
                  <a:pt x="16494" y="6569"/>
                  <a:pt x="16500" y="6569"/>
                  <a:pt x="16506" y="6563"/>
                </a:cubicBezTo>
                <a:cubicBezTo>
                  <a:pt x="16506" y="6563"/>
                  <a:pt x="16506" y="6558"/>
                  <a:pt x="16506" y="6552"/>
                </a:cubicBezTo>
                <a:cubicBezTo>
                  <a:pt x="16512" y="6540"/>
                  <a:pt x="16517" y="6528"/>
                  <a:pt x="16517" y="6510"/>
                </a:cubicBezTo>
                <a:cubicBezTo>
                  <a:pt x="16517" y="6504"/>
                  <a:pt x="16517" y="6504"/>
                  <a:pt x="16517" y="6504"/>
                </a:cubicBezTo>
                <a:cubicBezTo>
                  <a:pt x="16517" y="6504"/>
                  <a:pt x="16512" y="6504"/>
                  <a:pt x="16512" y="6498"/>
                </a:cubicBezTo>
                <a:cubicBezTo>
                  <a:pt x="16506" y="6498"/>
                  <a:pt x="16500" y="6504"/>
                  <a:pt x="16500" y="6504"/>
                </a:cubicBezTo>
                <a:close/>
                <a:moveTo>
                  <a:pt x="16417" y="6415"/>
                </a:moveTo>
                <a:lnTo>
                  <a:pt x="16417" y="6415"/>
                </a:lnTo>
                <a:cubicBezTo>
                  <a:pt x="16423" y="6415"/>
                  <a:pt x="16423" y="6415"/>
                  <a:pt x="16428" y="6415"/>
                </a:cubicBezTo>
                <a:cubicBezTo>
                  <a:pt x="16435" y="6415"/>
                  <a:pt x="16435" y="6403"/>
                  <a:pt x="16435" y="6403"/>
                </a:cubicBezTo>
                <a:cubicBezTo>
                  <a:pt x="16440" y="6403"/>
                  <a:pt x="16446" y="6409"/>
                  <a:pt x="16446" y="6409"/>
                </a:cubicBezTo>
                <a:cubicBezTo>
                  <a:pt x="16458" y="6409"/>
                  <a:pt x="16464" y="6409"/>
                  <a:pt x="16470" y="6409"/>
                </a:cubicBezTo>
                <a:cubicBezTo>
                  <a:pt x="16476" y="6409"/>
                  <a:pt x="16482" y="6409"/>
                  <a:pt x="16482" y="6409"/>
                </a:cubicBezTo>
                <a:cubicBezTo>
                  <a:pt x="16494" y="6409"/>
                  <a:pt x="16500" y="6415"/>
                  <a:pt x="16506" y="6421"/>
                </a:cubicBezTo>
                <a:cubicBezTo>
                  <a:pt x="16517" y="6427"/>
                  <a:pt x="16517" y="6433"/>
                  <a:pt x="16529" y="6439"/>
                </a:cubicBezTo>
                <a:cubicBezTo>
                  <a:pt x="16529" y="6439"/>
                  <a:pt x="16535" y="6439"/>
                  <a:pt x="16541" y="6445"/>
                </a:cubicBezTo>
                <a:cubicBezTo>
                  <a:pt x="16547" y="6445"/>
                  <a:pt x="16541" y="6451"/>
                  <a:pt x="16547" y="6457"/>
                </a:cubicBezTo>
                <a:cubicBezTo>
                  <a:pt x="16553" y="6457"/>
                  <a:pt x="16559" y="6457"/>
                  <a:pt x="16559" y="6457"/>
                </a:cubicBezTo>
                <a:cubicBezTo>
                  <a:pt x="16565" y="6457"/>
                  <a:pt x="16571" y="6457"/>
                  <a:pt x="16577" y="6457"/>
                </a:cubicBezTo>
                <a:lnTo>
                  <a:pt x="16583" y="6463"/>
                </a:lnTo>
                <a:cubicBezTo>
                  <a:pt x="16601" y="6463"/>
                  <a:pt x="16606" y="6457"/>
                  <a:pt x="16624" y="6463"/>
                </a:cubicBezTo>
                <a:cubicBezTo>
                  <a:pt x="16624" y="6463"/>
                  <a:pt x="16630" y="6463"/>
                  <a:pt x="16636" y="6469"/>
                </a:cubicBezTo>
                <a:cubicBezTo>
                  <a:pt x="16642" y="6469"/>
                  <a:pt x="16648" y="6475"/>
                  <a:pt x="16660" y="6480"/>
                </a:cubicBezTo>
                <a:lnTo>
                  <a:pt x="16666" y="6486"/>
                </a:lnTo>
                <a:cubicBezTo>
                  <a:pt x="16672" y="6492"/>
                  <a:pt x="16678" y="6492"/>
                  <a:pt x="16678" y="6498"/>
                </a:cubicBezTo>
                <a:cubicBezTo>
                  <a:pt x="16689" y="6504"/>
                  <a:pt x="16695" y="6510"/>
                  <a:pt x="16701" y="6522"/>
                </a:cubicBezTo>
                <a:cubicBezTo>
                  <a:pt x="16701" y="6528"/>
                  <a:pt x="16701" y="6528"/>
                  <a:pt x="16707" y="6534"/>
                </a:cubicBezTo>
                <a:cubicBezTo>
                  <a:pt x="16713" y="6546"/>
                  <a:pt x="16731" y="6552"/>
                  <a:pt x="16731" y="6569"/>
                </a:cubicBezTo>
                <a:lnTo>
                  <a:pt x="16725" y="6575"/>
                </a:lnTo>
                <a:cubicBezTo>
                  <a:pt x="16725" y="6581"/>
                  <a:pt x="16725" y="6587"/>
                  <a:pt x="16725" y="6593"/>
                </a:cubicBezTo>
                <a:cubicBezTo>
                  <a:pt x="16725" y="6599"/>
                  <a:pt x="16719" y="6611"/>
                  <a:pt x="16707" y="6611"/>
                </a:cubicBezTo>
                <a:cubicBezTo>
                  <a:pt x="16707" y="6611"/>
                  <a:pt x="16701" y="6611"/>
                  <a:pt x="16695" y="6611"/>
                </a:cubicBezTo>
                <a:cubicBezTo>
                  <a:pt x="16695" y="6611"/>
                  <a:pt x="16689" y="6617"/>
                  <a:pt x="16683" y="6617"/>
                </a:cubicBezTo>
                <a:cubicBezTo>
                  <a:pt x="16683" y="6617"/>
                  <a:pt x="16678" y="6623"/>
                  <a:pt x="16672" y="6623"/>
                </a:cubicBezTo>
                <a:cubicBezTo>
                  <a:pt x="16672" y="6629"/>
                  <a:pt x="16666" y="6629"/>
                  <a:pt x="16660" y="6635"/>
                </a:cubicBezTo>
                <a:cubicBezTo>
                  <a:pt x="16660" y="6641"/>
                  <a:pt x="16660" y="6641"/>
                  <a:pt x="16660" y="6647"/>
                </a:cubicBezTo>
                <a:cubicBezTo>
                  <a:pt x="16660" y="6652"/>
                  <a:pt x="16660" y="6652"/>
                  <a:pt x="16660" y="6658"/>
                </a:cubicBezTo>
                <a:cubicBezTo>
                  <a:pt x="16660" y="6670"/>
                  <a:pt x="16672" y="6676"/>
                  <a:pt x="16683" y="6676"/>
                </a:cubicBezTo>
                <a:cubicBezTo>
                  <a:pt x="16695" y="6676"/>
                  <a:pt x="16701" y="6676"/>
                  <a:pt x="16713" y="6670"/>
                </a:cubicBezTo>
                <a:cubicBezTo>
                  <a:pt x="16713" y="6664"/>
                  <a:pt x="16719" y="6664"/>
                  <a:pt x="16725" y="6658"/>
                </a:cubicBezTo>
                <a:lnTo>
                  <a:pt x="16725" y="6652"/>
                </a:lnTo>
                <a:cubicBezTo>
                  <a:pt x="16731" y="6647"/>
                  <a:pt x="16731" y="6641"/>
                  <a:pt x="16737" y="6641"/>
                </a:cubicBezTo>
                <a:cubicBezTo>
                  <a:pt x="16755" y="6641"/>
                  <a:pt x="16760" y="6641"/>
                  <a:pt x="16772" y="6647"/>
                </a:cubicBezTo>
                <a:cubicBezTo>
                  <a:pt x="16778" y="6652"/>
                  <a:pt x="16778" y="6652"/>
                  <a:pt x="16784" y="6658"/>
                </a:cubicBezTo>
                <a:cubicBezTo>
                  <a:pt x="16784" y="6664"/>
                  <a:pt x="16790" y="6664"/>
                  <a:pt x="16796" y="6664"/>
                </a:cubicBezTo>
                <a:cubicBezTo>
                  <a:pt x="16796" y="6670"/>
                  <a:pt x="16802" y="6676"/>
                  <a:pt x="16808" y="6676"/>
                </a:cubicBezTo>
                <a:cubicBezTo>
                  <a:pt x="16808" y="6682"/>
                  <a:pt x="16814" y="6682"/>
                  <a:pt x="16814" y="6682"/>
                </a:cubicBezTo>
                <a:cubicBezTo>
                  <a:pt x="16820" y="6682"/>
                  <a:pt x="16826" y="6688"/>
                  <a:pt x="16826" y="6688"/>
                </a:cubicBezTo>
                <a:cubicBezTo>
                  <a:pt x="16838" y="6688"/>
                  <a:pt x="16844" y="6688"/>
                  <a:pt x="16855" y="6694"/>
                </a:cubicBezTo>
                <a:cubicBezTo>
                  <a:pt x="16861" y="6700"/>
                  <a:pt x="16861" y="6700"/>
                  <a:pt x="16867" y="6706"/>
                </a:cubicBezTo>
                <a:cubicBezTo>
                  <a:pt x="16873" y="6706"/>
                  <a:pt x="16873" y="6706"/>
                  <a:pt x="16879" y="6706"/>
                </a:cubicBezTo>
                <a:cubicBezTo>
                  <a:pt x="16885" y="6706"/>
                  <a:pt x="16891" y="6712"/>
                  <a:pt x="16897" y="6712"/>
                </a:cubicBezTo>
                <a:cubicBezTo>
                  <a:pt x="16909" y="6712"/>
                  <a:pt x="16915" y="6712"/>
                  <a:pt x="16926" y="6712"/>
                </a:cubicBezTo>
                <a:cubicBezTo>
                  <a:pt x="16933" y="6712"/>
                  <a:pt x="16938" y="6712"/>
                  <a:pt x="16950" y="6712"/>
                </a:cubicBezTo>
                <a:cubicBezTo>
                  <a:pt x="16950" y="6712"/>
                  <a:pt x="16956" y="6706"/>
                  <a:pt x="16962" y="6706"/>
                </a:cubicBezTo>
                <a:cubicBezTo>
                  <a:pt x="16962" y="6700"/>
                  <a:pt x="16968" y="6700"/>
                  <a:pt x="16968" y="6700"/>
                </a:cubicBezTo>
                <a:cubicBezTo>
                  <a:pt x="16974" y="6694"/>
                  <a:pt x="16974" y="6688"/>
                  <a:pt x="16974" y="6688"/>
                </a:cubicBezTo>
                <a:cubicBezTo>
                  <a:pt x="16974" y="6676"/>
                  <a:pt x="16974" y="6670"/>
                  <a:pt x="16974" y="6664"/>
                </a:cubicBezTo>
                <a:cubicBezTo>
                  <a:pt x="16980" y="6664"/>
                  <a:pt x="16986" y="6664"/>
                  <a:pt x="16992" y="6664"/>
                </a:cubicBezTo>
                <a:cubicBezTo>
                  <a:pt x="16998" y="6658"/>
                  <a:pt x="17004" y="6658"/>
                  <a:pt x="17015" y="6652"/>
                </a:cubicBezTo>
                <a:cubicBezTo>
                  <a:pt x="17021" y="6652"/>
                  <a:pt x="17021" y="6647"/>
                  <a:pt x="17027" y="6641"/>
                </a:cubicBezTo>
                <a:cubicBezTo>
                  <a:pt x="17033" y="6635"/>
                  <a:pt x="17039" y="6623"/>
                  <a:pt x="17051" y="6623"/>
                </a:cubicBezTo>
                <a:cubicBezTo>
                  <a:pt x="17057" y="6623"/>
                  <a:pt x="17057" y="6623"/>
                  <a:pt x="17057" y="6623"/>
                </a:cubicBezTo>
                <a:cubicBezTo>
                  <a:pt x="17063" y="6623"/>
                  <a:pt x="17063" y="6623"/>
                  <a:pt x="17069" y="6629"/>
                </a:cubicBezTo>
                <a:cubicBezTo>
                  <a:pt x="17069" y="6629"/>
                  <a:pt x="17075" y="6629"/>
                  <a:pt x="17081" y="6629"/>
                </a:cubicBezTo>
                <a:cubicBezTo>
                  <a:pt x="17087" y="6629"/>
                  <a:pt x="17087" y="6635"/>
                  <a:pt x="17093" y="6635"/>
                </a:cubicBezTo>
                <a:cubicBezTo>
                  <a:pt x="17099" y="6641"/>
                  <a:pt x="17104" y="6641"/>
                  <a:pt x="17116" y="6647"/>
                </a:cubicBezTo>
                <a:lnTo>
                  <a:pt x="17122" y="6652"/>
                </a:lnTo>
                <a:cubicBezTo>
                  <a:pt x="17134" y="6658"/>
                  <a:pt x="17134" y="6670"/>
                  <a:pt x="17140" y="6676"/>
                </a:cubicBezTo>
                <a:cubicBezTo>
                  <a:pt x="17140" y="6676"/>
                  <a:pt x="17146" y="6682"/>
                  <a:pt x="17146" y="6688"/>
                </a:cubicBezTo>
                <a:cubicBezTo>
                  <a:pt x="17152" y="6694"/>
                  <a:pt x="17158" y="6694"/>
                  <a:pt x="17170" y="6706"/>
                </a:cubicBezTo>
                <a:cubicBezTo>
                  <a:pt x="17170" y="6706"/>
                  <a:pt x="17176" y="6712"/>
                  <a:pt x="17176" y="6718"/>
                </a:cubicBezTo>
                <a:cubicBezTo>
                  <a:pt x="17181" y="6724"/>
                  <a:pt x="17187" y="6730"/>
                  <a:pt x="17193" y="6735"/>
                </a:cubicBezTo>
                <a:cubicBezTo>
                  <a:pt x="17193" y="6741"/>
                  <a:pt x="17199" y="6747"/>
                  <a:pt x="17199" y="6753"/>
                </a:cubicBezTo>
                <a:cubicBezTo>
                  <a:pt x="17199" y="6759"/>
                  <a:pt x="17205" y="6765"/>
                  <a:pt x="17205" y="6765"/>
                </a:cubicBezTo>
                <a:cubicBezTo>
                  <a:pt x="17217" y="6765"/>
                  <a:pt x="17217" y="6765"/>
                  <a:pt x="17229" y="6765"/>
                </a:cubicBezTo>
                <a:cubicBezTo>
                  <a:pt x="17241" y="6765"/>
                  <a:pt x="17253" y="6765"/>
                  <a:pt x="17270" y="6759"/>
                </a:cubicBezTo>
                <a:cubicBezTo>
                  <a:pt x="17276" y="6759"/>
                  <a:pt x="17282" y="6759"/>
                  <a:pt x="17288" y="6759"/>
                </a:cubicBezTo>
                <a:cubicBezTo>
                  <a:pt x="17306" y="6759"/>
                  <a:pt x="17312" y="6765"/>
                  <a:pt x="17318" y="6777"/>
                </a:cubicBezTo>
                <a:cubicBezTo>
                  <a:pt x="17330" y="6789"/>
                  <a:pt x="17330" y="6789"/>
                  <a:pt x="17342" y="6795"/>
                </a:cubicBezTo>
                <a:cubicBezTo>
                  <a:pt x="17348" y="6795"/>
                  <a:pt x="17353" y="6801"/>
                  <a:pt x="17359" y="6801"/>
                </a:cubicBezTo>
                <a:cubicBezTo>
                  <a:pt x="17365" y="6801"/>
                  <a:pt x="17371" y="6801"/>
                  <a:pt x="17377" y="6801"/>
                </a:cubicBezTo>
                <a:cubicBezTo>
                  <a:pt x="17377" y="6765"/>
                  <a:pt x="17377" y="6765"/>
                  <a:pt x="17377" y="6765"/>
                </a:cubicBezTo>
                <a:cubicBezTo>
                  <a:pt x="17377" y="6753"/>
                  <a:pt x="17371" y="6747"/>
                  <a:pt x="17359" y="6747"/>
                </a:cubicBezTo>
                <a:cubicBezTo>
                  <a:pt x="17359" y="6747"/>
                  <a:pt x="17353" y="6747"/>
                  <a:pt x="17353" y="6741"/>
                </a:cubicBezTo>
                <a:cubicBezTo>
                  <a:pt x="17348" y="6741"/>
                  <a:pt x="17342" y="6741"/>
                  <a:pt x="17342" y="6741"/>
                </a:cubicBezTo>
                <a:cubicBezTo>
                  <a:pt x="17336" y="6741"/>
                  <a:pt x="17336" y="6735"/>
                  <a:pt x="17336" y="6730"/>
                </a:cubicBezTo>
                <a:cubicBezTo>
                  <a:pt x="17330" y="6724"/>
                  <a:pt x="17330" y="6724"/>
                  <a:pt x="17324" y="6718"/>
                </a:cubicBezTo>
                <a:cubicBezTo>
                  <a:pt x="17324" y="6712"/>
                  <a:pt x="17318" y="6712"/>
                  <a:pt x="17312" y="6712"/>
                </a:cubicBezTo>
                <a:cubicBezTo>
                  <a:pt x="17306" y="6712"/>
                  <a:pt x="17300" y="6712"/>
                  <a:pt x="17300" y="6712"/>
                </a:cubicBezTo>
                <a:cubicBezTo>
                  <a:pt x="17294" y="6706"/>
                  <a:pt x="17294" y="6712"/>
                  <a:pt x="17288" y="6712"/>
                </a:cubicBezTo>
                <a:cubicBezTo>
                  <a:pt x="17282" y="6706"/>
                  <a:pt x="17282" y="6700"/>
                  <a:pt x="17276" y="6700"/>
                </a:cubicBezTo>
                <a:cubicBezTo>
                  <a:pt x="17270" y="6700"/>
                  <a:pt x="17270" y="6700"/>
                  <a:pt x="17265" y="6700"/>
                </a:cubicBezTo>
                <a:cubicBezTo>
                  <a:pt x="17259" y="6700"/>
                  <a:pt x="17259" y="6694"/>
                  <a:pt x="17253" y="6694"/>
                </a:cubicBezTo>
                <a:cubicBezTo>
                  <a:pt x="17247" y="6694"/>
                  <a:pt x="17241" y="6694"/>
                  <a:pt x="17229" y="6694"/>
                </a:cubicBezTo>
                <a:cubicBezTo>
                  <a:pt x="17229" y="6623"/>
                  <a:pt x="17229" y="6623"/>
                  <a:pt x="17229" y="6623"/>
                </a:cubicBezTo>
                <a:cubicBezTo>
                  <a:pt x="17211" y="6623"/>
                  <a:pt x="17199" y="6623"/>
                  <a:pt x="17181" y="6623"/>
                </a:cubicBezTo>
                <a:cubicBezTo>
                  <a:pt x="17181" y="6569"/>
                  <a:pt x="17181" y="6569"/>
                  <a:pt x="17181" y="6569"/>
                </a:cubicBezTo>
                <a:cubicBezTo>
                  <a:pt x="17199" y="6569"/>
                  <a:pt x="17205" y="6569"/>
                  <a:pt x="17223" y="6569"/>
                </a:cubicBezTo>
                <a:cubicBezTo>
                  <a:pt x="17223" y="6552"/>
                  <a:pt x="17223" y="6552"/>
                  <a:pt x="17223" y="6552"/>
                </a:cubicBezTo>
                <a:cubicBezTo>
                  <a:pt x="17223" y="6546"/>
                  <a:pt x="17217" y="6546"/>
                  <a:pt x="17211" y="6546"/>
                </a:cubicBezTo>
                <a:cubicBezTo>
                  <a:pt x="17211" y="6540"/>
                  <a:pt x="17211" y="6534"/>
                  <a:pt x="17205" y="6534"/>
                </a:cubicBezTo>
                <a:cubicBezTo>
                  <a:pt x="17199" y="6528"/>
                  <a:pt x="17199" y="6528"/>
                  <a:pt x="17193" y="6522"/>
                </a:cubicBezTo>
                <a:cubicBezTo>
                  <a:pt x="17134" y="6522"/>
                  <a:pt x="17134" y="6522"/>
                  <a:pt x="17134" y="6522"/>
                </a:cubicBezTo>
                <a:cubicBezTo>
                  <a:pt x="17134" y="6522"/>
                  <a:pt x="17134" y="6516"/>
                  <a:pt x="17128" y="6510"/>
                </a:cubicBezTo>
                <a:cubicBezTo>
                  <a:pt x="17122" y="6510"/>
                  <a:pt x="17116" y="6510"/>
                  <a:pt x="17116" y="6504"/>
                </a:cubicBezTo>
                <a:cubicBezTo>
                  <a:pt x="17110" y="6498"/>
                  <a:pt x="17116" y="6486"/>
                  <a:pt x="17110" y="6480"/>
                </a:cubicBezTo>
                <a:cubicBezTo>
                  <a:pt x="17110" y="6480"/>
                  <a:pt x="17110" y="6475"/>
                  <a:pt x="17110" y="6469"/>
                </a:cubicBezTo>
                <a:cubicBezTo>
                  <a:pt x="17104" y="6469"/>
                  <a:pt x="17099" y="6469"/>
                  <a:pt x="17099" y="6463"/>
                </a:cubicBezTo>
                <a:cubicBezTo>
                  <a:pt x="17093" y="6463"/>
                  <a:pt x="17087" y="6457"/>
                  <a:pt x="17087" y="6457"/>
                </a:cubicBezTo>
                <a:cubicBezTo>
                  <a:pt x="17081" y="6451"/>
                  <a:pt x="17081" y="6445"/>
                  <a:pt x="17075" y="6445"/>
                </a:cubicBezTo>
                <a:cubicBezTo>
                  <a:pt x="17069" y="6439"/>
                  <a:pt x="17063" y="6439"/>
                  <a:pt x="17063" y="6433"/>
                </a:cubicBezTo>
                <a:cubicBezTo>
                  <a:pt x="17051" y="6427"/>
                  <a:pt x="17051" y="6415"/>
                  <a:pt x="17039" y="6415"/>
                </a:cubicBezTo>
                <a:cubicBezTo>
                  <a:pt x="17033" y="6409"/>
                  <a:pt x="17033" y="6409"/>
                  <a:pt x="17027" y="6409"/>
                </a:cubicBezTo>
                <a:cubicBezTo>
                  <a:pt x="17021" y="6403"/>
                  <a:pt x="17010" y="6409"/>
                  <a:pt x="17004" y="6409"/>
                </a:cubicBezTo>
                <a:cubicBezTo>
                  <a:pt x="16992" y="6409"/>
                  <a:pt x="16986" y="6403"/>
                  <a:pt x="16974" y="6397"/>
                </a:cubicBezTo>
                <a:cubicBezTo>
                  <a:pt x="16974" y="6392"/>
                  <a:pt x="16974" y="6386"/>
                  <a:pt x="16968" y="6386"/>
                </a:cubicBezTo>
                <a:cubicBezTo>
                  <a:pt x="16968" y="6380"/>
                  <a:pt x="16962" y="6386"/>
                  <a:pt x="16962" y="6386"/>
                </a:cubicBezTo>
                <a:cubicBezTo>
                  <a:pt x="16956" y="6380"/>
                  <a:pt x="16950" y="6380"/>
                  <a:pt x="16944" y="6380"/>
                </a:cubicBezTo>
                <a:cubicBezTo>
                  <a:pt x="16938" y="6380"/>
                  <a:pt x="16933" y="6374"/>
                  <a:pt x="16921" y="6374"/>
                </a:cubicBezTo>
                <a:cubicBezTo>
                  <a:pt x="16915" y="6368"/>
                  <a:pt x="16909" y="6362"/>
                  <a:pt x="16897" y="6356"/>
                </a:cubicBezTo>
                <a:cubicBezTo>
                  <a:pt x="16897" y="6356"/>
                  <a:pt x="16891" y="6356"/>
                  <a:pt x="16891" y="6350"/>
                </a:cubicBezTo>
                <a:cubicBezTo>
                  <a:pt x="16885" y="6350"/>
                  <a:pt x="16879" y="6350"/>
                  <a:pt x="16879" y="6350"/>
                </a:cubicBezTo>
                <a:cubicBezTo>
                  <a:pt x="16861" y="6350"/>
                  <a:pt x="16855" y="6356"/>
                  <a:pt x="16838" y="6350"/>
                </a:cubicBezTo>
                <a:cubicBezTo>
                  <a:pt x="16832" y="6350"/>
                  <a:pt x="16832" y="6350"/>
                  <a:pt x="16826" y="6350"/>
                </a:cubicBezTo>
                <a:cubicBezTo>
                  <a:pt x="16814" y="6350"/>
                  <a:pt x="16802" y="6350"/>
                  <a:pt x="16790" y="6344"/>
                </a:cubicBezTo>
                <a:cubicBezTo>
                  <a:pt x="16784" y="6344"/>
                  <a:pt x="16778" y="6338"/>
                  <a:pt x="16767" y="6332"/>
                </a:cubicBezTo>
                <a:cubicBezTo>
                  <a:pt x="16760" y="6326"/>
                  <a:pt x="16755" y="6320"/>
                  <a:pt x="16743" y="6320"/>
                </a:cubicBezTo>
                <a:cubicBezTo>
                  <a:pt x="16743" y="6315"/>
                  <a:pt x="16737" y="6315"/>
                  <a:pt x="16737" y="6315"/>
                </a:cubicBezTo>
                <a:cubicBezTo>
                  <a:pt x="16731" y="6315"/>
                  <a:pt x="16725" y="6315"/>
                  <a:pt x="16719" y="6309"/>
                </a:cubicBezTo>
                <a:cubicBezTo>
                  <a:pt x="16713" y="6309"/>
                  <a:pt x="16707" y="6297"/>
                  <a:pt x="16701" y="6297"/>
                </a:cubicBezTo>
                <a:cubicBezTo>
                  <a:pt x="16695" y="6297"/>
                  <a:pt x="16689" y="6297"/>
                  <a:pt x="16683" y="6303"/>
                </a:cubicBezTo>
                <a:cubicBezTo>
                  <a:pt x="16678" y="6303"/>
                  <a:pt x="16678" y="6309"/>
                  <a:pt x="16672" y="6315"/>
                </a:cubicBezTo>
                <a:cubicBezTo>
                  <a:pt x="16666" y="6320"/>
                  <a:pt x="16660" y="6326"/>
                  <a:pt x="16648" y="6326"/>
                </a:cubicBezTo>
                <a:cubicBezTo>
                  <a:pt x="16642" y="6326"/>
                  <a:pt x="16636" y="6326"/>
                  <a:pt x="16624" y="6326"/>
                </a:cubicBezTo>
                <a:cubicBezTo>
                  <a:pt x="16618" y="6326"/>
                  <a:pt x="16618" y="6326"/>
                  <a:pt x="16612" y="6332"/>
                </a:cubicBezTo>
                <a:cubicBezTo>
                  <a:pt x="16606" y="6332"/>
                  <a:pt x="16606" y="6338"/>
                  <a:pt x="16601" y="6344"/>
                </a:cubicBezTo>
                <a:cubicBezTo>
                  <a:pt x="16601" y="6350"/>
                  <a:pt x="16606" y="6356"/>
                  <a:pt x="16601" y="6362"/>
                </a:cubicBezTo>
                <a:cubicBezTo>
                  <a:pt x="16601" y="6368"/>
                  <a:pt x="16601" y="6374"/>
                  <a:pt x="16594" y="6374"/>
                </a:cubicBezTo>
                <a:cubicBezTo>
                  <a:pt x="16594" y="6380"/>
                  <a:pt x="16589" y="6380"/>
                  <a:pt x="16583" y="6380"/>
                </a:cubicBezTo>
                <a:cubicBezTo>
                  <a:pt x="16577" y="6386"/>
                  <a:pt x="16571" y="6386"/>
                  <a:pt x="16565" y="6386"/>
                </a:cubicBezTo>
                <a:cubicBezTo>
                  <a:pt x="16553" y="6386"/>
                  <a:pt x="16547" y="6380"/>
                  <a:pt x="16535" y="6380"/>
                </a:cubicBezTo>
                <a:cubicBezTo>
                  <a:pt x="16529" y="6380"/>
                  <a:pt x="16523" y="6380"/>
                  <a:pt x="16512" y="6374"/>
                </a:cubicBezTo>
                <a:cubicBezTo>
                  <a:pt x="16512" y="6374"/>
                  <a:pt x="16512" y="6368"/>
                  <a:pt x="16506" y="6362"/>
                </a:cubicBezTo>
                <a:cubicBezTo>
                  <a:pt x="16506" y="6362"/>
                  <a:pt x="16506" y="6356"/>
                  <a:pt x="16506" y="6350"/>
                </a:cubicBezTo>
                <a:cubicBezTo>
                  <a:pt x="16500" y="6344"/>
                  <a:pt x="16494" y="6344"/>
                  <a:pt x="16482" y="6344"/>
                </a:cubicBezTo>
                <a:cubicBezTo>
                  <a:pt x="16476" y="6344"/>
                  <a:pt x="16476" y="6344"/>
                  <a:pt x="16470" y="6344"/>
                </a:cubicBezTo>
                <a:cubicBezTo>
                  <a:pt x="16464" y="6344"/>
                  <a:pt x="16464" y="6350"/>
                  <a:pt x="16458" y="6350"/>
                </a:cubicBezTo>
                <a:cubicBezTo>
                  <a:pt x="16458" y="6356"/>
                  <a:pt x="16452" y="6356"/>
                  <a:pt x="16446" y="6356"/>
                </a:cubicBezTo>
                <a:cubicBezTo>
                  <a:pt x="16375" y="6356"/>
                  <a:pt x="16375" y="6356"/>
                  <a:pt x="16375" y="6356"/>
                </a:cubicBezTo>
                <a:cubicBezTo>
                  <a:pt x="16375" y="6380"/>
                  <a:pt x="16375" y="6380"/>
                  <a:pt x="16375" y="6380"/>
                </a:cubicBezTo>
                <a:cubicBezTo>
                  <a:pt x="16381" y="6380"/>
                  <a:pt x="16387" y="6380"/>
                  <a:pt x="16387" y="6386"/>
                </a:cubicBezTo>
                <a:cubicBezTo>
                  <a:pt x="16393" y="6386"/>
                  <a:pt x="16399" y="6386"/>
                  <a:pt x="16399" y="6392"/>
                </a:cubicBezTo>
                <a:cubicBezTo>
                  <a:pt x="16405" y="6397"/>
                  <a:pt x="16399" y="6397"/>
                  <a:pt x="16399" y="6403"/>
                </a:cubicBezTo>
                <a:cubicBezTo>
                  <a:pt x="16399" y="6409"/>
                  <a:pt x="16399" y="6421"/>
                  <a:pt x="16399" y="6427"/>
                </a:cubicBezTo>
                <a:cubicBezTo>
                  <a:pt x="16417" y="6427"/>
                  <a:pt x="16417" y="6427"/>
                  <a:pt x="16417" y="6427"/>
                </a:cubicBezTo>
                <a:cubicBezTo>
                  <a:pt x="16417" y="6421"/>
                  <a:pt x="16417" y="6415"/>
                  <a:pt x="16417" y="6415"/>
                </a:cubicBezTo>
                <a:close/>
                <a:moveTo>
                  <a:pt x="15966" y="6291"/>
                </a:moveTo>
                <a:lnTo>
                  <a:pt x="15966" y="6291"/>
                </a:lnTo>
                <a:cubicBezTo>
                  <a:pt x="15960" y="6291"/>
                  <a:pt x="15954" y="6291"/>
                  <a:pt x="15954" y="6291"/>
                </a:cubicBezTo>
                <a:cubicBezTo>
                  <a:pt x="15948" y="6291"/>
                  <a:pt x="15948" y="6303"/>
                  <a:pt x="15948" y="6303"/>
                </a:cubicBezTo>
                <a:cubicBezTo>
                  <a:pt x="15948" y="6309"/>
                  <a:pt x="15954" y="6315"/>
                  <a:pt x="15960" y="6315"/>
                </a:cubicBezTo>
                <a:cubicBezTo>
                  <a:pt x="15966" y="6315"/>
                  <a:pt x="15966" y="6315"/>
                  <a:pt x="15966" y="6315"/>
                </a:cubicBezTo>
                <a:cubicBezTo>
                  <a:pt x="15978" y="6315"/>
                  <a:pt x="15978" y="6315"/>
                  <a:pt x="15978" y="6315"/>
                </a:cubicBezTo>
                <a:cubicBezTo>
                  <a:pt x="15990" y="6315"/>
                  <a:pt x="15996" y="6315"/>
                  <a:pt x="16002" y="6315"/>
                </a:cubicBezTo>
                <a:cubicBezTo>
                  <a:pt x="16014" y="6315"/>
                  <a:pt x="16019" y="6315"/>
                  <a:pt x="16025" y="6315"/>
                </a:cubicBezTo>
                <a:cubicBezTo>
                  <a:pt x="16025" y="6309"/>
                  <a:pt x="16019" y="6315"/>
                  <a:pt x="16019" y="6315"/>
                </a:cubicBezTo>
                <a:cubicBezTo>
                  <a:pt x="16019" y="6303"/>
                  <a:pt x="16019" y="6297"/>
                  <a:pt x="16019" y="6291"/>
                </a:cubicBezTo>
                <a:cubicBezTo>
                  <a:pt x="16014" y="6291"/>
                  <a:pt x="16008" y="6285"/>
                  <a:pt x="16002" y="6285"/>
                </a:cubicBezTo>
                <a:cubicBezTo>
                  <a:pt x="15966" y="6285"/>
                  <a:pt x="15966" y="6285"/>
                  <a:pt x="15966" y="6285"/>
                </a:cubicBezTo>
                <a:lnTo>
                  <a:pt x="15966" y="6291"/>
                </a:lnTo>
                <a:close/>
                <a:moveTo>
                  <a:pt x="16553" y="6249"/>
                </a:moveTo>
                <a:lnTo>
                  <a:pt x="16553" y="6249"/>
                </a:lnTo>
                <a:cubicBezTo>
                  <a:pt x="16553" y="6255"/>
                  <a:pt x="16559" y="6255"/>
                  <a:pt x="16559" y="6261"/>
                </a:cubicBezTo>
                <a:cubicBezTo>
                  <a:pt x="16559" y="6267"/>
                  <a:pt x="16565" y="6273"/>
                  <a:pt x="16565" y="6279"/>
                </a:cubicBezTo>
                <a:cubicBezTo>
                  <a:pt x="16565" y="6291"/>
                  <a:pt x="16559" y="6297"/>
                  <a:pt x="16559" y="6309"/>
                </a:cubicBezTo>
                <a:cubicBezTo>
                  <a:pt x="16618" y="6309"/>
                  <a:pt x="16618" y="6309"/>
                  <a:pt x="16618" y="6309"/>
                </a:cubicBezTo>
                <a:cubicBezTo>
                  <a:pt x="16618" y="6297"/>
                  <a:pt x="16618" y="6297"/>
                  <a:pt x="16618" y="6297"/>
                </a:cubicBezTo>
                <a:cubicBezTo>
                  <a:pt x="16594" y="6297"/>
                  <a:pt x="16594" y="6297"/>
                  <a:pt x="16594" y="6297"/>
                </a:cubicBezTo>
                <a:cubicBezTo>
                  <a:pt x="16594" y="6285"/>
                  <a:pt x="16594" y="6279"/>
                  <a:pt x="16594" y="6273"/>
                </a:cubicBezTo>
                <a:cubicBezTo>
                  <a:pt x="16594" y="6267"/>
                  <a:pt x="16589" y="6267"/>
                  <a:pt x="16589" y="6261"/>
                </a:cubicBezTo>
                <a:cubicBezTo>
                  <a:pt x="16589" y="6255"/>
                  <a:pt x="16594" y="6249"/>
                  <a:pt x="16594" y="6249"/>
                </a:cubicBezTo>
                <a:cubicBezTo>
                  <a:pt x="16577" y="6249"/>
                  <a:pt x="16571" y="6249"/>
                  <a:pt x="16553" y="6249"/>
                </a:cubicBezTo>
                <a:close/>
                <a:moveTo>
                  <a:pt x="16316" y="6255"/>
                </a:moveTo>
                <a:lnTo>
                  <a:pt x="16316" y="6255"/>
                </a:lnTo>
                <a:cubicBezTo>
                  <a:pt x="16310" y="6255"/>
                  <a:pt x="16304" y="6249"/>
                  <a:pt x="16298" y="6255"/>
                </a:cubicBezTo>
                <a:cubicBezTo>
                  <a:pt x="16292" y="6255"/>
                  <a:pt x="16286" y="6261"/>
                  <a:pt x="16274" y="6267"/>
                </a:cubicBezTo>
                <a:cubicBezTo>
                  <a:pt x="16280" y="6273"/>
                  <a:pt x="16280" y="6273"/>
                  <a:pt x="16280" y="6273"/>
                </a:cubicBezTo>
                <a:cubicBezTo>
                  <a:pt x="16286" y="6279"/>
                  <a:pt x="16286" y="6279"/>
                  <a:pt x="16292" y="6279"/>
                </a:cubicBezTo>
                <a:cubicBezTo>
                  <a:pt x="16298" y="6279"/>
                  <a:pt x="16298" y="6285"/>
                  <a:pt x="16304" y="6285"/>
                </a:cubicBezTo>
                <a:cubicBezTo>
                  <a:pt x="16310" y="6285"/>
                  <a:pt x="16310" y="6291"/>
                  <a:pt x="16316" y="6291"/>
                </a:cubicBezTo>
                <a:cubicBezTo>
                  <a:pt x="16316" y="6291"/>
                  <a:pt x="16322" y="6291"/>
                  <a:pt x="16328" y="6291"/>
                </a:cubicBezTo>
                <a:cubicBezTo>
                  <a:pt x="16334" y="6291"/>
                  <a:pt x="16334" y="6285"/>
                  <a:pt x="16340" y="6291"/>
                </a:cubicBezTo>
                <a:cubicBezTo>
                  <a:pt x="16346" y="6291"/>
                  <a:pt x="16346" y="6297"/>
                  <a:pt x="16351" y="6297"/>
                </a:cubicBezTo>
                <a:cubicBezTo>
                  <a:pt x="16357" y="6303"/>
                  <a:pt x="16351" y="6309"/>
                  <a:pt x="16357" y="6309"/>
                </a:cubicBezTo>
                <a:cubicBezTo>
                  <a:pt x="16357" y="6315"/>
                  <a:pt x="16357" y="6320"/>
                  <a:pt x="16363" y="6326"/>
                </a:cubicBezTo>
                <a:cubicBezTo>
                  <a:pt x="16369" y="6326"/>
                  <a:pt x="16369" y="6326"/>
                  <a:pt x="16375" y="6326"/>
                </a:cubicBezTo>
                <a:cubicBezTo>
                  <a:pt x="16387" y="6326"/>
                  <a:pt x="16387" y="6326"/>
                  <a:pt x="16387" y="6326"/>
                </a:cubicBezTo>
                <a:cubicBezTo>
                  <a:pt x="16393" y="6326"/>
                  <a:pt x="16399" y="6320"/>
                  <a:pt x="16405" y="6320"/>
                </a:cubicBezTo>
                <a:cubicBezTo>
                  <a:pt x="16405" y="6320"/>
                  <a:pt x="16405" y="6315"/>
                  <a:pt x="16411" y="6315"/>
                </a:cubicBezTo>
                <a:cubicBezTo>
                  <a:pt x="16411" y="6315"/>
                  <a:pt x="16417" y="6320"/>
                  <a:pt x="16423" y="6320"/>
                </a:cubicBezTo>
                <a:cubicBezTo>
                  <a:pt x="16423" y="6320"/>
                  <a:pt x="16428" y="6320"/>
                  <a:pt x="16435" y="6320"/>
                </a:cubicBezTo>
                <a:cubicBezTo>
                  <a:pt x="16440" y="6320"/>
                  <a:pt x="16440" y="6320"/>
                  <a:pt x="16452" y="6320"/>
                </a:cubicBezTo>
                <a:cubicBezTo>
                  <a:pt x="16458" y="6320"/>
                  <a:pt x="16464" y="6320"/>
                  <a:pt x="16470" y="6320"/>
                </a:cubicBezTo>
                <a:cubicBezTo>
                  <a:pt x="16476" y="6320"/>
                  <a:pt x="16476" y="6315"/>
                  <a:pt x="16482" y="6315"/>
                </a:cubicBezTo>
                <a:cubicBezTo>
                  <a:pt x="16476" y="6309"/>
                  <a:pt x="16482" y="6303"/>
                  <a:pt x="16476" y="6303"/>
                </a:cubicBezTo>
                <a:cubicBezTo>
                  <a:pt x="16476" y="6297"/>
                  <a:pt x="16470" y="6303"/>
                  <a:pt x="16464" y="6297"/>
                </a:cubicBezTo>
                <a:cubicBezTo>
                  <a:pt x="16458" y="6285"/>
                  <a:pt x="16464" y="6273"/>
                  <a:pt x="16464" y="6261"/>
                </a:cubicBezTo>
                <a:cubicBezTo>
                  <a:pt x="16464" y="6255"/>
                  <a:pt x="16470" y="6249"/>
                  <a:pt x="16464" y="6249"/>
                </a:cubicBezTo>
                <a:cubicBezTo>
                  <a:pt x="16464" y="6243"/>
                  <a:pt x="16464" y="6237"/>
                  <a:pt x="16458" y="6237"/>
                </a:cubicBezTo>
                <a:cubicBezTo>
                  <a:pt x="16452" y="6231"/>
                  <a:pt x="16452" y="6231"/>
                  <a:pt x="16446" y="6231"/>
                </a:cubicBezTo>
                <a:cubicBezTo>
                  <a:pt x="16435" y="6231"/>
                  <a:pt x="16428" y="6226"/>
                  <a:pt x="16423" y="6226"/>
                </a:cubicBezTo>
                <a:cubicBezTo>
                  <a:pt x="16411" y="6226"/>
                  <a:pt x="16405" y="6231"/>
                  <a:pt x="16393" y="6231"/>
                </a:cubicBezTo>
                <a:cubicBezTo>
                  <a:pt x="16387" y="6237"/>
                  <a:pt x="16387" y="6237"/>
                  <a:pt x="16381" y="6243"/>
                </a:cubicBezTo>
                <a:cubicBezTo>
                  <a:pt x="16375" y="6243"/>
                  <a:pt x="16369" y="6243"/>
                  <a:pt x="16357" y="6243"/>
                </a:cubicBezTo>
                <a:cubicBezTo>
                  <a:pt x="16351" y="6243"/>
                  <a:pt x="16346" y="6243"/>
                  <a:pt x="16340" y="6243"/>
                </a:cubicBezTo>
                <a:cubicBezTo>
                  <a:pt x="16334" y="6243"/>
                  <a:pt x="16328" y="6249"/>
                  <a:pt x="16322" y="6249"/>
                </a:cubicBezTo>
                <a:cubicBezTo>
                  <a:pt x="16316" y="6255"/>
                  <a:pt x="16316" y="6255"/>
                  <a:pt x="16310" y="6261"/>
                </a:cubicBezTo>
                <a:cubicBezTo>
                  <a:pt x="16310" y="6261"/>
                  <a:pt x="16310" y="6267"/>
                  <a:pt x="16304" y="6267"/>
                </a:cubicBezTo>
                <a:lnTo>
                  <a:pt x="16316" y="6255"/>
                </a:lnTo>
                <a:close/>
                <a:moveTo>
                  <a:pt x="16298" y="6231"/>
                </a:moveTo>
                <a:lnTo>
                  <a:pt x="16298" y="6231"/>
                </a:lnTo>
                <a:cubicBezTo>
                  <a:pt x="16310" y="6226"/>
                  <a:pt x="16316" y="6220"/>
                  <a:pt x="16316" y="6202"/>
                </a:cubicBezTo>
                <a:cubicBezTo>
                  <a:pt x="16316" y="6196"/>
                  <a:pt x="16310" y="6190"/>
                  <a:pt x="16304" y="6190"/>
                </a:cubicBezTo>
                <a:cubicBezTo>
                  <a:pt x="16304" y="6190"/>
                  <a:pt x="16298" y="6184"/>
                  <a:pt x="16292" y="6184"/>
                </a:cubicBezTo>
                <a:cubicBezTo>
                  <a:pt x="16280" y="6184"/>
                  <a:pt x="16280" y="6184"/>
                  <a:pt x="16280" y="6184"/>
                </a:cubicBezTo>
                <a:lnTo>
                  <a:pt x="16274" y="6184"/>
                </a:lnTo>
                <a:cubicBezTo>
                  <a:pt x="16269" y="6184"/>
                  <a:pt x="16269" y="6190"/>
                  <a:pt x="16269" y="6196"/>
                </a:cubicBezTo>
                <a:cubicBezTo>
                  <a:pt x="16262" y="6202"/>
                  <a:pt x="16262" y="6208"/>
                  <a:pt x="16257" y="6220"/>
                </a:cubicBezTo>
                <a:cubicBezTo>
                  <a:pt x="16262" y="6226"/>
                  <a:pt x="16274" y="6231"/>
                  <a:pt x="16280" y="6231"/>
                </a:cubicBezTo>
                <a:cubicBezTo>
                  <a:pt x="16286" y="6231"/>
                  <a:pt x="16298" y="6231"/>
                  <a:pt x="16298" y="6231"/>
                </a:cubicBezTo>
                <a:close/>
                <a:moveTo>
                  <a:pt x="16245" y="6303"/>
                </a:moveTo>
                <a:lnTo>
                  <a:pt x="16245" y="6303"/>
                </a:lnTo>
                <a:cubicBezTo>
                  <a:pt x="16245" y="6315"/>
                  <a:pt x="16245" y="6315"/>
                  <a:pt x="16245" y="6315"/>
                </a:cubicBezTo>
                <a:cubicBezTo>
                  <a:pt x="16245" y="6320"/>
                  <a:pt x="16245" y="6326"/>
                  <a:pt x="16245" y="6332"/>
                </a:cubicBezTo>
                <a:cubicBezTo>
                  <a:pt x="16262" y="6332"/>
                  <a:pt x="16269" y="6332"/>
                  <a:pt x="16280" y="6332"/>
                </a:cubicBezTo>
                <a:cubicBezTo>
                  <a:pt x="16280" y="6297"/>
                  <a:pt x="16280" y="6297"/>
                  <a:pt x="16280" y="6297"/>
                </a:cubicBezTo>
                <a:cubicBezTo>
                  <a:pt x="16251" y="6297"/>
                  <a:pt x="16251" y="6297"/>
                  <a:pt x="16251" y="6297"/>
                </a:cubicBezTo>
                <a:cubicBezTo>
                  <a:pt x="16251" y="6315"/>
                  <a:pt x="16251" y="6315"/>
                  <a:pt x="16251" y="6315"/>
                </a:cubicBezTo>
                <a:lnTo>
                  <a:pt x="16245" y="6303"/>
                </a:lnTo>
                <a:close/>
                <a:moveTo>
                  <a:pt x="16138" y="6368"/>
                </a:moveTo>
                <a:lnTo>
                  <a:pt x="16138" y="6368"/>
                </a:lnTo>
                <a:cubicBezTo>
                  <a:pt x="16138" y="6374"/>
                  <a:pt x="16138" y="6380"/>
                  <a:pt x="16138" y="6380"/>
                </a:cubicBezTo>
                <a:cubicBezTo>
                  <a:pt x="16138" y="6386"/>
                  <a:pt x="16144" y="6386"/>
                  <a:pt x="16144" y="6392"/>
                </a:cubicBezTo>
                <a:cubicBezTo>
                  <a:pt x="16180" y="6392"/>
                  <a:pt x="16180" y="6392"/>
                  <a:pt x="16180" y="6392"/>
                </a:cubicBezTo>
                <a:cubicBezTo>
                  <a:pt x="16185" y="6392"/>
                  <a:pt x="16191" y="6392"/>
                  <a:pt x="16203" y="6392"/>
                </a:cubicBezTo>
                <a:lnTo>
                  <a:pt x="16209" y="6392"/>
                </a:lnTo>
                <a:cubicBezTo>
                  <a:pt x="16221" y="6392"/>
                  <a:pt x="16221" y="6392"/>
                  <a:pt x="16221" y="6392"/>
                </a:cubicBezTo>
                <a:cubicBezTo>
                  <a:pt x="16227" y="6392"/>
                  <a:pt x="16233" y="6397"/>
                  <a:pt x="16233" y="6397"/>
                </a:cubicBezTo>
                <a:cubicBezTo>
                  <a:pt x="16239" y="6397"/>
                  <a:pt x="16245" y="6397"/>
                  <a:pt x="16245" y="6397"/>
                </a:cubicBezTo>
                <a:cubicBezTo>
                  <a:pt x="16251" y="6397"/>
                  <a:pt x="16257" y="6397"/>
                  <a:pt x="16257" y="6403"/>
                </a:cubicBezTo>
                <a:cubicBezTo>
                  <a:pt x="16262" y="6403"/>
                  <a:pt x="16262" y="6409"/>
                  <a:pt x="16269" y="6409"/>
                </a:cubicBezTo>
                <a:cubicBezTo>
                  <a:pt x="16280" y="6409"/>
                  <a:pt x="16286" y="6409"/>
                  <a:pt x="16292" y="6409"/>
                </a:cubicBezTo>
                <a:cubicBezTo>
                  <a:pt x="16292" y="6397"/>
                  <a:pt x="16292" y="6392"/>
                  <a:pt x="16292" y="6374"/>
                </a:cubicBezTo>
                <a:cubicBezTo>
                  <a:pt x="16280" y="6374"/>
                  <a:pt x="16274" y="6374"/>
                  <a:pt x="16262" y="6374"/>
                </a:cubicBezTo>
                <a:cubicBezTo>
                  <a:pt x="16257" y="6374"/>
                  <a:pt x="16251" y="6368"/>
                  <a:pt x="16239" y="6368"/>
                </a:cubicBezTo>
                <a:cubicBezTo>
                  <a:pt x="16239" y="6368"/>
                  <a:pt x="16233" y="6368"/>
                  <a:pt x="16227" y="6368"/>
                </a:cubicBezTo>
                <a:cubicBezTo>
                  <a:pt x="16215" y="6368"/>
                  <a:pt x="16215" y="6368"/>
                  <a:pt x="16215" y="6368"/>
                </a:cubicBezTo>
                <a:cubicBezTo>
                  <a:pt x="16209" y="6368"/>
                  <a:pt x="16203" y="6362"/>
                  <a:pt x="16197" y="6362"/>
                </a:cubicBezTo>
                <a:cubicBezTo>
                  <a:pt x="16185" y="6362"/>
                  <a:pt x="16180" y="6356"/>
                  <a:pt x="16168" y="6356"/>
                </a:cubicBezTo>
                <a:cubicBezTo>
                  <a:pt x="16162" y="6356"/>
                  <a:pt x="16156" y="6356"/>
                  <a:pt x="16150" y="6356"/>
                </a:cubicBezTo>
                <a:cubicBezTo>
                  <a:pt x="16144" y="6362"/>
                  <a:pt x="16150" y="6368"/>
                  <a:pt x="16144" y="6368"/>
                </a:cubicBezTo>
                <a:cubicBezTo>
                  <a:pt x="16144" y="6374"/>
                  <a:pt x="16144" y="6380"/>
                  <a:pt x="16138" y="6380"/>
                </a:cubicBezTo>
                <a:lnTo>
                  <a:pt x="16138" y="6368"/>
                </a:lnTo>
                <a:close/>
                <a:moveTo>
                  <a:pt x="16096" y="6380"/>
                </a:moveTo>
                <a:lnTo>
                  <a:pt x="16096" y="6380"/>
                </a:lnTo>
                <a:cubicBezTo>
                  <a:pt x="16085" y="6374"/>
                  <a:pt x="16079" y="6374"/>
                  <a:pt x="16073" y="6374"/>
                </a:cubicBezTo>
                <a:cubicBezTo>
                  <a:pt x="16067" y="6374"/>
                  <a:pt x="16055" y="6368"/>
                  <a:pt x="16049" y="6368"/>
                </a:cubicBezTo>
                <a:cubicBezTo>
                  <a:pt x="16049" y="6392"/>
                  <a:pt x="16049" y="6392"/>
                  <a:pt x="16049" y="6392"/>
                </a:cubicBezTo>
                <a:cubicBezTo>
                  <a:pt x="16049" y="6392"/>
                  <a:pt x="16049" y="6397"/>
                  <a:pt x="16055" y="6403"/>
                </a:cubicBezTo>
                <a:cubicBezTo>
                  <a:pt x="16067" y="6409"/>
                  <a:pt x="16067" y="6409"/>
                  <a:pt x="16067" y="6409"/>
                </a:cubicBezTo>
                <a:cubicBezTo>
                  <a:pt x="16073" y="6409"/>
                  <a:pt x="16073" y="6409"/>
                  <a:pt x="16079" y="6409"/>
                </a:cubicBezTo>
                <a:cubicBezTo>
                  <a:pt x="16102" y="6409"/>
                  <a:pt x="16102" y="6409"/>
                  <a:pt x="16102" y="6409"/>
                </a:cubicBezTo>
                <a:cubicBezTo>
                  <a:pt x="16102" y="6392"/>
                  <a:pt x="16102" y="6392"/>
                  <a:pt x="16102" y="6392"/>
                </a:cubicBezTo>
                <a:cubicBezTo>
                  <a:pt x="16096" y="6386"/>
                  <a:pt x="16096" y="6380"/>
                  <a:pt x="16096" y="6380"/>
                </a:cubicBezTo>
                <a:close/>
                <a:moveTo>
                  <a:pt x="16168" y="6065"/>
                </a:moveTo>
                <a:lnTo>
                  <a:pt x="16168" y="6065"/>
                </a:lnTo>
                <a:cubicBezTo>
                  <a:pt x="16162" y="6077"/>
                  <a:pt x="16156" y="6083"/>
                  <a:pt x="16144" y="6089"/>
                </a:cubicBezTo>
                <a:cubicBezTo>
                  <a:pt x="16144" y="6095"/>
                  <a:pt x="16138" y="6101"/>
                  <a:pt x="16132" y="6101"/>
                </a:cubicBezTo>
                <a:cubicBezTo>
                  <a:pt x="16132" y="6101"/>
                  <a:pt x="16126" y="6107"/>
                  <a:pt x="16120" y="6113"/>
                </a:cubicBezTo>
                <a:cubicBezTo>
                  <a:pt x="16120" y="6113"/>
                  <a:pt x="16114" y="6107"/>
                  <a:pt x="16114" y="6113"/>
                </a:cubicBezTo>
                <a:cubicBezTo>
                  <a:pt x="16108" y="6113"/>
                  <a:pt x="16108" y="6119"/>
                  <a:pt x="16108" y="6119"/>
                </a:cubicBezTo>
                <a:cubicBezTo>
                  <a:pt x="16108" y="6125"/>
                  <a:pt x="16108" y="6125"/>
                  <a:pt x="16108" y="6125"/>
                </a:cubicBezTo>
                <a:cubicBezTo>
                  <a:pt x="16108" y="6137"/>
                  <a:pt x="16114" y="6142"/>
                  <a:pt x="16114" y="6154"/>
                </a:cubicBezTo>
                <a:cubicBezTo>
                  <a:pt x="16114" y="6160"/>
                  <a:pt x="16114" y="6160"/>
                  <a:pt x="16114" y="6166"/>
                </a:cubicBezTo>
                <a:cubicBezTo>
                  <a:pt x="16114" y="6178"/>
                  <a:pt x="16114" y="6184"/>
                  <a:pt x="16114" y="6190"/>
                </a:cubicBezTo>
                <a:cubicBezTo>
                  <a:pt x="16108" y="6196"/>
                  <a:pt x="16102" y="6196"/>
                  <a:pt x="16102" y="6202"/>
                </a:cubicBezTo>
                <a:cubicBezTo>
                  <a:pt x="16102" y="6208"/>
                  <a:pt x="16096" y="6214"/>
                  <a:pt x="16096" y="6226"/>
                </a:cubicBezTo>
                <a:cubicBezTo>
                  <a:pt x="16096" y="6231"/>
                  <a:pt x="16096" y="6231"/>
                  <a:pt x="16096" y="6237"/>
                </a:cubicBezTo>
                <a:cubicBezTo>
                  <a:pt x="16096" y="6243"/>
                  <a:pt x="16096" y="6249"/>
                  <a:pt x="16096" y="6261"/>
                </a:cubicBezTo>
                <a:cubicBezTo>
                  <a:pt x="16102" y="6261"/>
                  <a:pt x="16102" y="6255"/>
                  <a:pt x="16108" y="6261"/>
                </a:cubicBezTo>
                <a:cubicBezTo>
                  <a:pt x="16114" y="6261"/>
                  <a:pt x="16114" y="6267"/>
                  <a:pt x="16120" y="6267"/>
                </a:cubicBezTo>
                <a:cubicBezTo>
                  <a:pt x="16126" y="6267"/>
                  <a:pt x="16132" y="6261"/>
                  <a:pt x="16144" y="6261"/>
                </a:cubicBezTo>
                <a:cubicBezTo>
                  <a:pt x="16144" y="6249"/>
                  <a:pt x="16144" y="6243"/>
                  <a:pt x="16144" y="6231"/>
                </a:cubicBezTo>
                <a:cubicBezTo>
                  <a:pt x="16144" y="6220"/>
                  <a:pt x="16144" y="6214"/>
                  <a:pt x="16144" y="6196"/>
                </a:cubicBezTo>
                <a:cubicBezTo>
                  <a:pt x="16144" y="6196"/>
                  <a:pt x="16144" y="6196"/>
                  <a:pt x="16150" y="6196"/>
                </a:cubicBezTo>
                <a:cubicBezTo>
                  <a:pt x="16162" y="6196"/>
                  <a:pt x="16174" y="6196"/>
                  <a:pt x="16191" y="6196"/>
                </a:cubicBezTo>
                <a:cubicBezTo>
                  <a:pt x="16191" y="6196"/>
                  <a:pt x="16197" y="6196"/>
                  <a:pt x="16203" y="6196"/>
                </a:cubicBezTo>
                <a:cubicBezTo>
                  <a:pt x="16203" y="6190"/>
                  <a:pt x="16203" y="6190"/>
                  <a:pt x="16203" y="6178"/>
                </a:cubicBezTo>
                <a:cubicBezTo>
                  <a:pt x="16203" y="6172"/>
                  <a:pt x="16197" y="6166"/>
                  <a:pt x="16197" y="6160"/>
                </a:cubicBezTo>
                <a:cubicBezTo>
                  <a:pt x="16191" y="6160"/>
                  <a:pt x="16185" y="6160"/>
                  <a:pt x="16185" y="6154"/>
                </a:cubicBezTo>
                <a:cubicBezTo>
                  <a:pt x="16185" y="6149"/>
                  <a:pt x="16185" y="6149"/>
                  <a:pt x="16185" y="6142"/>
                </a:cubicBezTo>
                <a:cubicBezTo>
                  <a:pt x="16185" y="6137"/>
                  <a:pt x="16185" y="6137"/>
                  <a:pt x="16185" y="6131"/>
                </a:cubicBezTo>
                <a:cubicBezTo>
                  <a:pt x="16180" y="6131"/>
                  <a:pt x="16180" y="6125"/>
                  <a:pt x="16174" y="6125"/>
                </a:cubicBezTo>
                <a:cubicBezTo>
                  <a:pt x="16168" y="6125"/>
                  <a:pt x="16162" y="6131"/>
                  <a:pt x="16150" y="6131"/>
                </a:cubicBezTo>
                <a:cubicBezTo>
                  <a:pt x="16150" y="6113"/>
                  <a:pt x="16150" y="6113"/>
                  <a:pt x="16150" y="6113"/>
                </a:cubicBezTo>
                <a:cubicBezTo>
                  <a:pt x="16150" y="6107"/>
                  <a:pt x="16156" y="6107"/>
                  <a:pt x="16156" y="6101"/>
                </a:cubicBezTo>
                <a:cubicBezTo>
                  <a:pt x="16156" y="6095"/>
                  <a:pt x="16162" y="6095"/>
                  <a:pt x="16168" y="6095"/>
                </a:cubicBezTo>
                <a:cubicBezTo>
                  <a:pt x="16168" y="6089"/>
                  <a:pt x="16168" y="6083"/>
                  <a:pt x="16168" y="6083"/>
                </a:cubicBezTo>
                <a:cubicBezTo>
                  <a:pt x="16168" y="6077"/>
                  <a:pt x="16168" y="6071"/>
                  <a:pt x="16168" y="6065"/>
                </a:cubicBezTo>
                <a:close/>
                <a:moveTo>
                  <a:pt x="15628" y="6374"/>
                </a:moveTo>
                <a:lnTo>
                  <a:pt x="15628" y="6374"/>
                </a:lnTo>
                <a:cubicBezTo>
                  <a:pt x="15628" y="6380"/>
                  <a:pt x="15634" y="6386"/>
                  <a:pt x="15640" y="6392"/>
                </a:cubicBezTo>
                <a:cubicBezTo>
                  <a:pt x="15646" y="6392"/>
                  <a:pt x="15646" y="6397"/>
                  <a:pt x="15652" y="6397"/>
                </a:cubicBezTo>
                <a:cubicBezTo>
                  <a:pt x="15658" y="6397"/>
                  <a:pt x="15658" y="6397"/>
                  <a:pt x="15664" y="6403"/>
                </a:cubicBezTo>
                <a:cubicBezTo>
                  <a:pt x="15670" y="6403"/>
                  <a:pt x="15676" y="6403"/>
                  <a:pt x="15687" y="6403"/>
                </a:cubicBezTo>
                <a:cubicBezTo>
                  <a:pt x="15687" y="6409"/>
                  <a:pt x="15687" y="6409"/>
                  <a:pt x="15687" y="6415"/>
                </a:cubicBezTo>
                <a:cubicBezTo>
                  <a:pt x="15687" y="6427"/>
                  <a:pt x="15681" y="6427"/>
                  <a:pt x="15681" y="6439"/>
                </a:cubicBezTo>
                <a:cubicBezTo>
                  <a:pt x="15681" y="6445"/>
                  <a:pt x="15676" y="6445"/>
                  <a:pt x="15676" y="6451"/>
                </a:cubicBezTo>
                <a:cubicBezTo>
                  <a:pt x="15676" y="6457"/>
                  <a:pt x="15676" y="6457"/>
                  <a:pt x="15676" y="6463"/>
                </a:cubicBezTo>
                <a:cubicBezTo>
                  <a:pt x="15676" y="6469"/>
                  <a:pt x="15676" y="6469"/>
                  <a:pt x="15676" y="6475"/>
                </a:cubicBezTo>
                <a:cubicBezTo>
                  <a:pt x="15676" y="6480"/>
                  <a:pt x="15681" y="6480"/>
                  <a:pt x="15681" y="6486"/>
                </a:cubicBezTo>
                <a:cubicBezTo>
                  <a:pt x="15687" y="6492"/>
                  <a:pt x="15687" y="6498"/>
                  <a:pt x="15687" y="6498"/>
                </a:cubicBezTo>
                <a:cubicBezTo>
                  <a:pt x="15687" y="6504"/>
                  <a:pt x="15693" y="6510"/>
                  <a:pt x="15693" y="6510"/>
                </a:cubicBezTo>
                <a:cubicBezTo>
                  <a:pt x="15699" y="6510"/>
                  <a:pt x="15699" y="6510"/>
                  <a:pt x="15705" y="6504"/>
                </a:cubicBezTo>
                <a:cubicBezTo>
                  <a:pt x="15705" y="6498"/>
                  <a:pt x="15711" y="6498"/>
                  <a:pt x="15717" y="6498"/>
                </a:cubicBezTo>
                <a:cubicBezTo>
                  <a:pt x="15717" y="6486"/>
                  <a:pt x="15717" y="6480"/>
                  <a:pt x="15717" y="6469"/>
                </a:cubicBezTo>
                <a:cubicBezTo>
                  <a:pt x="15717" y="6463"/>
                  <a:pt x="15717" y="6457"/>
                  <a:pt x="15717" y="6445"/>
                </a:cubicBezTo>
                <a:cubicBezTo>
                  <a:pt x="15717" y="6439"/>
                  <a:pt x="15723" y="6439"/>
                  <a:pt x="15723" y="6433"/>
                </a:cubicBezTo>
                <a:cubicBezTo>
                  <a:pt x="15723" y="6356"/>
                  <a:pt x="15723" y="6356"/>
                  <a:pt x="15723" y="6356"/>
                </a:cubicBezTo>
                <a:cubicBezTo>
                  <a:pt x="15759" y="6356"/>
                  <a:pt x="15759" y="6356"/>
                  <a:pt x="15759" y="6356"/>
                </a:cubicBezTo>
                <a:cubicBezTo>
                  <a:pt x="15759" y="6386"/>
                  <a:pt x="15759" y="6386"/>
                  <a:pt x="15759" y="6386"/>
                </a:cubicBezTo>
                <a:cubicBezTo>
                  <a:pt x="15753" y="6397"/>
                  <a:pt x="15753" y="6397"/>
                  <a:pt x="15753" y="6397"/>
                </a:cubicBezTo>
                <a:cubicBezTo>
                  <a:pt x="15753" y="6409"/>
                  <a:pt x="15753" y="6409"/>
                  <a:pt x="15753" y="6409"/>
                </a:cubicBezTo>
                <a:cubicBezTo>
                  <a:pt x="15759" y="6409"/>
                  <a:pt x="15764" y="6409"/>
                  <a:pt x="15764" y="6409"/>
                </a:cubicBezTo>
                <a:cubicBezTo>
                  <a:pt x="15770" y="6409"/>
                  <a:pt x="15776" y="6409"/>
                  <a:pt x="15776" y="6409"/>
                </a:cubicBezTo>
                <a:cubicBezTo>
                  <a:pt x="15782" y="6409"/>
                  <a:pt x="15782" y="6415"/>
                  <a:pt x="15788" y="6415"/>
                </a:cubicBezTo>
                <a:cubicBezTo>
                  <a:pt x="15794" y="6415"/>
                  <a:pt x="15800" y="6415"/>
                  <a:pt x="15800" y="6421"/>
                </a:cubicBezTo>
                <a:cubicBezTo>
                  <a:pt x="15806" y="6421"/>
                  <a:pt x="15806" y="6421"/>
                  <a:pt x="15812" y="6421"/>
                </a:cubicBezTo>
                <a:cubicBezTo>
                  <a:pt x="15812" y="6439"/>
                  <a:pt x="15812" y="6439"/>
                  <a:pt x="15812" y="6439"/>
                </a:cubicBezTo>
                <a:cubicBezTo>
                  <a:pt x="15812" y="6445"/>
                  <a:pt x="15806" y="6451"/>
                  <a:pt x="15806" y="6451"/>
                </a:cubicBezTo>
                <a:cubicBezTo>
                  <a:pt x="15806" y="6457"/>
                  <a:pt x="15806" y="6463"/>
                  <a:pt x="15806" y="6463"/>
                </a:cubicBezTo>
                <a:cubicBezTo>
                  <a:pt x="15806" y="6475"/>
                  <a:pt x="15806" y="6475"/>
                  <a:pt x="15806" y="6475"/>
                </a:cubicBezTo>
                <a:cubicBezTo>
                  <a:pt x="15806" y="6480"/>
                  <a:pt x="15800" y="6486"/>
                  <a:pt x="15806" y="6492"/>
                </a:cubicBezTo>
                <a:cubicBezTo>
                  <a:pt x="15806" y="6492"/>
                  <a:pt x="15812" y="6498"/>
                  <a:pt x="15818" y="6498"/>
                </a:cubicBezTo>
                <a:cubicBezTo>
                  <a:pt x="15818" y="6504"/>
                  <a:pt x="15824" y="6504"/>
                  <a:pt x="15830" y="6504"/>
                </a:cubicBezTo>
                <a:cubicBezTo>
                  <a:pt x="15865" y="6504"/>
                  <a:pt x="15865" y="6504"/>
                  <a:pt x="15865" y="6504"/>
                </a:cubicBezTo>
                <a:cubicBezTo>
                  <a:pt x="15865" y="6498"/>
                  <a:pt x="15871" y="6498"/>
                  <a:pt x="15871" y="6492"/>
                </a:cubicBezTo>
                <a:cubicBezTo>
                  <a:pt x="15871" y="6475"/>
                  <a:pt x="15871" y="6475"/>
                  <a:pt x="15871" y="6475"/>
                </a:cubicBezTo>
                <a:cubicBezTo>
                  <a:pt x="15871" y="6463"/>
                  <a:pt x="15871" y="6457"/>
                  <a:pt x="15865" y="6445"/>
                </a:cubicBezTo>
                <a:cubicBezTo>
                  <a:pt x="15865" y="6445"/>
                  <a:pt x="15859" y="6445"/>
                  <a:pt x="15853" y="6439"/>
                </a:cubicBezTo>
                <a:cubicBezTo>
                  <a:pt x="15853" y="6439"/>
                  <a:pt x="15847" y="6433"/>
                  <a:pt x="15842" y="6427"/>
                </a:cubicBezTo>
                <a:cubicBezTo>
                  <a:pt x="15842" y="6427"/>
                  <a:pt x="15836" y="6427"/>
                  <a:pt x="15830" y="6421"/>
                </a:cubicBezTo>
                <a:cubicBezTo>
                  <a:pt x="15830" y="6415"/>
                  <a:pt x="15824" y="6409"/>
                  <a:pt x="15824" y="6403"/>
                </a:cubicBezTo>
                <a:cubicBezTo>
                  <a:pt x="15824" y="6397"/>
                  <a:pt x="15830" y="6392"/>
                  <a:pt x="15830" y="6386"/>
                </a:cubicBezTo>
                <a:cubicBezTo>
                  <a:pt x="15830" y="6374"/>
                  <a:pt x="15830" y="6374"/>
                  <a:pt x="15830" y="6374"/>
                </a:cubicBezTo>
                <a:cubicBezTo>
                  <a:pt x="15830" y="6374"/>
                  <a:pt x="15836" y="6368"/>
                  <a:pt x="15830" y="6362"/>
                </a:cubicBezTo>
                <a:cubicBezTo>
                  <a:pt x="15830" y="6362"/>
                  <a:pt x="15824" y="6362"/>
                  <a:pt x="15818" y="6356"/>
                </a:cubicBezTo>
                <a:cubicBezTo>
                  <a:pt x="15818" y="6350"/>
                  <a:pt x="15818" y="6350"/>
                  <a:pt x="15812" y="6344"/>
                </a:cubicBezTo>
                <a:cubicBezTo>
                  <a:pt x="15806" y="6338"/>
                  <a:pt x="15806" y="6338"/>
                  <a:pt x="15800" y="6338"/>
                </a:cubicBezTo>
                <a:cubicBezTo>
                  <a:pt x="15794" y="6332"/>
                  <a:pt x="15788" y="6338"/>
                  <a:pt x="15788" y="6332"/>
                </a:cubicBezTo>
                <a:cubicBezTo>
                  <a:pt x="15782" y="6332"/>
                  <a:pt x="15788" y="6326"/>
                  <a:pt x="15782" y="6320"/>
                </a:cubicBezTo>
                <a:cubicBezTo>
                  <a:pt x="15788" y="6303"/>
                  <a:pt x="15788" y="6303"/>
                  <a:pt x="15788" y="6303"/>
                </a:cubicBezTo>
                <a:cubicBezTo>
                  <a:pt x="15800" y="6303"/>
                  <a:pt x="15812" y="6303"/>
                  <a:pt x="15824" y="6303"/>
                </a:cubicBezTo>
                <a:cubicBezTo>
                  <a:pt x="15830" y="6303"/>
                  <a:pt x="15830" y="6297"/>
                  <a:pt x="15836" y="6291"/>
                </a:cubicBezTo>
                <a:cubicBezTo>
                  <a:pt x="15836" y="6291"/>
                  <a:pt x="15842" y="6291"/>
                  <a:pt x="15847" y="6291"/>
                </a:cubicBezTo>
                <a:cubicBezTo>
                  <a:pt x="15859" y="6285"/>
                  <a:pt x="15865" y="6291"/>
                  <a:pt x="15883" y="6291"/>
                </a:cubicBezTo>
                <a:lnTo>
                  <a:pt x="15889" y="6291"/>
                </a:lnTo>
                <a:cubicBezTo>
                  <a:pt x="15895" y="6291"/>
                  <a:pt x="15901" y="6285"/>
                  <a:pt x="15901" y="6273"/>
                </a:cubicBezTo>
                <a:lnTo>
                  <a:pt x="15895" y="6267"/>
                </a:lnTo>
                <a:cubicBezTo>
                  <a:pt x="15895" y="6261"/>
                  <a:pt x="15889" y="6255"/>
                  <a:pt x="15889" y="6255"/>
                </a:cubicBezTo>
                <a:cubicBezTo>
                  <a:pt x="15883" y="6249"/>
                  <a:pt x="15877" y="6249"/>
                  <a:pt x="15877" y="6249"/>
                </a:cubicBezTo>
                <a:cubicBezTo>
                  <a:pt x="15871" y="6243"/>
                  <a:pt x="15865" y="6243"/>
                  <a:pt x="15865" y="6237"/>
                </a:cubicBezTo>
                <a:cubicBezTo>
                  <a:pt x="15859" y="6237"/>
                  <a:pt x="15859" y="6231"/>
                  <a:pt x="15853" y="6231"/>
                </a:cubicBezTo>
                <a:cubicBezTo>
                  <a:pt x="15842" y="6231"/>
                  <a:pt x="15842" y="6231"/>
                  <a:pt x="15842" y="6231"/>
                </a:cubicBezTo>
                <a:cubicBezTo>
                  <a:pt x="15836" y="6231"/>
                  <a:pt x="15836" y="6231"/>
                  <a:pt x="15830" y="6231"/>
                </a:cubicBezTo>
                <a:cubicBezTo>
                  <a:pt x="15824" y="6231"/>
                  <a:pt x="15824" y="6231"/>
                  <a:pt x="15818" y="6237"/>
                </a:cubicBezTo>
                <a:cubicBezTo>
                  <a:pt x="15812" y="6237"/>
                  <a:pt x="15812" y="6243"/>
                  <a:pt x="15812" y="6249"/>
                </a:cubicBezTo>
                <a:cubicBezTo>
                  <a:pt x="15800" y="6255"/>
                  <a:pt x="15788" y="6267"/>
                  <a:pt x="15776" y="6267"/>
                </a:cubicBezTo>
                <a:cubicBezTo>
                  <a:pt x="15764" y="6273"/>
                  <a:pt x="15759" y="6267"/>
                  <a:pt x="15753" y="6267"/>
                </a:cubicBezTo>
                <a:cubicBezTo>
                  <a:pt x="15747" y="6267"/>
                  <a:pt x="15747" y="6267"/>
                  <a:pt x="15741" y="6267"/>
                </a:cubicBezTo>
                <a:cubicBezTo>
                  <a:pt x="15735" y="6261"/>
                  <a:pt x="15729" y="6261"/>
                  <a:pt x="15717" y="6255"/>
                </a:cubicBezTo>
                <a:lnTo>
                  <a:pt x="15711" y="6249"/>
                </a:lnTo>
                <a:cubicBezTo>
                  <a:pt x="15699" y="6249"/>
                  <a:pt x="15699" y="6249"/>
                  <a:pt x="15699" y="6249"/>
                </a:cubicBezTo>
                <a:cubicBezTo>
                  <a:pt x="15693" y="6249"/>
                  <a:pt x="15687" y="6255"/>
                  <a:pt x="15687" y="6261"/>
                </a:cubicBezTo>
                <a:cubicBezTo>
                  <a:pt x="15681" y="6267"/>
                  <a:pt x="15676" y="6273"/>
                  <a:pt x="15670" y="6285"/>
                </a:cubicBezTo>
                <a:cubicBezTo>
                  <a:pt x="15670" y="6291"/>
                  <a:pt x="15676" y="6297"/>
                  <a:pt x="15670" y="6303"/>
                </a:cubicBezTo>
                <a:cubicBezTo>
                  <a:pt x="15670" y="6309"/>
                  <a:pt x="15664" y="6309"/>
                  <a:pt x="15664" y="6315"/>
                </a:cubicBezTo>
                <a:cubicBezTo>
                  <a:pt x="15664" y="6315"/>
                  <a:pt x="15670" y="6320"/>
                  <a:pt x="15664" y="6326"/>
                </a:cubicBezTo>
                <a:cubicBezTo>
                  <a:pt x="15664" y="6326"/>
                  <a:pt x="15670" y="6332"/>
                  <a:pt x="15664" y="6338"/>
                </a:cubicBezTo>
                <a:lnTo>
                  <a:pt x="15658" y="6344"/>
                </a:lnTo>
                <a:cubicBezTo>
                  <a:pt x="15652" y="6344"/>
                  <a:pt x="15646" y="6344"/>
                  <a:pt x="15646" y="6344"/>
                </a:cubicBezTo>
                <a:cubicBezTo>
                  <a:pt x="15640" y="6344"/>
                  <a:pt x="15640" y="6350"/>
                  <a:pt x="15634" y="6356"/>
                </a:cubicBezTo>
                <a:cubicBezTo>
                  <a:pt x="15634" y="6362"/>
                  <a:pt x="15628" y="6368"/>
                  <a:pt x="15628" y="6374"/>
                </a:cubicBezTo>
                <a:close/>
                <a:moveTo>
                  <a:pt x="15960" y="6131"/>
                </a:moveTo>
                <a:lnTo>
                  <a:pt x="15960" y="6131"/>
                </a:lnTo>
                <a:cubicBezTo>
                  <a:pt x="15954" y="6131"/>
                  <a:pt x="15960" y="6137"/>
                  <a:pt x="15960" y="6142"/>
                </a:cubicBezTo>
                <a:cubicBezTo>
                  <a:pt x="15764" y="6142"/>
                  <a:pt x="15764" y="6142"/>
                  <a:pt x="15764" y="6142"/>
                </a:cubicBezTo>
                <a:cubicBezTo>
                  <a:pt x="15753" y="6142"/>
                  <a:pt x="15753" y="6154"/>
                  <a:pt x="15741" y="6160"/>
                </a:cubicBezTo>
                <a:cubicBezTo>
                  <a:pt x="15735" y="6166"/>
                  <a:pt x="15729" y="6166"/>
                  <a:pt x="15723" y="6166"/>
                </a:cubicBezTo>
                <a:cubicBezTo>
                  <a:pt x="15705" y="6166"/>
                  <a:pt x="15699" y="6166"/>
                  <a:pt x="15687" y="6172"/>
                </a:cubicBezTo>
                <a:cubicBezTo>
                  <a:pt x="15681" y="6172"/>
                  <a:pt x="15681" y="6178"/>
                  <a:pt x="15676" y="6184"/>
                </a:cubicBezTo>
                <a:cubicBezTo>
                  <a:pt x="15676" y="6190"/>
                  <a:pt x="15670" y="6196"/>
                  <a:pt x="15670" y="6202"/>
                </a:cubicBezTo>
                <a:cubicBezTo>
                  <a:pt x="15670" y="6208"/>
                  <a:pt x="15676" y="6214"/>
                  <a:pt x="15676" y="6220"/>
                </a:cubicBezTo>
                <a:cubicBezTo>
                  <a:pt x="15687" y="6214"/>
                  <a:pt x="15699" y="6208"/>
                  <a:pt x="15711" y="6202"/>
                </a:cubicBezTo>
                <a:cubicBezTo>
                  <a:pt x="15711" y="6202"/>
                  <a:pt x="15717" y="6202"/>
                  <a:pt x="15723" y="6196"/>
                </a:cubicBezTo>
                <a:cubicBezTo>
                  <a:pt x="15723" y="6196"/>
                  <a:pt x="15723" y="6190"/>
                  <a:pt x="15729" y="6190"/>
                </a:cubicBezTo>
                <a:cubicBezTo>
                  <a:pt x="15735" y="6184"/>
                  <a:pt x="15735" y="6184"/>
                  <a:pt x="15741" y="6184"/>
                </a:cubicBezTo>
                <a:cubicBezTo>
                  <a:pt x="15747" y="6178"/>
                  <a:pt x="15747" y="6178"/>
                  <a:pt x="15753" y="6178"/>
                </a:cubicBezTo>
                <a:cubicBezTo>
                  <a:pt x="15759" y="6172"/>
                  <a:pt x="15759" y="6178"/>
                  <a:pt x="15764" y="6178"/>
                </a:cubicBezTo>
                <a:cubicBezTo>
                  <a:pt x="15770" y="6172"/>
                  <a:pt x="15770" y="6166"/>
                  <a:pt x="15776" y="6166"/>
                </a:cubicBezTo>
                <a:cubicBezTo>
                  <a:pt x="15800" y="6172"/>
                  <a:pt x="15800" y="6172"/>
                  <a:pt x="15800" y="6172"/>
                </a:cubicBezTo>
                <a:cubicBezTo>
                  <a:pt x="15871" y="6172"/>
                  <a:pt x="15871" y="6172"/>
                  <a:pt x="15871" y="6172"/>
                </a:cubicBezTo>
                <a:cubicBezTo>
                  <a:pt x="15871" y="6172"/>
                  <a:pt x="15877" y="6172"/>
                  <a:pt x="15883" y="6172"/>
                </a:cubicBezTo>
                <a:lnTo>
                  <a:pt x="15889" y="6178"/>
                </a:lnTo>
                <a:cubicBezTo>
                  <a:pt x="15901" y="6184"/>
                  <a:pt x="15901" y="6190"/>
                  <a:pt x="15907" y="6190"/>
                </a:cubicBezTo>
                <a:cubicBezTo>
                  <a:pt x="15913" y="6190"/>
                  <a:pt x="15919" y="6190"/>
                  <a:pt x="15925" y="6190"/>
                </a:cubicBezTo>
                <a:cubicBezTo>
                  <a:pt x="15930" y="6184"/>
                  <a:pt x="15936" y="6184"/>
                  <a:pt x="15936" y="6184"/>
                </a:cubicBezTo>
                <a:cubicBezTo>
                  <a:pt x="15942" y="6178"/>
                  <a:pt x="15942" y="6172"/>
                  <a:pt x="15948" y="6172"/>
                </a:cubicBezTo>
                <a:cubicBezTo>
                  <a:pt x="15948" y="6166"/>
                  <a:pt x="15954" y="6172"/>
                  <a:pt x="15960" y="6172"/>
                </a:cubicBezTo>
                <a:cubicBezTo>
                  <a:pt x="15966" y="6166"/>
                  <a:pt x="15966" y="6166"/>
                  <a:pt x="15966" y="6166"/>
                </a:cubicBezTo>
                <a:cubicBezTo>
                  <a:pt x="15972" y="6160"/>
                  <a:pt x="15972" y="6154"/>
                  <a:pt x="15978" y="6154"/>
                </a:cubicBezTo>
                <a:cubicBezTo>
                  <a:pt x="15984" y="6142"/>
                  <a:pt x="15990" y="6137"/>
                  <a:pt x="15990" y="6125"/>
                </a:cubicBezTo>
                <a:cubicBezTo>
                  <a:pt x="15978" y="6125"/>
                  <a:pt x="15972" y="6125"/>
                  <a:pt x="15960" y="6131"/>
                </a:cubicBezTo>
                <a:close/>
                <a:moveTo>
                  <a:pt x="15901" y="6741"/>
                </a:moveTo>
                <a:lnTo>
                  <a:pt x="15901" y="6741"/>
                </a:lnTo>
                <a:cubicBezTo>
                  <a:pt x="15901" y="6747"/>
                  <a:pt x="15895" y="6753"/>
                  <a:pt x="15895" y="6753"/>
                </a:cubicBezTo>
                <a:cubicBezTo>
                  <a:pt x="15895" y="6765"/>
                  <a:pt x="15907" y="6765"/>
                  <a:pt x="15919" y="6771"/>
                </a:cubicBezTo>
                <a:cubicBezTo>
                  <a:pt x="15919" y="6771"/>
                  <a:pt x="15925" y="6771"/>
                  <a:pt x="15930" y="6771"/>
                </a:cubicBezTo>
                <a:cubicBezTo>
                  <a:pt x="15936" y="6771"/>
                  <a:pt x="15936" y="6777"/>
                  <a:pt x="15942" y="6777"/>
                </a:cubicBezTo>
                <a:cubicBezTo>
                  <a:pt x="15948" y="6777"/>
                  <a:pt x="15954" y="6765"/>
                  <a:pt x="15960" y="6753"/>
                </a:cubicBezTo>
                <a:cubicBezTo>
                  <a:pt x="15966" y="6747"/>
                  <a:pt x="15972" y="6741"/>
                  <a:pt x="15978" y="6735"/>
                </a:cubicBezTo>
                <a:cubicBezTo>
                  <a:pt x="15984" y="6730"/>
                  <a:pt x="15990" y="6724"/>
                  <a:pt x="15996" y="6724"/>
                </a:cubicBezTo>
                <a:cubicBezTo>
                  <a:pt x="15996" y="6718"/>
                  <a:pt x="16002" y="6718"/>
                  <a:pt x="16008" y="6718"/>
                </a:cubicBezTo>
                <a:cubicBezTo>
                  <a:pt x="16014" y="6718"/>
                  <a:pt x="16019" y="6718"/>
                  <a:pt x="16031" y="6718"/>
                </a:cubicBezTo>
                <a:cubicBezTo>
                  <a:pt x="16037" y="6712"/>
                  <a:pt x="16043" y="6700"/>
                  <a:pt x="16049" y="6694"/>
                </a:cubicBezTo>
                <a:cubicBezTo>
                  <a:pt x="16061" y="6694"/>
                  <a:pt x="16067" y="6688"/>
                  <a:pt x="16073" y="6688"/>
                </a:cubicBezTo>
                <a:cubicBezTo>
                  <a:pt x="16085" y="6688"/>
                  <a:pt x="16091" y="6688"/>
                  <a:pt x="16096" y="6688"/>
                </a:cubicBezTo>
                <a:cubicBezTo>
                  <a:pt x="16102" y="6688"/>
                  <a:pt x="16102" y="6688"/>
                  <a:pt x="16108" y="6688"/>
                </a:cubicBezTo>
                <a:cubicBezTo>
                  <a:pt x="16114" y="6688"/>
                  <a:pt x="16114" y="6682"/>
                  <a:pt x="16114" y="6676"/>
                </a:cubicBezTo>
                <a:cubicBezTo>
                  <a:pt x="16108" y="6676"/>
                  <a:pt x="16108" y="6676"/>
                  <a:pt x="16102" y="6670"/>
                </a:cubicBezTo>
                <a:cubicBezTo>
                  <a:pt x="16096" y="6670"/>
                  <a:pt x="16096" y="6664"/>
                  <a:pt x="16091" y="6658"/>
                </a:cubicBezTo>
                <a:cubicBezTo>
                  <a:pt x="16085" y="6658"/>
                  <a:pt x="16079" y="6658"/>
                  <a:pt x="16067" y="6658"/>
                </a:cubicBezTo>
                <a:cubicBezTo>
                  <a:pt x="16067" y="6658"/>
                  <a:pt x="16061" y="6658"/>
                  <a:pt x="16055" y="6658"/>
                </a:cubicBezTo>
                <a:lnTo>
                  <a:pt x="16049" y="6658"/>
                </a:lnTo>
                <a:cubicBezTo>
                  <a:pt x="16043" y="6664"/>
                  <a:pt x="16043" y="6670"/>
                  <a:pt x="16037" y="6670"/>
                </a:cubicBezTo>
                <a:cubicBezTo>
                  <a:pt x="16031" y="6676"/>
                  <a:pt x="16025" y="6676"/>
                  <a:pt x="16025" y="6676"/>
                </a:cubicBezTo>
                <a:cubicBezTo>
                  <a:pt x="16019" y="6676"/>
                  <a:pt x="16014" y="6676"/>
                  <a:pt x="16014" y="6676"/>
                </a:cubicBezTo>
                <a:cubicBezTo>
                  <a:pt x="16008" y="6682"/>
                  <a:pt x="16008" y="6688"/>
                  <a:pt x="16002" y="6688"/>
                </a:cubicBezTo>
                <a:cubicBezTo>
                  <a:pt x="15996" y="6688"/>
                  <a:pt x="15990" y="6688"/>
                  <a:pt x="15984" y="6688"/>
                </a:cubicBezTo>
                <a:cubicBezTo>
                  <a:pt x="15984" y="6688"/>
                  <a:pt x="15978" y="6688"/>
                  <a:pt x="15972" y="6694"/>
                </a:cubicBezTo>
                <a:cubicBezTo>
                  <a:pt x="15972" y="6694"/>
                  <a:pt x="15978" y="6700"/>
                  <a:pt x="15972" y="6706"/>
                </a:cubicBezTo>
                <a:cubicBezTo>
                  <a:pt x="15966" y="6706"/>
                  <a:pt x="15954" y="6706"/>
                  <a:pt x="15948" y="6706"/>
                </a:cubicBezTo>
                <a:cubicBezTo>
                  <a:pt x="15942" y="6706"/>
                  <a:pt x="15942" y="6706"/>
                  <a:pt x="15936" y="6706"/>
                </a:cubicBezTo>
                <a:cubicBezTo>
                  <a:pt x="15930" y="6706"/>
                  <a:pt x="15930" y="6718"/>
                  <a:pt x="15925" y="6718"/>
                </a:cubicBezTo>
                <a:cubicBezTo>
                  <a:pt x="15925" y="6724"/>
                  <a:pt x="15919" y="6724"/>
                  <a:pt x="15913" y="6730"/>
                </a:cubicBezTo>
                <a:cubicBezTo>
                  <a:pt x="15913" y="6730"/>
                  <a:pt x="15901" y="6735"/>
                  <a:pt x="15901" y="6741"/>
                </a:cubicBezTo>
                <a:cubicBezTo>
                  <a:pt x="15901" y="6747"/>
                  <a:pt x="15901" y="6747"/>
                  <a:pt x="15901" y="6747"/>
                </a:cubicBezTo>
                <a:cubicBezTo>
                  <a:pt x="15901" y="6753"/>
                  <a:pt x="15907" y="6753"/>
                  <a:pt x="15907" y="6759"/>
                </a:cubicBezTo>
                <a:lnTo>
                  <a:pt x="15901" y="6741"/>
                </a:lnTo>
                <a:close/>
                <a:moveTo>
                  <a:pt x="15877" y="6795"/>
                </a:moveTo>
                <a:lnTo>
                  <a:pt x="15877" y="6795"/>
                </a:lnTo>
                <a:cubicBezTo>
                  <a:pt x="15871" y="6795"/>
                  <a:pt x="15865" y="6801"/>
                  <a:pt x="15853" y="6807"/>
                </a:cubicBezTo>
                <a:cubicBezTo>
                  <a:pt x="15859" y="6813"/>
                  <a:pt x="15859" y="6813"/>
                  <a:pt x="15859" y="6818"/>
                </a:cubicBezTo>
                <a:cubicBezTo>
                  <a:pt x="15895" y="6818"/>
                  <a:pt x="15895" y="6818"/>
                  <a:pt x="15895" y="6818"/>
                </a:cubicBezTo>
                <a:cubicBezTo>
                  <a:pt x="15895" y="6801"/>
                  <a:pt x="15895" y="6801"/>
                  <a:pt x="15895" y="6801"/>
                </a:cubicBezTo>
                <a:cubicBezTo>
                  <a:pt x="15889" y="6789"/>
                  <a:pt x="15889" y="6789"/>
                  <a:pt x="15889" y="6789"/>
                </a:cubicBezTo>
                <a:cubicBezTo>
                  <a:pt x="15883" y="6789"/>
                  <a:pt x="15883" y="6789"/>
                  <a:pt x="15877" y="6795"/>
                </a:cubicBezTo>
                <a:close/>
                <a:moveTo>
                  <a:pt x="15699" y="6676"/>
                </a:moveTo>
                <a:lnTo>
                  <a:pt x="15699" y="6676"/>
                </a:lnTo>
                <a:cubicBezTo>
                  <a:pt x="15705" y="6682"/>
                  <a:pt x="15711" y="6688"/>
                  <a:pt x="15723" y="6694"/>
                </a:cubicBezTo>
                <a:cubicBezTo>
                  <a:pt x="15747" y="6694"/>
                  <a:pt x="15759" y="6694"/>
                  <a:pt x="15782" y="6694"/>
                </a:cubicBezTo>
                <a:cubicBezTo>
                  <a:pt x="15794" y="6694"/>
                  <a:pt x="15794" y="6694"/>
                  <a:pt x="15794" y="6694"/>
                </a:cubicBezTo>
                <a:cubicBezTo>
                  <a:pt x="15812" y="6694"/>
                  <a:pt x="15824" y="6694"/>
                  <a:pt x="15842" y="6694"/>
                </a:cubicBezTo>
                <a:cubicBezTo>
                  <a:pt x="15847" y="6694"/>
                  <a:pt x="15853" y="6688"/>
                  <a:pt x="15853" y="6688"/>
                </a:cubicBezTo>
                <a:cubicBezTo>
                  <a:pt x="15859" y="6688"/>
                  <a:pt x="15865" y="6688"/>
                  <a:pt x="15865" y="6688"/>
                </a:cubicBezTo>
                <a:cubicBezTo>
                  <a:pt x="15871" y="6688"/>
                  <a:pt x="15871" y="6688"/>
                  <a:pt x="15877" y="6688"/>
                </a:cubicBezTo>
                <a:cubicBezTo>
                  <a:pt x="15883" y="6688"/>
                  <a:pt x="15883" y="6682"/>
                  <a:pt x="15889" y="6682"/>
                </a:cubicBezTo>
                <a:cubicBezTo>
                  <a:pt x="15895" y="6676"/>
                  <a:pt x="15895" y="6670"/>
                  <a:pt x="15901" y="6670"/>
                </a:cubicBezTo>
                <a:cubicBezTo>
                  <a:pt x="15907" y="6670"/>
                  <a:pt x="15907" y="6670"/>
                  <a:pt x="15913" y="6670"/>
                </a:cubicBezTo>
                <a:cubicBezTo>
                  <a:pt x="15919" y="6670"/>
                  <a:pt x="15925" y="6670"/>
                  <a:pt x="15936" y="6670"/>
                </a:cubicBezTo>
                <a:cubicBezTo>
                  <a:pt x="15942" y="6670"/>
                  <a:pt x="15942" y="6670"/>
                  <a:pt x="15948" y="6670"/>
                </a:cubicBezTo>
                <a:cubicBezTo>
                  <a:pt x="15954" y="6670"/>
                  <a:pt x="15954" y="6664"/>
                  <a:pt x="15960" y="6658"/>
                </a:cubicBezTo>
                <a:cubicBezTo>
                  <a:pt x="15954" y="6652"/>
                  <a:pt x="15954" y="6652"/>
                  <a:pt x="15954" y="6652"/>
                </a:cubicBezTo>
                <a:cubicBezTo>
                  <a:pt x="15948" y="6652"/>
                  <a:pt x="15948" y="6647"/>
                  <a:pt x="15942" y="6652"/>
                </a:cubicBezTo>
                <a:cubicBezTo>
                  <a:pt x="15936" y="6652"/>
                  <a:pt x="15936" y="6658"/>
                  <a:pt x="15930" y="6658"/>
                </a:cubicBezTo>
                <a:cubicBezTo>
                  <a:pt x="15919" y="6658"/>
                  <a:pt x="15907" y="6658"/>
                  <a:pt x="15895" y="6658"/>
                </a:cubicBezTo>
                <a:cubicBezTo>
                  <a:pt x="15889" y="6658"/>
                  <a:pt x="15877" y="6664"/>
                  <a:pt x="15871" y="6664"/>
                </a:cubicBezTo>
                <a:cubicBezTo>
                  <a:pt x="15859" y="6664"/>
                  <a:pt x="15859" y="6664"/>
                  <a:pt x="15859" y="6664"/>
                </a:cubicBezTo>
                <a:cubicBezTo>
                  <a:pt x="15853" y="6664"/>
                  <a:pt x="15853" y="6664"/>
                  <a:pt x="15847" y="6664"/>
                </a:cubicBezTo>
                <a:cubicBezTo>
                  <a:pt x="15847" y="6664"/>
                  <a:pt x="15842" y="6664"/>
                  <a:pt x="15836" y="6664"/>
                </a:cubicBezTo>
                <a:cubicBezTo>
                  <a:pt x="15830" y="6670"/>
                  <a:pt x="15830" y="6670"/>
                  <a:pt x="15818" y="6670"/>
                </a:cubicBezTo>
                <a:cubicBezTo>
                  <a:pt x="15812" y="6670"/>
                  <a:pt x="15812" y="6670"/>
                  <a:pt x="15806" y="6670"/>
                </a:cubicBezTo>
                <a:cubicBezTo>
                  <a:pt x="15800" y="6670"/>
                  <a:pt x="15794" y="6658"/>
                  <a:pt x="15788" y="6658"/>
                </a:cubicBezTo>
                <a:cubicBezTo>
                  <a:pt x="15782" y="6658"/>
                  <a:pt x="15776" y="6658"/>
                  <a:pt x="15764" y="6652"/>
                </a:cubicBezTo>
                <a:cubicBezTo>
                  <a:pt x="15759" y="6652"/>
                  <a:pt x="15759" y="6652"/>
                  <a:pt x="15747" y="6652"/>
                </a:cubicBezTo>
                <a:cubicBezTo>
                  <a:pt x="15741" y="6652"/>
                  <a:pt x="15741" y="6652"/>
                  <a:pt x="15735" y="6652"/>
                </a:cubicBezTo>
                <a:cubicBezTo>
                  <a:pt x="15729" y="6658"/>
                  <a:pt x="15723" y="6658"/>
                  <a:pt x="15717" y="6658"/>
                </a:cubicBezTo>
                <a:cubicBezTo>
                  <a:pt x="15711" y="6664"/>
                  <a:pt x="15711" y="6670"/>
                  <a:pt x="15705" y="6670"/>
                </a:cubicBezTo>
                <a:cubicBezTo>
                  <a:pt x="15687" y="6670"/>
                  <a:pt x="15687" y="6670"/>
                  <a:pt x="15687" y="6670"/>
                </a:cubicBezTo>
                <a:lnTo>
                  <a:pt x="15699" y="6676"/>
                </a:lnTo>
                <a:close/>
                <a:moveTo>
                  <a:pt x="15676" y="6712"/>
                </a:moveTo>
                <a:lnTo>
                  <a:pt x="15676" y="6712"/>
                </a:lnTo>
                <a:cubicBezTo>
                  <a:pt x="15670" y="6718"/>
                  <a:pt x="15664" y="6718"/>
                  <a:pt x="15658" y="6724"/>
                </a:cubicBezTo>
                <a:cubicBezTo>
                  <a:pt x="15658" y="6730"/>
                  <a:pt x="15658" y="6730"/>
                  <a:pt x="15664" y="6735"/>
                </a:cubicBezTo>
                <a:cubicBezTo>
                  <a:pt x="15664" y="6741"/>
                  <a:pt x="15670" y="6741"/>
                  <a:pt x="15670" y="6741"/>
                </a:cubicBezTo>
                <a:cubicBezTo>
                  <a:pt x="15676" y="6747"/>
                  <a:pt x="15676" y="6753"/>
                  <a:pt x="15676" y="6753"/>
                </a:cubicBezTo>
                <a:cubicBezTo>
                  <a:pt x="15681" y="6759"/>
                  <a:pt x="15681" y="6765"/>
                  <a:pt x="15687" y="6765"/>
                </a:cubicBezTo>
                <a:cubicBezTo>
                  <a:pt x="15693" y="6771"/>
                  <a:pt x="15693" y="6771"/>
                  <a:pt x="15699" y="6771"/>
                </a:cubicBezTo>
                <a:cubicBezTo>
                  <a:pt x="15711" y="6771"/>
                  <a:pt x="15717" y="6771"/>
                  <a:pt x="15723" y="6771"/>
                </a:cubicBezTo>
                <a:cubicBezTo>
                  <a:pt x="15741" y="6771"/>
                  <a:pt x="15747" y="6771"/>
                  <a:pt x="15759" y="6765"/>
                </a:cubicBezTo>
                <a:cubicBezTo>
                  <a:pt x="15759" y="6753"/>
                  <a:pt x="15759" y="6753"/>
                  <a:pt x="15759" y="6753"/>
                </a:cubicBezTo>
                <a:cubicBezTo>
                  <a:pt x="15753" y="6753"/>
                  <a:pt x="15753" y="6753"/>
                  <a:pt x="15747" y="6753"/>
                </a:cubicBezTo>
                <a:cubicBezTo>
                  <a:pt x="15741" y="6753"/>
                  <a:pt x="15735" y="6747"/>
                  <a:pt x="15735" y="6747"/>
                </a:cubicBezTo>
                <a:cubicBezTo>
                  <a:pt x="15729" y="6741"/>
                  <a:pt x="15735" y="6735"/>
                  <a:pt x="15729" y="6735"/>
                </a:cubicBezTo>
                <a:cubicBezTo>
                  <a:pt x="15729" y="6735"/>
                  <a:pt x="15723" y="6735"/>
                  <a:pt x="15717" y="6730"/>
                </a:cubicBezTo>
                <a:cubicBezTo>
                  <a:pt x="15717" y="6730"/>
                  <a:pt x="15711" y="6730"/>
                  <a:pt x="15705" y="6730"/>
                </a:cubicBezTo>
                <a:cubicBezTo>
                  <a:pt x="15699" y="6730"/>
                  <a:pt x="15699" y="6724"/>
                  <a:pt x="15699" y="6718"/>
                </a:cubicBezTo>
                <a:cubicBezTo>
                  <a:pt x="15693" y="6718"/>
                  <a:pt x="15681" y="6712"/>
                  <a:pt x="15676" y="6712"/>
                </a:cubicBezTo>
                <a:close/>
                <a:moveTo>
                  <a:pt x="15533" y="6664"/>
                </a:moveTo>
                <a:lnTo>
                  <a:pt x="15533" y="6664"/>
                </a:lnTo>
                <a:cubicBezTo>
                  <a:pt x="15527" y="6664"/>
                  <a:pt x="15515" y="6670"/>
                  <a:pt x="15515" y="6676"/>
                </a:cubicBezTo>
                <a:cubicBezTo>
                  <a:pt x="15515" y="6682"/>
                  <a:pt x="15521" y="6682"/>
                  <a:pt x="15527" y="6688"/>
                </a:cubicBezTo>
                <a:cubicBezTo>
                  <a:pt x="15533" y="6700"/>
                  <a:pt x="15545" y="6694"/>
                  <a:pt x="15563" y="6694"/>
                </a:cubicBezTo>
                <a:cubicBezTo>
                  <a:pt x="15569" y="6694"/>
                  <a:pt x="15575" y="6694"/>
                  <a:pt x="15581" y="6694"/>
                </a:cubicBezTo>
                <a:cubicBezTo>
                  <a:pt x="15587" y="6688"/>
                  <a:pt x="15592" y="6688"/>
                  <a:pt x="15592" y="6688"/>
                </a:cubicBezTo>
                <a:cubicBezTo>
                  <a:pt x="15598" y="6682"/>
                  <a:pt x="15598" y="6676"/>
                  <a:pt x="15604" y="6676"/>
                </a:cubicBezTo>
                <a:cubicBezTo>
                  <a:pt x="15610" y="6670"/>
                  <a:pt x="15622" y="6676"/>
                  <a:pt x="15628" y="6676"/>
                </a:cubicBezTo>
                <a:cubicBezTo>
                  <a:pt x="15640" y="6676"/>
                  <a:pt x="15646" y="6676"/>
                  <a:pt x="15658" y="6676"/>
                </a:cubicBezTo>
                <a:lnTo>
                  <a:pt x="15664" y="6676"/>
                </a:lnTo>
                <a:lnTo>
                  <a:pt x="15664" y="6676"/>
                </a:lnTo>
                <a:cubicBezTo>
                  <a:pt x="15658" y="6670"/>
                  <a:pt x="15664" y="6664"/>
                  <a:pt x="15664" y="6658"/>
                </a:cubicBezTo>
                <a:cubicBezTo>
                  <a:pt x="15652" y="6658"/>
                  <a:pt x="15646" y="6664"/>
                  <a:pt x="15640" y="6658"/>
                </a:cubicBezTo>
                <a:cubicBezTo>
                  <a:pt x="15634" y="6658"/>
                  <a:pt x="15634" y="6658"/>
                  <a:pt x="15628" y="6652"/>
                </a:cubicBezTo>
                <a:cubicBezTo>
                  <a:pt x="15622" y="6652"/>
                  <a:pt x="15616" y="6658"/>
                  <a:pt x="15616" y="6652"/>
                </a:cubicBezTo>
                <a:cubicBezTo>
                  <a:pt x="15610" y="6652"/>
                  <a:pt x="15604" y="6652"/>
                  <a:pt x="15598" y="6652"/>
                </a:cubicBezTo>
                <a:cubicBezTo>
                  <a:pt x="15587" y="6652"/>
                  <a:pt x="15587" y="6652"/>
                  <a:pt x="15581" y="6652"/>
                </a:cubicBezTo>
                <a:cubicBezTo>
                  <a:pt x="15575" y="6652"/>
                  <a:pt x="15569" y="6658"/>
                  <a:pt x="15569" y="6658"/>
                </a:cubicBezTo>
                <a:cubicBezTo>
                  <a:pt x="15563" y="6658"/>
                  <a:pt x="15563" y="6664"/>
                  <a:pt x="15557" y="6664"/>
                </a:cubicBezTo>
                <a:cubicBezTo>
                  <a:pt x="15551" y="6664"/>
                  <a:pt x="15545" y="6664"/>
                  <a:pt x="15533" y="6664"/>
                </a:cubicBezTo>
                <a:close/>
                <a:moveTo>
                  <a:pt x="14917" y="6569"/>
                </a:moveTo>
                <a:lnTo>
                  <a:pt x="14917" y="6569"/>
                </a:lnTo>
                <a:cubicBezTo>
                  <a:pt x="14917" y="6581"/>
                  <a:pt x="14917" y="6581"/>
                  <a:pt x="14917" y="6581"/>
                </a:cubicBezTo>
                <a:cubicBezTo>
                  <a:pt x="14952" y="6581"/>
                  <a:pt x="14952" y="6581"/>
                  <a:pt x="14952" y="6581"/>
                </a:cubicBezTo>
                <a:cubicBezTo>
                  <a:pt x="14952" y="6605"/>
                  <a:pt x="14952" y="6605"/>
                  <a:pt x="14952" y="6605"/>
                </a:cubicBezTo>
                <a:cubicBezTo>
                  <a:pt x="14958" y="6605"/>
                  <a:pt x="14964" y="6605"/>
                  <a:pt x="14970" y="6605"/>
                </a:cubicBezTo>
                <a:cubicBezTo>
                  <a:pt x="14976" y="6605"/>
                  <a:pt x="14982" y="6605"/>
                  <a:pt x="14982" y="6605"/>
                </a:cubicBezTo>
                <a:cubicBezTo>
                  <a:pt x="14994" y="6611"/>
                  <a:pt x="14994" y="6611"/>
                  <a:pt x="14994" y="6611"/>
                </a:cubicBezTo>
                <a:cubicBezTo>
                  <a:pt x="15000" y="6617"/>
                  <a:pt x="15000" y="6623"/>
                  <a:pt x="15005" y="6623"/>
                </a:cubicBezTo>
                <a:cubicBezTo>
                  <a:pt x="15005" y="6629"/>
                  <a:pt x="15012" y="6635"/>
                  <a:pt x="15017" y="6635"/>
                </a:cubicBezTo>
                <a:cubicBezTo>
                  <a:pt x="15023" y="6641"/>
                  <a:pt x="15023" y="6641"/>
                  <a:pt x="15035" y="6641"/>
                </a:cubicBezTo>
                <a:cubicBezTo>
                  <a:pt x="15047" y="6641"/>
                  <a:pt x="15047" y="6629"/>
                  <a:pt x="15059" y="6629"/>
                </a:cubicBezTo>
                <a:cubicBezTo>
                  <a:pt x="15065" y="6629"/>
                  <a:pt x="15071" y="6629"/>
                  <a:pt x="15071" y="6629"/>
                </a:cubicBezTo>
                <a:cubicBezTo>
                  <a:pt x="15083" y="6629"/>
                  <a:pt x="15089" y="6629"/>
                  <a:pt x="15094" y="6629"/>
                </a:cubicBezTo>
                <a:cubicBezTo>
                  <a:pt x="15106" y="6629"/>
                  <a:pt x="15112" y="6623"/>
                  <a:pt x="15118" y="6623"/>
                </a:cubicBezTo>
                <a:cubicBezTo>
                  <a:pt x="15130" y="6623"/>
                  <a:pt x="15136" y="6623"/>
                  <a:pt x="15142" y="6629"/>
                </a:cubicBezTo>
                <a:cubicBezTo>
                  <a:pt x="15148" y="6629"/>
                  <a:pt x="15148" y="6635"/>
                  <a:pt x="15148" y="6641"/>
                </a:cubicBezTo>
                <a:cubicBezTo>
                  <a:pt x="15154" y="6641"/>
                  <a:pt x="15154" y="6647"/>
                  <a:pt x="15160" y="6647"/>
                </a:cubicBezTo>
                <a:cubicBezTo>
                  <a:pt x="15166" y="6647"/>
                  <a:pt x="15166" y="6647"/>
                  <a:pt x="15171" y="6647"/>
                </a:cubicBezTo>
                <a:cubicBezTo>
                  <a:pt x="15183" y="6647"/>
                  <a:pt x="15189" y="6647"/>
                  <a:pt x="15195" y="6647"/>
                </a:cubicBezTo>
                <a:cubicBezTo>
                  <a:pt x="15207" y="6647"/>
                  <a:pt x="15213" y="6647"/>
                  <a:pt x="15225" y="6647"/>
                </a:cubicBezTo>
                <a:cubicBezTo>
                  <a:pt x="15237" y="6652"/>
                  <a:pt x="15237" y="6658"/>
                  <a:pt x="15249" y="6664"/>
                </a:cubicBezTo>
                <a:cubicBezTo>
                  <a:pt x="15255" y="6664"/>
                  <a:pt x="15255" y="6670"/>
                  <a:pt x="15260" y="6670"/>
                </a:cubicBezTo>
                <a:cubicBezTo>
                  <a:pt x="15260" y="6670"/>
                  <a:pt x="15266" y="6670"/>
                  <a:pt x="15272" y="6670"/>
                </a:cubicBezTo>
                <a:cubicBezTo>
                  <a:pt x="15284" y="6676"/>
                  <a:pt x="15290" y="6676"/>
                  <a:pt x="15296" y="6676"/>
                </a:cubicBezTo>
                <a:cubicBezTo>
                  <a:pt x="15296" y="6670"/>
                  <a:pt x="15296" y="6670"/>
                  <a:pt x="15296" y="6664"/>
                </a:cubicBezTo>
                <a:cubicBezTo>
                  <a:pt x="15296" y="6658"/>
                  <a:pt x="15302" y="6658"/>
                  <a:pt x="15302" y="6652"/>
                </a:cubicBezTo>
                <a:cubicBezTo>
                  <a:pt x="15308" y="6652"/>
                  <a:pt x="15314" y="6652"/>
                  <a:pt x="15314" y="6652"/>
                </a:cubicBezTo>
                <a:cubicBezTo>
                  <a:pt x="15320" y="6652"/>
                  <a:pt x="15320" y="6658"/>
                  <a:pt x="15326" y="6658"/>
                </a:cubicBezTo>
                <a:cubicBezTo>
                  <a:pt x="15332" y="6664"/>
                  <a:pt x="15332" y="6658"/>
                  <a:pt x="15337" y="6658"/>
                </a:cubicBezTo>
                <a:cubicBezTo>
                  <a:pt x="15349" y="6658"/>
                  <a:pt x="15349" y="6658"/>
                  <a:pt x="15349" y="6658"/>
                </a:cubicBezTo>
                <a:cubicBezTo>
                  <a:pt x="15355" y="6658"/>
                  <a:pt x="15361" y="6652"/>
                  <a:pt x="15367" y="6652"/>
                </a:cubicBezTo>
                <a:cubicBezTo>
                  <a:pt x="15373" y="6652"/>
                  <a:pt x="15379" y="6658"/>
                  <a:pt x="15385" y="6658"/>
                </a:cubicBezTo>
                <a:cubicBezTo>
                  <a:pt x="15391" y="6664"/>
                  <a:pt x="15397" y="6664"/>
                  <a:pt x="15397" y="6664"/>
                </a:cubicBezTo>
                <a:cubicBezTo>
                  <a:pt x="15403" y="6664"/>
                  <a:pt x="15403" y="6670"/>
                  <a:pt x="15409" y="6676"/>
                </a:cubicBezTo>
                <a:cubicBezTo>
                  <a:pt x="15415" y="6682"/>
                  <a:pt x="15421" y="6688"/>
                  <a:pt x="15426" y="6688"/>
                </a:cubicBezTo>
                <a:cubicBezTo>
                  <a:pt x="15438" y="6694"/>
                  <a:pt x="15444" y="6694"/>
                  <a:pt x="15456" y="6694"/>
                </a:cubicBezTo>
                <a:cubicBezTo>
                  <a:pt x="15468" y="6694"/>
                  <a:pt x="15468" y="6694"/>
                  <a:pt x="15468" y="6694"/>
                </a:cubicBezTo>
                <a:cubicBezTo>
                  <a:pt x="15474" y="6694"/>
                  <a:pt x="15474" y="6688"/>
                  <a:pt x="15480" y="6688"/>
                </a:cubicBezTo>
                <a:cubicBezTo>
                  <a:pt x="15474" y="6676"/>
                  <a:pt x="15468" y="6670"/>
                  <a:pt x="15468" y="6664"/>
                </a:cubicBezTo>
                <a:cubicBezTo>
                  <a:pt x="15462" y="6658"/>
                  <a:pt x="15462" y="6652"/>
                  <a:pt x="15456" y="6652"/>
                </a:cubicBezTo>
                <a:cubicBezTo>
                  <a:pt x="15450" y="6652"/>
                  <a:pt x="15450" y="6652"/>
                  <a:pt x="15444" y="6652"/>
                </a:cubicBezTo>
                <a:cubicBezTo>
                  <a:pt x="15432" y="6647"/>
                  <a:pt x="15426" y="6641"/>
                  <a:pt x="15426" y="6629"/>
                </a:cubicBezTo>
                <a:cubicBezTo>
                  <a:pt x="15337" y="6629"/>
                  <a:pt x="15337" y="6629"/>
                  <a:pt x="15337" y="6629"/>
                </a:cubicBezTo>
                <a:cubicBezTo>
                  <a:pt x="15337" y="6629"/>
                  <a:pt x="15332" y="6623"/>
                  <a:pt x="15337" y="6617"/>
                </a:cubicBezTo>
                <a:cubicBezTo>
                  <a:pt x="15337" y="6611"/>
                  <a:pt x="15337" y="6611"/>
                  <a:pt x="15344" y="6605"/>
                </a:cubicBezTo>
                <a:lnTo>
                  <a:pt x="15349" y="6605"/>
                </a:lnTo>
                <a:cubicBezTo>
                  <a:pt x="15361" y="6599"/>
                  <a:pt x="15367" y="6605"/>
                  <a:pt x="15373" y="6605"/>
                </a:cubicBezTo>
                <a:cubicBezTo>
                  <a:pt x="15385" y="6605"/>
                  <a:pt x="15391" y="6599"/>
                  <a:pt x="15397" y="6593"/>
                </a:cubicBezTo>
                <a:cubicBezTo>
                  <a:pt x="15391" y="6593"/>
                  <a:pt x="15385" y="6593"/>
                  <a:pt x="15373" y="6587"/>
                </a:cubicBezTo>
                <a:cubicBezTo>
                  <a:pt x="15373" y="6587"/>
                  <a:pt x="15367" y="6587"/>
                  <a:pt x="15361" y="6581"/>
                </a:cubicBezTo>
                <a:cubicBezTo>
                  <a:pt x="15361" y="6581"/>
                  <a:pt x="15355" y="6587"/>
                  <a:pt x="15349" y="6581"/>
                </a:cubicBezTo>
                <a:cubicBezTo>
                  <a:pt x="15344" y="6581"/>
                  <a:pt x="15337" y="6575"/>
                  <a:pt x="15326" y="6575"/>
                </a:cubicBezTo>
                <a:cubicBezTo>
                  <a:pt x="15320" y="6575"/>
                  <a:pt x="15314" y="6581"/>
                  <a:pt x="15302" y="6581"/>
                </a:cubicBezTo>
                <a:cubicBezTo>
                  <a:pt x="15296" y="6581"/>
                  <a:pt x="15296" y="6575"/>
                  <a:pt x="15290" y="6575"/>
                </a:cubicBezTo>
                <a:cubicBezTo>
                  <a:pt x="15278" y="6575"/>
                  <a:pt x="15266" y="6581"/>
                  <a:pt x="15255" y="6575"/>
                </a:cubicBezTo>
                <a:cubicBezTo>
                  <a:pt x="15249" y="6575"/>
                  <a:pt x="15243" y="6569"/>
                  <a:pt x="15231" y="6563"/>
                </a:cubicBezTo>
                <a:cubicBezTo>
                  <a:pt x="15225" y="6563"/>
                  <a:pt x="15219" y="6558"/>
                  <a:pt x="15207" y="6558"/>
                </a:cubicBezTo>
                <a:lnTo>
                  <a:pt x="14917" y="6569"/>
                </a:lnTo>
                <a:close/>
                <a:moveTo>
                  <a:pt x="14739" y="6486"/>
                </a:moveTo>
                <a:lnTo>
                  <a:pt x="14739" y="6486"/>
                </a:lnTo>
                <a:cubicBezTo>
                  <a:pt x="14739" y="6486"/>
                  <a:pt x="14733" y="6492"/>
                  <a:pt x="14733" y="6498"/>
                </a:cubicBezTo>
                <a:lnTo>
                  <a:pt x="14733" y="6504"/>
                </a:lnTo>
                <a:cubicBezTo>
                  <a:pt x="14745" y="6516"/>
                  <a:pt x="14745" y="6516"/>
                  <a:pt x="14745" y="6516"/>
                </a:cubicBezTo>
                <a:cubicBezTo>
                  <a:pt x="14745" y="6504"/>
                  <a:pt x="14745" y="6504"/>
                  <a:pt x="14745" y="6504"/>
                </a:cubicBezTo>
                <a:cubicBezTo>
                  <a:pt x="14745" y="6498"/>
                  <a:pt x="14739" y="6498"/>
                  <a:pt x="14739" y="6498"/>
                </a:cubicBezTo>
                <a:lnTo>
                  <a:pt x="14739" y="6486"/>
                </a:lnTo>
                <a:close/>
                <a:moveTo>
                  <a:pt x="15148" y="6095"/>
                </a:moveTo>
                <a:lnTo>
                  <a:pt x="15148" y="6095"/>
                </a:lnTo>
                <a:cubicBezTo>
                  <a:pt x="15136" y="6095"/>
                  <a:pt x="15136" y="6095"/>
                  <a:pt x="15136" y="6095"/>
                </a:cubicBezTo>
                <a:cubicBezTo>
                  <a:pt x="15130" y="6095"/>
                  <a:pt x="15130" y="6095"/>
                  <a:pt x="15124" y="6101"/>
                </a:cubicBezTo>
                <a:cubicBezTo>
                  <a:pt x="15124" y="6119"/>
                  <a:pt x="15124" y="6131"/>
                  <a:pt x="15118" y="6142"/>
                </a:cubicBezTo>
                <a:cubicBezTo>
                  <a:pt x="15118" y="6149"/>
                  <a:pt x="15106" y="6149"/>
                  <a:pt x="15106" y="6154"/>
                </a:cubicBezTo>
                <a:cubicBezTo>
                  <a:pt x="15106" y="6154"/>
                  <a:pt x="15106" y="6160"/>
                  <a:pt x="15106" y="6166"/>
                </a:cubicBezTo>
                <a:cubicBezTo>
                  <a:pt x="15100" y="6172"/>
                  <a:pt x="15106" y="6178"/>
                  <a:pt x="15106" y="6190"/>
                </a:cubicBezTo>
                <a:cubicBezTo>
                  <a:pt x="15106" y="6202"/>
                  <a:pt x="15100" y="6208"/>
                  <a:pt x="15106" y="6214"/>
                </a:cubicBezTo>
                <a:cubicBezTo>
                  <a:pt x="15106" y="6220"/>
                  <a:pt x="15106" y="6226"/>
                  <a:pt x="15106" y="6226"/>
                </a:cubicBezTo>
                <a:cubicBezTo>
                  <a:pt x="15112" y="6231"/>
                  <a:pt x="15112" y="6231"/>
                  <a:pt x="15118" y="6237"/>
                </a:cubicBezTo>
                <a:cubicBezTo>
                  <a:pt x="15124" y="6243"/>
                  <a:pt x="15136" y="6243"/>
                  <a:pt x="15142" y="6249"/>
                </a:cubicBezTo>
                <a:cubicBezTo>
                  <a:pt x="15148" y="6249"/>
                  <a:pt x="15148" y="6255"/>
                  <a:pt x="15148" y="6261"/>
                </a:cubicBezTo>
                <a:cubicBezTo>
                  <a:pt x="15154" y="6261"/>
                  <a:pt x="15160" y="6261"/>
                  <a:pt x="15160" y="6267"/>
                </a:cubicBezTo>
                <a:cubicBezTo>
                  <a:pt x="15166" y="6273"/>
                  <a:pt x="15160" y="6279"/>
                  <a:pt x="15160" y="6285"/>
                </a:cubicBezTo>
                <a:cubicBezTo>
                  <a:pt x="15160" y="6285"/>
                  <a:pt x="15160" y="6285"/>
                  <a:pt x="15160" y="6291"/>
                </a:cubicBezTo>
                <a:cubicBezTo>
                  <a:pt x="15160" y="6303"/>
                  <a:pt x="15160" y="6303"/>
                  <a:pt x="15160" y="6303"/>
                </a:cubicBezTo>
                <a:cubicBezTo>
                  <a:pt x="15160" y="6309"/>
                  <a:pt x="15154" y="6309"/>
                  <a:pt x="15154" y="6320"/>
                </a:cubicBezTo>
                <a:cubicBezTo>
                  <a:pt x="15154" y="6326"/>
                  <a:pt x="15160" y="6332"/>
                  <a:pt x="15160" y="6338"/>
                </a:cubicBezTo>
                <a:lnTo>
                  <a:pt x="15160" y="6344"/>
                </a:lnTo>
                <a:cubicBezTo>
                  <a:pt x="15166" y="6350"/>
                  <a:pt x="15166" y="6356"/>
                  <a:pt x="15171" y="6356"/>
                </a:cubicBezTo>
                <a:cubicBezTo>
                  <a:pt x="15171" y="6362"/>
                  <a:pt x="15178" y="6362"/>
                  <a:pt x="15183" y="6362"/>
                </a:cubicBezTo>
                <a:cubicBezTo>
                  <a:pt x="15189" y="6368"/>
                  <a:pt x="15195" y="6368"/>
                  <a:pt x="15201" y="6368"/>
                </a:cubicBezTo>
                <a:cubicBezTo>
                  <a:pt x="15213" y="6368"/>
                  <a:pt x="15219" y="6368"/>
                  <a:pt x="15231" y="6368"/>
                </a:cubicBezTo>
                <a:cubicBezTo>
                  <a:pt x="15231" y="6368"/>
                  <a:pt x="15237" y="6368"/>
                  <a:pt x="15243" y="6368"/>
                </a:cubicBezTo>
                <a:cubicBezTo>
                  <a:pt x="15243" y="6374"/>
                  <a:pt x="15243" y="6380"/>
                  <a:pt x="15243" y="6380"/>
                </a:cubicBezTo>
                <a:cubicBezTo>
                  <a:pt x="15249" y="6386"/>
                  <a:pt x="15255" y="6397"/>
                  <a:pt x="15266" y="6397"/>
                </a:cubicBezTo>
                <a:cubicBezTo>
                  <a:pt x="15272" y="6397"/>
                  <a:pt x="15278" y="6397"/>
                  <a:pt x="15284" y="6397"/>
                </a:cubicBezTo>
                <a:cubicBezTo>
                  <a:pt x="15296" y="6397"/>
                  <a:pt x="15302" y="6397"/>
                  <a:pt x="15308" y="6397"/>
                </a:cubicBezTo>
                <a:cubicBezTo>
                  <a:pt x="15320" y="6397"/>
                  <a:pt x="15326" y="6386"/>
                  <a:pt x="15337" y="6386"/>
                </a:cubicBezTo>
                <a:cubicBezTo>
                  <a:pt x="15344" y="6386"/>
                  <a:pt x="15349" y="6386"/>
                  <a:pt x="15355" y="6386"/>
                </a:cubicBezTo>
                <a:cubicBezTo>
                  <a:pt x="15361" y="6392"/>
                  <a:pt x="15361" y="6392"/>
                  <a:pt x="15367" y="6397"/>
                </a:cubicBezTo>
                <a:cubicBezTo>
                  <a:pt x="15373" y="6397"/>
                  <a:pt x="15367" y="6409"/>
                  <a:pt x="15373" y="6409"/>
                </a:cubicBezTo>
                <a:cubicBezTo>
                  <a:pt x="15385" y="6409"/>
                  <a:pt x="15385" y="6397"/>
                  <a:pt x="15391" y="6397"/>
                </a:cubicBezTo>
                <a:cubicBezTo>
                  <a:pt x="15403" y="6397"/>
                  <a:pt x="15415" y="6409"/>
                  <a:pt x="15421" y="6415"/>
                </a:cubicBezTo>
                <a:cubicBezTo>
                  <a:pt x="15426" y="6421"/>
                  <a:pt x="15426" y="6427"/>
                  <a:pt x="15432" y="6427"/>
                </a:cubicBezTo>
                <a:cubicBezTo>
                  <a:pt x="15438" y="6427"/>
                  <a:pt x="15438" y="6427"/>
                  <a:pt x="15444" y="6427"/>
                </a:cubicBezTo>
                <a:cubicBezTo>
                  <a:pt x="15450" y="6433"/>
                  <a:pt x="15456" y="6427"/>
                  <a:pt x="15462" y="6427"/>
                </a:cubicBezTo>
                <a:cubicBezTo>
                  <a:pt x="15480" y="6427"/>
                  <a:pt x="15480" y="6427"/>
                  <a:pt x="15480" y="6427"/>
                </a:cubicBezTo>
                <a:cubicBezTo>
                  <a:pt x="15480" y="6427"/>
                  <a:pt x="15480" y="6427"/>
                  <a:pt x="15486" y="6427"/>
                </a:cubicBezTo>
                <a:cubicBezTo>
                  <a:pt x="15486" y="6403"/>
                  <a:pt x="15486" y="6403"/>
                  <a:pt x="15486" y="6403"/>
                </a:cubicBezTo>
                <a:cubicBezTo>
                  <a:pt x="15486" y="6397"/>
                  <a:pt x="15486" y="6397"/>
                  <a:pt x="15486" y="6392"/>
                </a:cubicBezTo>
                <a:cubicBezTo>
                  <a:pt x="15492" y="6392"/>
                  <a:pt x="15492" y="6392"/>
                  <a:pt x="15498" y="6386"/>
                </a:cubicBezTo>
                <a:cubicBezTo>
                  <a:pt x="15504" y="6386"/>
                  <a:pt x="15504" y="6386"/>
                  <a:pt x="15510" y="6380"/>
                </a:cubicBezTo>
                <a:cubicBezTo>
                  <a:pt x="15515" y="6380"/>
                  <a:pt x="15515" y="6374"/>
                  <a:pt x="15515" y="6362"/>
                </a:cubicBezTo>
                <a:cubicBezTo>
                  <a:pt x="15515" y="6356"/>
                  <a:pt x="15515" y="6350"/>
                  <a:pt x="15515" y="6344"/>
                </a:cubicBezTo>
                <a:cubicBezTo>
                  <a:pt x="15515" y="6344"/>
                  <a:pt x="15510" y="6338"/>
                  <a:pt x="15504" y="6338"/>
                </a:cubicBezTo>
                <a:cubicBezTo>
                  <a:pt x="15504" y="6332"/>
                  <a:pt x="15504" y="6326"/>
                  <a:pt x="15504" y="6320"/>
                </a:cubicBezTo>
                <a:cubicBezTo>
                  <a:pt x="15504" y="6315"/>
                  <a:pt x="15510" y="6315"/>
                  <a:pt x="15510" y="6309"/>
                </a:cubicBezTo>
                <a:cubicBezTo>
                  <a:pt x="15510" y="6309"/>
                  <a:pt x="15515" y="6303"/>
                  <a:pt x="15521" y="6303"/>
                </a:cubicBezTo>
                <a:cubicBezTo>
                  <a:pt x="15521" y="6297"/>
                  <a:pt x="15527" y="6291"/>
                  <a:pt x="15527" y="6291"/>
                </a:cubicBezTo>
                <a:cubicBezTo>
                  <a:pt x="15527" y="6285"/>
                  <a:pt x="15533" y="6279"/>
                  <a:pt x="15533" y="6273"/>
                </a:cubicBezTo>
                <a:cubicBezTo>
                  <a:pt x="15539" y="6261"/>
                  <a:pt x="15539" y="6255"/>
                  <a:pt x="15545" y="6243"/>
                </a:cubicBezTo>
                <a:cubicBezTo>
                  <a:pt x="15581" y="6243"/>
                  <a:pt x="15581" y="6243"/>
                  <a:pt x="15581" y="6243"/>
                </a:cubicBezTo>
                <a:cubicBezTo>
                  <a:pt x="15581" y="6184"/>
                  <a:pt x="15581" y="6184"/>
                  <a:pt x="15581" y="6184"/>
                </a:cubicBezTo>
                <a:cubicBezTo>
                  <a:pt x="15592" y="6184"/>
                  <a:pt x="15598" y="6184"/>
                  <a:pt x="15616" y="6184"/>
                </a:cubicBezTo>
                <a:cubicBezTo>
                  <a:pt x="15622" y="6184"/>
                  <a:pt x="15622" y="6178"/>
                  <a:pt x="15628" y="6178"/>
                </a:cubicBezTo>
                <a:cubicBezTo>
                  <a:pt x="15634" y="6178"/>
                  <a:pt x="15640" y="6172"/>
                  <a:pt x="15640" y="6166"/>
                </a:cubicBezTo>
                <a:cubicBezTo>
                  <a:pt x="15640" y="6166"/>
                  <a:pt x="15646" y="6160"/>
                  <a:pt x="15646" y="6154"/>
                </a:cubicBezTo>
                <a:cubicBezTo>
                  <a:pt x="15640" y="6154"/>
                  <a:pt x="15640" y="6142"/>
                  <a:pt x="15640" y="6142"/>
                </a:cubicBezTo>
                <a:cubicBezTo>
                  <a:pt x="15634" y="6142"/>
                  <a:pt x="15628" y="6142"/>
                  <a:pt x="15622" y="6142"/>
                </a:cubicBezTo>
                <a:cubicBezTo>
                  <a:pt x="15622" y="6142"/>
                  <a:pt x="15616" y="6142"/>
                  <a:pt x="15610" y="6142"/>
                </a:cubicBezTo>
                <a:cubicBezTo>
                  <a:pt x="15604" y="6142"/>
                  <a:pt x="15598" y="6142"/>
                  <a:pt x="15587" y="6142"/>
                </a:cubicBezTo>
                <a:cubicBezTo>
                  <a:pt x="15587" y="6137"/>
                  <a:pt x="15581" y="6131"/>
                  <a:pt x="15581" y="6125"/>
                </a:cubicBezTo>
                <a:cubicBezTo>
                  <a:pt x="15581" y="6119"/>
                  <a:pt x="15587" y="6119"/>
                  <a:pt x="15587" y="6113"/>
                </a:cubicBezTo>
                <a:cubicBezTo>
                  <a:pt x="15587" y="6095"/>
                  <a:pt x="15587" y="6095"/>
                  <a:pt x="15587" y="6095"/>
                </a:cubicBezTo>
                <a:cubicBezTo>
                  <a:pt x="15587" y="6089"/>
                  <a:pt x="15592" y="6083"/>
                  <a:pt x="15587" y="6077"/>
                </a:cubicBezTo>
                <a:cubicBezTo>
                  <a:pt x="15587" y="6071"/>
                  <a:pt x="15587" y="6071"/>
                  <a:pt x="15581" y="6065"/>
                </a:cubicBezTo>
                <a:cubicBezTo>
                  <a:pt x="15581" y="6060"/>
                  <a:pt x="15575" y="6054"/>
                  <a:pt x="15575" y="6048"/>
                </a:cubicBezTo>
                <a:cubicBezTo>
                  <a:pt x="15575" y="5988"/>
                  <a:pt x="15575" y="5988"/>
                  <a:pt x="15575" y="5988"/>
                </a:cubicBezTo>
                <a:cubicBezTo>
                  <a:pt x="15587" y="5988"/>
                  <a:pt x="15592" y="5988"/>
                  <a:pt x="15604" y="5988"/>
                </a:cubicBezTo>
                <a:cubicBezTo>
                  <a:pt x="15610" y="5988"/>
                  <a:pt x="15616" y="5988"/>
                  <a:pt x="15616" y="5988"/>
                </a:cubicBezTo>
                <a:cubicBezTo>
                  <a:pt x="15616" y="5983"/>
                  <a:pt x="15616" y="5976"/>
                  <a:pt x="15616" y="5971"/>
                </a:cubicBezTo>
                <a:cubicBezTo>
                  <a:pt x="15616" y="5971"/>
                  <a:pt x="15616" y="5965"/>
                  <a:pt x="15616" y="5959"/>
                </a:cubicBezTo>
                <a:cubicBezTo>
                  <a:pt x="15622" y="5959"/>
                  <a:pt x="15622" y="5953"/>
                  <a:pt x="15628" y="5953"/>
                </a:cubicBezTo>
                <a:cubicBezTo>
                  <a:pt x="15628" y="5947"/>
                  <a:pt x="15634" y="5953"/>
                  <a:pt x="15640" y="5953"/>
                </a:cubicBezTo>
                <a:cubicBezTo>
                  <a:pt x="15640" y="5947"/>
                  <a:pt x="15646" y="5941"/>
                  <a:pt x="15652" y="5941"/>
                </a:cubicBezTo>
                <a:cubicBezTo>
                  <a:pt x="15658" y="5935"/>
                  <a:pt x="15664" y="5935"/>
                  <a:pt x="15670" y="5929"/>
                </a:cubicBezTo>
                <a:cubicBezTo>
                  <a:pt x="15670" y="5923"/>
                  <a:pt x="15670" y="5911"/>
                  <a:pt x="15664" y="5905"/>
                </a:cubicBezTo>
                <a:cubicBezTo>
                  <a:pt x="15658" y="5899"/>
                  <a:pt x="15652" y="5899"/>
                  <a:pt x="15640" y="5899"/>
                </a:cubicBezTo>
                <a:cubicBezTo>
                  <a:pt x="15634" y="5899"/>
                  <a:pt x="15628" y="5899"/>
                  <a:pt x="15616" y="5899"/>
                </a:cubicBezTo>
                <a:cubicBezTo>
                  <a:pt x="15610" y="5899"/>
                  <a:pt x="15610" y="5905"/>
                  <a:pt x="15604" y="5899"/>
                </a:cubicBezTo>
                <a:cubicBezTo>
                  <a:pt x="15598" y="5899"/>
                  <a:pt x="15598" y="5894"/>
                  <a:pt x="15592" y="5894"/>
                </a:cubicBezTo>
                <a:cubicBezTo>
                  <a:pt x="15587" y="5894"/>
                  <a:pt x="15581" y="5894"/>
                  <a:pt x="15581" y="5888"/>
                </a:cubicBezTo>
                <a:cubicBezTo>
                  <a:pt x="15581" y="5882"/>
                  <a:pt x="15581" y="5882"/>
                  <a:pt x="15581" y="5876"/>
                </a:cubicBezTo>
                <a:cubicBezTo>
                  <a:pt x="15581" y="5870"/>
                  <a:pt x="15581" y="5870"/>
                  <a:pt x="15581" y="5864"/>
                </a:cubicBezTo>
                <a:cubicBezTo>
                  <a:pt x="15581" y="5858"/>
                  <a:pt x="15569" y="5858"/>
                  <a:pt x="15569" y="5858"/>
                </a:cubicBezTo>
                <a:cubicBezTo>
                  <a:pt x="15563" y="5846"/>
                  <a:pt x="15563" y="5840"/>
                  <a:pt x="15557" y="5834"/>
                </a:cubicBezTo>
                <a:cubicBezTo>
                  <a:pt x="15557" y="5828"/>
                  <a:pt x="15551" y="5834"/>
                  <a:pt x="15545" y="5828"/>
                </a:cubicBezTo>
                <a:cubicBezTo>
                  <a:pt x="15545" y="5828"/>
                  <a:pt x="15539" y="5828"/>
                  <a:pt x="15533" y="5828"/>
                </a:cubicBezTo>
                <a:cubicBezTo>
                  <a:pt x="15533" y="5828"/>
                  <a:pt x="15533" y="5834"/>
                  <a:pt x="15533" y="5840"/>
                </a:cubicBezTo>
                <a:cubicBezTo>
                  <a:pt x="15527" y="5846"/>
                  <a:pt x="15527" y="5846"/>
                  <a:pt x="15521" y="5852"/>
                </a:cubicBezTo>
                <a:cubicBezTo>
                  <a:pt x="15515" y="5852"/>
                  <a:pt x="15515" y="5858"/>
                  <a:pt x="15510" y="5864"/>
                </a:cubicBezTo>
                <a:cubicBezTo>
                  <a:pt x="15504" y="5864"/>
                  <a:pt x="15498" y="5864"/>
                  <a:pt x="15492" y="5870"/>
                </a:cubicBezTo>
                <a:cubicBezTo>
                  <a:pt x="15486" y="5870"/>
                  <a:pt x="15480" y="5876"/>
                  <a:pt x="15480" y="5882"/>
                </a:cubicBezTo>
                <a:cubicBezTo>
                  <a:pt x="15474" y="5882"/>
                  <a:pt x="15468" y="5888"/>
                  <a:pt x="15468" y="5888"/>
                </a:cubicBezTo>
                <a:cubicBezTo>
                  <a:pt x="15462" y="5894"/>
                  <a:pt x="15462" y="5899"/>
                  <a:pt x="15456" y="5899"/>
                </a:cubicBezTo>
                <a:cubicBezTo>
                  <a:pt x="15456" y="5905"/>
                  <a:pt x="15456" y="5911"/>
                  <a:pt x="15456" y="5911"/>
                </a:cubicBezTo>
                <a:cubicBezTo>
                  <a:pt x="15456" y="5917"/>
                  <a:pt x="15450" y="5923"/>
                  <a:pt x="15450" y="5923"/>
                </a:cubicBezTo>
                <a:cubicBezTo>
                  <a:pt x="15450" y="5929"/>
                  <a:pt x="15444" y="5929"/>
                  <a:pt x="15438" y="5935"/>
                </a:cubicBezTo>
                <a:cubicBezTo>
                  <a:pt x="15432" y="5941"/>
                  <a:pt x="15432" y="5941"/>
                  <a:pt x="15426" y="5947"/>
                </a:cubicBezTo>
                <a:cubicBezTo>
                  <a:pt x="15426" y="5953"/>
                  <a:pt x="15426" y="5959"/>
                  <a:pt x="15421" y="5959"/>
                </a:cubicBezTo>
                <a:cubicBezTo>
                  <a:pt x="15415" y="5959"/>
                  <a:pt x="15415" y="5965"/>
                  <a:pt x="15409" y="5965"/>
                </a:cubicBezTo>
                <a:cubicBezTo>
                  <a:pt x="15397" y="5971"/>
                  <a:pt x="15385" y="5965"/>
                  <a:pt x="15373" y="5971"/>
                </a:cubicBezTo>
                <a:cubicBezTo>
                  <a:pt x="15367" y="5971"/>
                  <a:pt x="15367" y="5976"/>
                  <a:pt x="15361" y="5983"/>
                </a:cubicBezTo>
                <a:cubicBezTo>
                  <a:pt x="15355" y="5983"/>
                  <a:pt x="15355" y="5988"/>
                  <a:pt x="15349" y="5988"/>
                </a:cubicBezTo>
                <a:cubicBezTo>
                  <a:pt x="15344" y="5994"/>
                  <a:pt x="15344" y="6000"/>
                  <a:pt x="15344" y="6006"/>
                </a:cubicBezTo>
                <a:cubicBezTo>
                  <a:pt x="15337" y="6006"/>
                  <a:pt x="15344" y="6012"/>
                  <a:pt x="15337" y="6018"/>
                </a:cubicBezTo>
                <a:cubicBezTo>
                  <a:pt x="15332" y="6018"/>
                  <a:pt x="15332" y="6018"/>
                  <a:pt x="15326" y="6024"/>
                </a:cubicBezTo>
                <a:cubicBezTo>
                  <a:pt x="15320" y="6024"/>
                  <a:pt x="15320" y="6030"/>
                  <a:pt x="15314" y="6030"/>
                </a:cubicBezTo>
                <a:cubicBezTo>
                  <a:pt x="15314" y="6036"/>
                  <a:pt x="15308" y="6036"/>
                  <a:pt x="15302" y="6036"/>
                </a:cubicBezTo>
                <a:cubicBezTo>
                  <a:pt x="15302" y="6042"/>
                  <a:pt x="15302" y="6048"/>
                  <a:pt x="15296" y="6048"/>
                </a:cubicBezTo>
                <a:cubicBezTo>
                  <a:pt x="15290" y="6054"/>
                  <a:pt x="15284" y="6054"/>
                  <a:pt x="15278" y="6054"/>
                </a:cubicBezTo>
                <a:cubicBezTo>
                  <a:pt x="15278" y="6060"/>
                  <a:pt x="15272" y="6060"/>
                  <a:pt x="15272" y="6060"/>
                </a:cubicBezTo>
                <a:cubicBezTo>
                  <a:pt x="15260" y="6060"/>
                  <a:pt x="15255" y="6060"/>
                  <a:pt x="15249" y="6060"/>
                </a:cubicBezTo>
                <a:cubicBezTo>
                  <a:pt x="15249" y="6119"/>
                  <a:pt x="15249" y="6119"/>
                  <a:pt x="15249" y="6119"/>
                </a:cubicBezTo>
                <a:cubicBezTo>
                  <a:pt x="15237" y="6119"/>
                  <a:pt x="15237" y="6113"/>
                  <a:pt x="15225" y="6113"/>
                </a:cubicBezTo>
                <a:cubicBezTo>
                  <a:pt x="15219" y="6119"/>
                  <a:pt x="15219" y="6119"/>
                  <a:pt x="15213" y="6119"/>
                </a:cubicBezTo>
                <a:cubicBezTo>
                  <a:pt x="15207" y="6125"/>
                  <a:pt x="15207" y="6119"/>
                  <a:pt x="15201" y="6119"/>
                </a:cubicBezTo>
                <a:cubicBezTo>
                  <a:pt x="15189" y="6119"/>
                  <a:pt x="15189" y="6125"/>
                  <a:pt x="15183" y="6119"/>
                </a:cubicBezTo>
                <a:cubicBezTo>
                  <a:pt x="15171" y="6119"/>
                  <a:pt x="15166" y="6113"/>
                  <a:pt x="15160" y="6101"/>
                </a:cubicBezTo>
                <a:lnTo>
                  <a:pt x="15148" y="6095"/>
                </a:lnTo>
                <a:close/>
                <a:moveTo>
                  <a:pt x="14543" y="6267"/>
                </a:moveTo>
                <a:lnTo>
                  <a:pt x="14543" y="6267"/>
                </a:lnTo>
                <a:cubicBezTo>
                  <a:pt x="14543" y="6273"/>
                  <a:pt x="14543" y="6279"/>
                  <a:pt x="14543" y="6285"/>
                </a:cubicBezTo>
                <a:cubicBezTo>
                  <a:pt x="14549" y="6297"/>
                  <a:pt x="14555" y="6303"/>
                  <a:pt x="14561" y="6309"/>
                </a:cubicBezTo>
                <a:cubicBezTo>
                  <a:pt x="14567" y="6320"/>
                  <a:pt x="14567" y="6326"/>
                  <a:pt x="14579" y="6332"/>
                </a:cubicBezTo>
                <a:cubicBezTo>
                  <a:pt x="14585" y="6344"/>
                  <a:pt x="14591" y="6350"/>
                  <a:pt x="14596" y="6356"/>
                </a:cubicBezTo>
                <a:cubicBezTo>
                  <a:pt x="14602" y="6362"/>
                  <a:pt x="14602" y="6362"/>
                  <a:pt x="14602" y="6368"/>
                </a:cubicBezTo>
                <a:cubicBezTo>
                  <a:pt x="14608" y="6368"/>
                  <a:pt x="14614" y="6368"/>
                  <a:pt x="14614" y="6368"/>
                </a:cubicBezTo>
                <a:cubicBezTo>
                  <a:pt x="14620" y="6374"/>
                  <a:pt x="14620" y="6380"/>
                  <a:pt x="14626" y="6380"/>
                </a:cubicBezTo>
                <a:cubicBezTo>
                  <a:pt x="14626" y="6386"/>
                  <a:pt x="14626" y="6392"/>
                  <a:pt x="14626" y="6392"/>
                </a:cubicBezTo>
                <a:cubicBezTo>
                  <a:pt x="14632" y="6397"/>
                  <a:pt x="14632" y="6397"/>
                  <a:pt x="14638" y="6403"/>
                </a:cubicBezTo>
                <a:cubicBezTo>
                  <a:pt x="14638" y="6409"/>
                  <a:pt x="14644" y="6403"/>
                  <a:pt x="14650" y="6403"/>
                </a:cubicBezTo>
                <a:cubicBezTo>
                  <a:pt x="14650" y="6356"/>
                  <a:pt x="14650" y="6356"/>
                  <a:pt x="14650" y="6356"/>
                </a:cubicBezTo>
                <a:cubicBezTo>
                  <a:pt x="14644" y="6356"/>
                  <a:pt x="14638" y="6356"/>
                  <a:pt x="14638" y="6350"/>
                </a:cubicBezTo>
                <a:cubicBezTo>
                  <a:pt x="14632" y="6350"/>
                  <a:pt x="14632" y="6344"/>
                  <a:pt x="14626" y="6344"/>
                </a:cubicBezTo>
                <a:cubicBezTo>
                  <a:pt x="14620" y="6338"/>
                  <a:pt x="14614" y="6338"/>
                  <a:pt x="14614" y="6338"/>
                </a:cubicBezTo>
                <a:cubicBezTo>
                  <a:pt x="14608" y="6338"/>
                  <a:pt x="14602" y="6338"/>
                  <a:pt x="14596" y="6338"/>
                </a:cubicBezTo>
                <a:cubicBezTo>
                  <a:pt x="14591" y="6338"/>
                  <a:pt x="14591" y="6332"/>
                  <a:pt x="14585" y="6326"/>
                </a:cubicBezTo>
                <a:cubicBezTo>
                  <a:pt x="14585" y="6320"/>
                  <a:pt x="14579" y="6320"/>
                  <a:pt x="14579" y="6315"/>
                </a:cubicBezTo>
                <a:cubicBezTo>
                  <a:pt x="14579" y="6315"/>
                  <a:pt x="14579" y="6309"/>
                  <a:pt x="14579" y="6303"/>
                </a:cubicBezTo>
                <a:cubicBezTo>
                  <a:pt x="14573" y="6297"/>
                  <a:pt x="14579" y="6291"/>
                  <a:pt x="14579" y="6279"/>
                </a:cubicBezTo>
                <a:cubicBezTo>
                  <a:pt x="14579" y="6273"/>
                  <a:pt x="14579" y="6267"/>
                  <a:pt x="14573" y="6261"/>
                </a:cubicBezTo>
                <a:cubicBezTo>
                  <a:pt x="14567" y="6249"/>
                  <a:pt x="14561" y="6249"/>
                  <a:pt x="14549" y="6249"/>
                </a:cubicBezTo>
                <a:cubicBezTo>
                  <a:pt x="14543" y="6261"/>
                  <a:pt x="14543" y="6261"/>
                  <a:pt x="14543" y="6261"/>
                </a:cubicBezTo>
                <a:cubicBezTo>
                  <a:pt x="14543" y="6261"/>
                  <a:pt x="14543" y="6261"/>
                  <a:pt x="14543" y="6267"/>
                </a:cubicBezTo>
                <a:close/>
                <a:moveTo>
                  <a:pt x="14454" y="6137"/>
                </a:moveTo>
                <a:lnTo>
                  <a:pt x="14454" y="6137"/>
                </a:lnTo>
                <a:cubicBezTo>
                  <a:pt x="14460" y="6149"/>
                  <a:pt x="14466" y="6154"/>
                  <a:pt x="14472" y="6166"/>
                </a:cubicBezTo>
                <a:cubicBezTo>
                  <a:pt x="14478" y="6166"/>
                  <a:pt x="14484" y="6172"/>
                  <a:pt x="14490" y="6178"/>
                </a:cubicBezTo>
                <a:cubicBezTo>
                  <a:pt x="14490" y="6178"/>
                  <a:pt x="14496" y="6178"/>
                  <a:pt x="14502" y="6184"/>
                </a:cubicBezTo>
                <a:cubicBezTo>
                  <a:pt x="14502" y="6190"/>
                  <a:pt x="14507" y="6196"/>
                  <a:pt x="14507" y="6202"/>
                </a:cubicBezTo>
                <a:lnTo>
                  <a:pt x="14507" y="6196"/>
                </a:lnTo>
                <a:cubicBezTo>
                  <a:pt x="14507" y="6184"/>
                  <a:pt x="14507" y="6184"/>
                  <a:pt x="14507" y="6184"/>
                </a:cubicBezTo>
                <a:cubicBezTo>
                  <a:pt x="14507" y="6178"/>
                  <a:pt x="14507" y="6166"/>
                  <a:pt x="14507" y="6160"/>
                </a:cubicBezTo>
                <a:cubicBezTo>
                  <a:pt x="14502" y="6154"/>
                  <a:pt x="14496" y="6154"/>
                  <a:pt x="14496" y="6154"/>
                </a:cubicBezTo>
                <a:cubicBezTo>
                  <a:pt x="14484" y="6142"/>
                  <a:pt x="14484" y="6137"/>
                  <a:pt x="14472" y="6131"/>
                </a:cubicBezTo>
                <a:cubicBezTo>
                  <a:pt x="14472" y="6131"/>
                  <a:pt x="14466" y="6131"/>
                  <a:pt x="14460" y="6125"/>
                </a:cubicBezTo>
                <a:cubicBezTo>
                  <a:pt x="14460" y="6131"/>
                  <a:pt x="14454" y="6131"/>
                  <a:pt x="14454" y="6137"/>
                </a:cubicBezTo>
                <a:cubicBezTo>
                  <a:pt x="14454" y="6142"/>
                  <a:pt x="14454" y="6149"/>
                  <a:pt x="14454" y="6149"/>
                </a:cubicBezTo>
                <a:lnTo>
                  <a:pt x="14454" y="6137"/>
                </a:lnTo>
                <a:close/>
                <a:moveTo>
                  <a:pt x="14413" y="6065"/>
                </a:moveTo>
                <a:lnTo>
                  <a:pt x="14413" y="6065"/>
                </a:lnTo>
                <a:cubicBezTo>
                  <a:pt x="14413" y="6060"/>
                  <a:pt x="14407" y="6060"/>
                  <a:pt x="14407" y="6054"/>
                </a:cubicBezTo>
                <a:cubicBezTo>
                  <a:pt x="14395" y="6042"/>
                  <a:pt x="14395" y="6042"/>
                  <a:pt x="14395" y="6042"/>
                </a:cubicBezTo>
                <a:cubicBezTo>
                  <a:pt x="14395" y="6048"/>
                  <a:pt x="14395" y="6054"/>
                  <a:pt x="14395" y="6060"/>
                </a:cubicBezTo>
                <a:lnTo>
                  <a:pt x="14401" y="6065"/>
                </a:lnTo>
                <a:cubicBezTo>
                  <a:pt x="14401" y="6071"/>
                  <a:pt x="14401" y="6077"/>
                  <a:pt x="14401" y="6077"/>
                </a:cubicBezTo>
                <a:cubicBezTo>
                  <a:pt x="14401" y="6083"/>
                  <a:pt x="14401" y="6089"/>
                  <a:pt x="14407" y="6089"/>
                </a:cubicBezTo>
                <a:cubicBezTo>
                  <a:pt x="14413" y="6095"/>
                  <a:pt x="14419" y="6095"/>
                  <a:pt x="14430" y="6095"/>
                </a:cubicBezTo>
                <a:cubicBezTo>
                  <a:pt x="14430" y="6083"/>
                  <a:pt x="14430" y="6083"/>
                  <a:pt x="14430" y="6083"/>
                </a:cubicBezTo>
                <a:cubicBezTo>
                  <a:pt x="14424" y="6077"/>
                  <a:pt x="14413" y="6071"/>
                  <a:pt x="14413" y="6065"/>
                </a:cubicBezTo>
                <a:close/>
                <a:moveTo>
                  <a:pt x="14430" y="5935"/>
                </a:moveTo>
                <a:lnTo>
                  <a:pt x="14430" y="5935"/>
                </a:lnTo>
                <a:cubicBezTo>
                  <a:pt x="14424" y="5935"/>
                  <a:pt x="14424" y="5935"/>
                  <a:pt x="14419" y="5935"/>
                </a:cubicBezTo>
                <a:cubicBezTo>
                  <a:pt x="14413" y="5929"/>
                  <a:pt x="14413" y="5929"/>
                  <a:pt x="14407" y="5923"/>
                </a:cubicBezTo>
                <a:cubicBezTo>
                  <a:pt x="14407" y="5923"/>
                  <a:pt x="14401" y="5923"/>
                  <a:pt x="14395" y="5923"/>
                </a:cubicBezTo>
                <a:cubicBezTo>
                  <a:pt x="14389" y="5917"/>
                  <a:pt x="14383" y="5905"/>
                  <a:pt x="14371" y="5905"/>
                </a:cubicBezTo>
                <a:cubicBezTo>
                  <a:pt x="14371" y="5905"/>
                  <a:pt x="14365" y="5899"/>
                  <a:pt x="14359" y="5899"/>
                </a:cubicBezTo>
                <a:lnTo>
                  <a:pt x="14353" y="5905"/>
                </a:lnTo>
                <a:cubicBezTo>
                  <a:pt x="14353" y="5911"/>
                  <a:pt x="14347" y="5911"/>
                  <a:pt x="14353" y="5917"/>
                </a:cubicBezTo>
                <a:cubicBezTo>
                  <a:pt x="14353" y="5923"/>
                  <a:pt x="14359" y="5929"/>
                  <a:pt x="14359" y="5941"/>
                </a:cubicBezTo>
                <a:cubicBezTo>
                  <a:pt x="14365" y="5941"/>
                  <a:pt x="14371" y="5947"/>
                  <a:pt x="14371" y="5953"/>
                </a:cubicBezTo>
                <a:cubicBezTo>
                  <a:pt x="14377" y="5953"/>
                  <a:pt x="14383" y="5959"/>
                  <a:pt x="14383" y="5965"/>
                </a:cubicBezTo>
                <a:cubicBezTo>
                  <a:pt x="14389" y="5971"/>
                  <a:pt x="14395" y="5971"/>
                  <a:pt x="14395" y="5976"/>
                </a:cubicBezTo>
                <a:cubicBezTo>
                  <a:pt x="14401" y="5983"/>
                  <a:pt x="14401" y="5983"/>
                  <a:pt x="14407" y="5988"/>
                </a:cubicBezTo>
                <a:cubicBezTo>
                  <a:pt x="14413" y="5994"/>
                  <a:pt x="14424" y="5994"/>
                  <a:pt x="14430" y="5994"/>
                </a:cubicBezTo>
                <a:cubicBezTo>
                  <a:pt x="14436" y="6000"/>
                  <a:pt x="14436" y="6000"/>
                  <a:pt x="14442" y="6006"/>
                </a:cubicBezTo>
                <a:cubicBezTo>
                  <a:pt x="14448" y="6012"/>
                  <a:pt x="14448" y="6012"/>
                  <a:pt x="14448" y="6018"/>
                </a:cubicBezTo>
                <a:cubicBezTo>
                  <a:pt x="14454" y="6024"/>
                  <a:pt x="14460" y="6024"/>
                  <a:pt x="14460" y="6030"/>
                </a:cubicBezTo>
                <a:cubicBezTo>
                  <a:pt x="14466" y="6036"/>
                  <a:pt x="14466" y="6042"/>
                  <a:pt x="14472" y="6054"/>
                </a:cubicBezTo>
                <a:cubicBezTo>
                  <a:pt x="14472" y="6060"/>
                  <a:pt x="14472" y="6065"/>
                  <a:pt x="14478" y="6065"/>
                </a:cubicBezTo>
                <a:cubicBezTo>
                  <a:pt x="14478" y="6071"/>
                  <a:pt x="14478" y="6077"/>
                  <a:pt x="14484" y="6077"/>
                </a:cubicBezTo>
                <a:cubicBezTo>
                  <a:pt x="14484" y="6077"/>
                  <a:pt x="14490" y="6083"/>
                  <a:pt x="14496" y="6083"/>
                </a:cubicBezTo>
                <a:cubicBezTo>
                  <a:pt x="14496" y="6083"/>
                  <a:pt x="14502" y="6083"/>
                  <a:pt x="14507" y="6083"/>
                </a:cubicBezTo>
                <a:lnTo>
                  <a:pt x="14513" y="6083"/>
                </a:lnTo>
                <a:cubicBezTo>
                  <a:pt x="14525" y="6089"/>
                  <a:pt x="14531" y="6095"/>
                  <a:pt x="14531" y="6107"/>
                </a:cubicBezTo>
                <a:cubicBezTo>
                  <a:pt x="14537" y="6113"/>
                  <a:pt x="14543" y="6119"/>
                  <a:pt x="14543" y="6125"/>
                </a:cubicBezTo>
                <a:cubicBezTo>
                  <a:pt x="14543" y="6137"/>
                  <a:pt x="14543" y="6142"/>
                  <a:pt x="14543" y="6149"/>
                </a:cubicBezTo>
                <a:cubicBezTo>
                  <a:pt x="14543" y="6160"/>
                  <a:pt x="14543" y="6160"/>
                  <a:pt x="14543" y="6160"/>
                </a:cubicBezTo>
                <a:cubicBezTo>
                  <a:pt x="14543" y="6166"/>
                  <a:pt x="14549" y="6166"/>
                  <a:pt x="14549" y="6172"/>
                </a:cubicBezTo>
                <a:cubicBezTo>
                  <a:pt x="14555" y="6184"/>
                  <a:pt x="14567" y="6184"/>
                  <a:pt x="14573" y="6190"/>
                </a:cubicBezTo>
                <a:cubicBezTo>
                  <a:pt x="14585" y="6202"/>
                  <a:pt x="14591" y="6208"/>
                  <a:pt x="14596" y="6214"/>
                </a:cubicBezTo>
                <a:cubicBezTo>
                  <a:pt x="14602" y="6214"/>
                  <a:pt x="14602" y="6220"/>
                  <a:pt x="14608" y="6220"/>
                </a:cubicBezTo>
                <a:cubicBezTo>
                  <a:pt x="14614" y="6231"/>
                  <a:pt x="14620" y="6237"/>
                  <a:pt x="14626" y="6243"/>
                </a:cubicBezTo>
                <a:cubicBezTo>
                  <a:pt x="14632" y="6255"/>
                  <a:pt x="14638" y="6255"/>
                  <a:pt x="14644" y="6267"/>
                </a:cubicBezTo>
                <a:cubicBezTo>
                  <a:pt x="14650" y="6273"/>
                  <a:pt x="14656" y="6279"/>
                  <a:pt x="14656" y="6291"/>
                </a:cubicBezTo>
                <a:cubicBezTo>
                  <a:pt x="14656" y="6297"/>
                  <a:pt x="14656" y="6309"/>
                  <a:pt x="14656" y="6315"/>
                </a:cubicBezTo>
                <a:cubicBezTo>
                  <a:pt x="14662" y="6320"/>
                  <a:pt x="14662" y="6320"/>
                  <a:pt x="14662" y="6326"/>
                </a:cubicBezTo>
                <a:cubicBezTo>
                  <a:pt x="14668" y="6338"/>
                  <a:pt x="14673" y="6344"/>
                  <a:pt x="14673" y="6350"/>
                </a:cubicBezTo>
                <a:cubicBezTo>
                  <a:pt x="14679" y="6356"/>
                  <a:pt x="14685" y="6356"/>
                  <a:pt x="14685" y="6362"/>
                </a:cubicBezTo>
                <a:cubicBezTo>
                  <a:pt x="14691" y="6368"/>
                  <a:pt x="14697" y="6368"/>
                  <a:pt x="14697" y="6374"/>
                </a:cubicBezTo>
                <a:cubicBezTo>
                  <a:pt x="14703" y="6380"/>
                  <a:pt x="14709" y="6380"/>
                  <a:pt x="14709" y="6386"/>
                </a:cubicBezTo>
                <a:cubicBezTo>
                  <a:pt x="14715" y="6392"/>
                  <a:pt x="14715" y="6397"/>
                  <a:pt x="14721" y="6397"/>
                </a:cubicBezTo>
                <a:cubicBezTo>
                  <a:pt x="14727" y="6409"/>
                  <a:pt x="14733" y="6409"/>
                  <a:pt x="14745" y="6421"/>
                </a:cubicBezTo>
                <a:cubicBezTo>
                  <a:pt x="14751" y="6427"/>
                  <a:pt x="14757" y="6433"/>
                  <a:pt x="14762" y="6439"/>
                </a:cubicBezTo>
                <a:cubicBezTo>
                  <a:pt x="14768" y="6445"/>
                  <a:pt x="14774" y="6445"/>
                  <a:pt x="14774" y="6451"/>
                </a:cubicBezTo>
                <a:cubicBezTo>
                  <a:pt x="14780" y="6457"/>
                  <a:pt x="14780" y="6463"/>
                  <a:pt x="14780" y="6463"/>
                </a:cubicBezTo>
                <a:cubicBezTo>
                  <a:pt x="14786" y="6475"/>
                  <a:pt x="14798" y="6480"/>
                  <a:pt x="14804" y="6486"/>
                </a:cubicBezTo>
                <a:cubicBezTo>
                  <a:pt x="14816" y="6492"/>
                  <a:pt x="14822" y="6498"/>
                  <a:pt x="14828" y="6504"/>
                </a:cubicBezTo>
                <a:cubicBezTo>
                  <a:pt x="14828" y="6510"/>
                  <a:pt x="14834" y="6510"/>
                  <a:pt x="14839" y="6510"/>
                </a:cubicBezTo>
                <a:cubicBezTo>
                  <a:pt x="14839" y="6516"/>
                  <a:pt x="14839" y="6522"/>
                  <a:pt x="14839" y="6522"/>
                </a:cubicBezTo>
                <a:cubicBezTo>
                  <a:pt x="14846" y="6522"/>
                  <a:pt x="14851" y="6516"/>
                  <a:pt x="14851" y="6516"/>
                </a:cubicBezTo>
                <a:cubicBezTo>
                  <a:pt x="14857" y="6516"/>
                  <a:pt x="14863" y="6516"/>
                  <a:pt x="14863" y="6516"/>
                </a:cubicBezTo>
                <a:cubicBezTo>
                  <a:pt x="14875" y="6516"/>
                  <a:pt x="14881" y="6516"/>
                  <a:pt x="14893" y="6516"/>
                </a:cubicBezTo>
                <a:cubicBezTo>
                  <a:pt x="14899" y="6516"/>
                  <a:pt x="14905" y="6516"/>
                  <a:pt x="14911" y="6516"/>
                </a:cubicBezTo>
                <a:cubicBezTo>
                  <a:pt x="14917" y="6516"/>
                  <a:pt x="14923" y="6510"/>
                  <a:pt x="14923" y="6504"/>
                </a:cubicBezTo>
                <a:cubicBezTo>
                  <a:pt x="14928" y="6498"/>
                  <a:pt x="14934" y="6498"/>
                  <a:pt x="14934" y="6492"/>
                </a:cubicBezTo>
                <a:cubicBezTo>
                  <a:pt x="14934" y="6480"/>
                  <a:pt x="14934" y="6480"/>
                  <a:pt x="14934" y="6480"/>
                </a:cubicBezTo>
                <a:cubicBezTo>
                  <a:pt x="14934" y="6469"/>
                  <a:pt x="14928" y="6463"/>
                  <a:pt x="14934" y="6445"/>
                </a:cubicBezTo>
                <a:cubicBezTo>
                  <a:pt x="14934" y="6445"/>
                  <a:pt x="14934" y="6439"/>
                  <a:pt x="14934" y="6433"/>
                </a:cubicBezTo>
                <a:cubicBezTo>
                  <a:pt x="14934" y="6427"/>
                  <a:pt x="14940" y="6421"/>
                  <a:pt x="14940" y="6415"/>
                </a:cubicBezTo>
                <a:cubicBezTo>
                  <a:pt x="14940" y="6403"/>
                  <a:pt x="14940" y="6403"/>
                  <a:pt x="14940" y="6403"/>
                </a:cubicBezTo>
                <a:cubicBezTo>
                  <a:pt x="14940" y="6397"/>
                  <a:pt x="14940" y="6392"/>
                  <a:pt x="14946" y="6392"/>
                </a:cubicBezTo>
                <a:cubicBezTo>
                  <a:pt x="14946" y="6386"/>
                  <a:pt x="14952" y="6380"/>
                  <a:pt x="14958" y="6380"/>
                </a:cubicBezTo>
                <a:cubicBezTo>
                  <a:pt x="14964" y="6380"/>
                  <a:pt x="14970" y="6380"/>
                  <a:pt x="14976" y="6380"/>
                </a:cubicBezTo>
                <a:cubicBezTo>
                  <a:pt x="14982" y="6380"/>
                  <a:pt x="14982" y="6386"/>
                  <a:pt x="14988" y="6386"/>
                </a:cubicBezTo>
                <a:cubicBezTo>
                  <a:pt x="14994" y="6386"/>
                  <a:pt x="14994" y="6380"/>
                  <a:pt x="15000" y="6380"/>
                </a:cubicBezTo>
                <a:cubicBezTo>
                  <a:pt x="15000" y="6374"/>
                  <a:pt x="15000" y="6368"/>
                  <a:pt x="15000" y="6368"/>
                </a:cubicBezTo>
                <a:cubicBezTo>
                  <a:pt x="15000" y="6362"/>
                  <a:pt x="14994" y="6356"/>
                  <a:pt x="14988" y="6350"/>
                </a:cubicBezTo>
                <a:cubicBezTo>
                  <a:pt x="14988" y="6350"/>
                  <a:pt x="14982" y="6344"/>
                  <a:pt x="14976" y="6344"/>
                </a:cubicBezTo>
                <a:cubicBezTo>
                  <a:pt x="14976" y="6338"/>
                  <a:pt x="14970" y="6344"/>
                  <a:pt x="14964" y="6344"/>
                </a:cubicBezTo>
                <a:cubicBezTo>
                  <a:pt x="14964" y="6338"/>
                  <a:pt x="14958" y="6338"/>
                  <a:pt x="14958" y="6338"/>
                </a:cubicBezTo>
                <a:cubicBezTo>
                  <a:pt x="14958" y="6332"/>
                  <a:pt x="14952" y="6326"/>
                  <a:pt x="14958" y="6326"/>
                </a:cubicBezTo>
                <a:cubicBezTo>
                  <a:pt x="14958" y="6320"/>
                  <a:pt x="14964" y="6315"/>
                  <a:pt x="14964" y="6315"/>
                </a:cubicBezTo>
                <a:cubicBezTo>
                  <a:pt x="14964" y="6309"/>
                  <a:pt x="14964" y="6303"/>
                  <a:pt x="14964" y="6303"/>
                </a:cubicBezTo>
                <a:cubicBezTo>
                  <a:pt x="14958" y="6297"/>
                  <a:pt x="14952" y="6297"/>
                  <a:pt x="14952" y="6297"/>
                </a:cubicBezTo>
                <a:cubicBezTo>
                  <a:pt x="14946" y="6297"/>
                  <a:pt x="14940" y="6291"/>
                  <a:pt x="14940" y="6291"/>
                </a:cubicBezTo>
                <a:cubicBezTo>
                  <a:pt x="14934" y="6291"/>
                  <a:pt x="14928" y="6291"/>
                  <a:pt x="14923" y="6291"/>
                </a:cubicBezTo>
                <a:cubicBezTo>
                  <a:pt x="14917" y="6291"/>
                  <a:pt x="14917" y="6291"/>
                  <a:pt x="14911" y="6291"/>
                </a:cubicBezTo>
                <a:cubicBezTo>
                  <a:pt x="14905" y="6291"/>
                  <a:pt x="14899" y="6291"/>
                  <a:pt x="14899" y="6297"/>
                </a:cubicBezTo>
                <a:cubicBezTo>
                  <a:pt x="14893" y="6297"/>
                  <a:pt x="14899" y="6303"/>
                  <a:pt x="14893" y="6309"/>
                </a:cubicBezTo>
                <a:cubicBezTo>
                  <a:pt x="14893" y="6309"/>
                  <a:pt x="14893" y="6315"/>
                  <a:pt x="14893" y="6320"/>
                </a:cubicBezTo>
                <a:cubicBezTo>
                  <a:pt x="14863" y="6320"/>
                  <a:pt x="14863" y="6320"/>
                  <a:pt x="14863" y="6320"/>
                </a:cubicBezTo>
                <a:cubicBezTo>
                  <a:pt x="14863" y="6309"/>
                  <a:pt x="14857" y="6303"/>
                  <a:pt x="14857" y="6297"/>
                </a:cubicBezTo>
                <a:cubicBezTo>
                  <a:pt x="14857" y="6285"/>
                  <a:pt x="14863" y="6279"/>
                  <a:pt x="14863" y="6273"/>
                </a:cubicBezTo>
                <a:cubicBezTo>
                  <a:pt x="14857" y="6273"/>
                  <a:pt x="14857" y="6267"/>
                  <a:pt x="14851" y="6267"/>
                </a:cubicBezTo>
                <a:cubicBezTo>
                  <a:pt x="14839" y="6267"/>
                  <a:pt x="14839" y="6267"/>
                  <a:pt x="14839" y="6267"/>
                </a:cubicBezTo>
                <a:cubicBezTo>
                  <a:pt x="14834" y="6261"/>
                  <a:pt x="14828" y="6267"/>
                  <a:pt x="14816" y="6267"/>
                </a:cubicBezTo>
                <a:cubicBezTo>
                  <a:pt x="14810" y="6261"/>
                  <a:pt x="14810" y="6255"/>
                  <a:pt x="14804" y="6255"/>
                </a:cubicBezTo>
                <a:cubicBezTo>
                  <a:pt x="14798" y="6255"/>
                  <a:pt x="14798" y="6249"/>
                  <a:pt x="14792" y="6249"/>
                </a:cubicBezTo>
                <a:cubicBezTo>
                  <a:pt x="14786" y="6243"/>
                  <a:pt x="14780" y="6243"/>
                  <a:pt x="14780" y="6243"/>
                </a:cubicBezTo>
                <a:cubicBezTo>
                  <a:pt x="14774" y="6237"/>
                  <a:pt x="14774" y="6231"/>
                  <a:pt x="14774" y="6226"/>
                </a:cubicBezTo>
                <a:cubicBezTo>
                  <a:pt x="14774" y="6172"/>
                  <a:pt x="14774" y="6172"/>
                  <a:pt x="14774" y="6172"/>
                </a:cubicBezTo>
                <a:cubicBezTo>
                  <a:pt x="14762" y="6172"/>
                  <a:pt x="14757" y="6172"/>
                  <a:pt x="14745" y="6172"/>
                </a:cubicBezTo>
                <a:cubicBezTo>
                  <a:pt x="14739" y="6172"/>
                  <a:pt x="14739" y="6172"/>
                  <a:pt x="14733" y="6172"/>
                </a:cubicBezTo>
                <a:cubicBezTo>
                  <a:pt x="14727" y="6166"/>
                  <a:pt x="14727" y="6160"/>
                  <a:pt x="14721" y="6160"/>
                </a:cubicBezTo>
                <a:cubicBezTo>
                  <a:pt x="14721" y="6154"/>
                  <a:pt x="14715" y="6154"/>
                  <a:pt x="14709" y="6149"/>
                </a:cubicBezTo>
                <a:cubicBezTo>
                  <a:pt x="14709" y="6149"/>
                  <a:pt x="14709" y="6142"/>
                  <a:pt x="14709" y="6137"/>
                </a:cubicBezTo>
                <a:cubicBezTo>
                  <a:pt x="14703" y="6137"/>
                  <a:pt x="14703" y="6131"/>
                  <a:pt x="14703" y="6125"/>
                </a:cubicBezTo>
                <a:cubicBezTo>
                  <a:pt x="14703" y="6125"/>
                  <a:pt x="14703" y="6119"/>
                  <a:pt x="14703" y="6113"/>
                </a:cubicBezTo>
                <a:lnTo>
                  <a:pt x="14703" y="6107"/>
                </a:lnTo>
                <a:cubicBezTo>
                  <a:pt x="14703" y="6101"/>
                  <a:pt x="14697" y="6095"/>
                  <a:pt x="14691" y="6095"/>
                </a:cubicBezTo>
                <a:cubicBezTo>
                  <a:pt x="14691" y="6095"/>
                  <a:pt x="14685" y="6101"/>
                  <a:pt x="14679" y="6101"/>
                </a:cubicBezTo>
                <a:cubicBezTo>
                  <a:pt x="14668" y="6101"/>
                  <a:pt x="14668" y="6101"/>
                  <a:pt x="14668" y="6101"/>
                </a:cubicBezTo>
                <a:cubicBezTo>
                  <a:pt x="14662" y="6101"/>
                  <a:pt x="14656" y="6095"/>
                  <a:pt x="14650" y="6095"/>
                </a:cubicBezTo>
                <a:cubicBezTo>
                  <a:pt x="14644" y="6095"/>
                  <a:pt x="14638" y="6089"/>
                  <a:pt x="14632" y="6089"/>
                </a:cubicBezTo>
                <a:cubicBezTo>
                  <a:pt x="14626" y="6083"/>
                  <a:pt x="14626" y="6083"/>
                  <a:pt x="14620" y="6077"/>
                </a:cubicBezTo>
                <a:cubicBezTo>
                  <a:pt x="14620" y="6071"/>
                  <a:pt x="14620" y="6065"/>
                  <a:pt x="14620" y="6065"/>
                </a:cubicBezTo>
                <a:cubicBezTo>
                  <a:pt x="14614" y="6060"/>
                  <a:pt x="14608" y="6065"/>
                  <a:pt x="14608" y="6060"/>
                </a:cubicBezTo>
                <a:cubicBezTo>
                  <a:pt x="14602" y="6060"/>
                  <a:pt x="14602" y="6054"/>
                  <a:pt x="14596" y="6048"/>
                </a:cubicBezTo>
                <a:cubicBezTo>
                  <a:pt x="14596" y="6048"/>
                  <a:pt x="14596" y="6042"/>
                  <a:pt x="14591" y="6036"/>
                </a:cubicBezTo>
                <a:cubicBezTo>
                  <a:pt x="14585" y="6036"/>
                  <a:pt x="14585" y="6036"/>
                  <a:pt x="14579" y="6030"/>
                </a:cubicBezTo>
                <a:cubicBezTo>
                  <a:pt x="14573" y="6024"/>
                  <a:pt x="14573" y="6024"/>
                  <a:pt x="14567" y="6018"/>
                </a:cubicBezTo>
                <a:cubicBezTo>
                  <a:pt x="14561" y="6018"/>
                  <a:pt x="14555" y="6012"/>
                  <a:pt x="14555" y="6012"/>
                </a:cubicBezTo>
                <a:cubicBezTo>
                  <a:pt x="14549" y="6006"/>
                  <a:pt x="14549" y="6000"/>
                  <a:pt x="14549" y="6000"/>
                </a:cubicBezTo>
                <a:cubicBezTo>
                  <a:pt x="14543" y="5994"/>
                  <a:pt x="14531" y="5994"/>
                  <a:pt x="14525" y="5988"/>
                </a:cubicBezTo>
                <a:cubicBezTo>
                  <a:pt x="14519" y="5988"/>
                  <a:pt x="14513" y="5988"/>
                  <a:pt x="14513" y="5988"/>
                </a:cubicBezTo>
                <a:cubicBezTo>
                  <a:pt x="14513" y="5983"/>
                  <a:pt x="14513" y="5983"/>
                  <a:pt x="14507" y="5976"/>
                </a:cubicBezTo>
                <a:cubicBezTo>
                  <a:pt x="14507" y="5971"/>
                  <a:pt x="14513" y="5971"/>
                  <a:pt x="14507" y="5965"/>
                </a:cubicBezTo>
                <a:cubicBezTo>
                  <a:pt x="14507" y="5959"/>
                  <a:pt x="14502" y="5965"/>
                  <a:pt x="14502" y="5959"/>
                </a:cubicBezTo>
                <a:cubicBezTo>
                  <a:pt x="14496" y="5959"/>
                  <a:pt x="14490" y="5953"/>
                  <a:pt x="14490" y="5947"/>
                </a:cubicBezTo>
                <a:cubicBezTo>
                  <a:pt x="14484" y="5941"/>
                  <a:pt x="14478" y="5935"/>
                  <a:pt x="14472" y="5923"/>
                </a:cubicBezTo>
                <a:cubicBezTo>
                  <a:pt x="14460" y="5923"/>
                  <a:pt x="14442" y="5935"/>
                  <a:pt x="14430" y="5935"/>
                </a:cubicBezTo>
                <a:close/>
                <a:moveTo>
                  <a:pt x="15907" y="5733"/>
                </a:moveTo>
                <a:lnTo>
                  <a:pt x="15907" y="5733"/>
                </a:lnTo>
                <a:cubicBezTo>
                  <a:pt x="15895" y="5739"/>
                  <a:pt x="15889" y="5733"/>
                  <a:pt x="15883" y="5739"/>
                </a:cubicBezTo>
                <a:cubicBezTo>
                  <a:pt x="15877" y="5739"/>
                  <a:pt x="15877" y="5739"/>
                  <a:pt x="15871" y="5739"/>
                </a:cubicBezTo>
                <a:cubicBezTo>
                  <a:pt x="15871" y="5745"/>
                  <a:pt x="15877" y="5751"/>
                  <a:pt x="15871" y="5751"/>
                </a:cubicBezTo>
                <a:cubicBezTo>
                  <a:pt x="15871" y="5757"/>
                  <a:pt x="15865" y="5757"/>
                  <a:pt x="15859" y="5757"/>
                </a:cubicBezTo>
                <a:cubicBezTo>
                  <a:pt x="15859" y="5763"/>
                  <a:pt x="15853" y="5757"/>
                  <a:pt x="15847" y="5757"/>
                </a:cubicBezTo>
                <a:cubicBezTo>
                  <a:pt x="15847" y="5757"/>
                  <a:pt x="15842" y="5757"/>
                  <a:pt x="15836" y="5757"/>
                </a:cubicBezTo>
                <a:cubicBezTo>
                  <a:pt x="15836" y="5763"/>
                  <a:pt x="15830" y="5763"/>
                  <a:pt x="15824" y="5763"/>
                </a:cubicBezTo>
                <a:cubicBezTo>
                  <a:pt x="15824" y="5769"/>
                  <a:pt x="15824" y="5769"/>
                  <a:pt x="15818" y="5775"/>
                </a:cubicBezTo>
                <a:cubicBezTo>
                  <a:pt x="15818" y="5781"/>
                  <a:pt x="15812" y="5781"/>
                  <a:pt x="15812" y="5787"/>
                </a:cubicBezTo>
                <a:cubicBezTo>
                  <a:pt x="15812" y="5846"/>
                  <a:pt x="15812" y="5846"/>
                  <a:pt x="15812" y="5846"/>
                </a:cubicBezTo>
                <a:cubicBezTo>
                  <a:pt x="15824" y="5852"/>
                  <a:pt x="15824" y="5852"/>
                  <a:pt x="15824" y="5852"/>
                </a:cubicBezTo>
                <a:cubicBezTo>
                  <a:pt x="15824" y="5846"/>
                  <a:pt x="15830" y="5846"/>
                  <a:pt x="15830" y="5840"/>
                </a:cubicBezTo>
                <a:cubicBezTo>
                  <a:pt x="15830" y="5828"/>
                  <a:pt x="15830" y="5828"/>
                  <a:pt x="15830" y="5828"/>
                </a:cubicBezTo>
                <a:cubicBezTo>
                  <a:pt x="15830" y="5817"/>
                  <a:pt x="15830" y="5817"/>
                  <a:pt x="15830" y="5817"/>
                </a:cubicBezTo>
                <a:cubicBezTo>
                  <a:pt x="15830" y="5817"/>
                  <a:pt x="15830" y="5810"/>
                  <a:pt x="15830" y="5805"/>
                </a:cubicBezTo>
                <a:cubicBezTo>
                  <a:pt x="15836" y="5805"/>
                  <a:pt x="15842" y="5805"/>
                  <a:pt x="15842" y="5805"/>
                </a:cubicBezTo>
                <a:cubicBezTo>
                  <a:pt x="15847" y="5805"/>
                  <a:pt x="15847" y="5799"/>
                  <a:pt x="15853" y="5799"/>
                </a:cubicBezTo>
                <a:cubicBezTo>
                  <a:pt x="15865" y="5793"/>
                  <a:pt x="15871" y="5793"/>
                  <a:pt x="15877" y="5793"/>
                </a:cubicBezTo>
                <a:cubicBezTo>
                  <a:pt x="15895" y="5793"/>
                  <a:pt x="15901" y="5793"/>
                  <a:pt x="15913" y="5799"/>
                </a:cubicBezTo>
                <a:cubicBezTo>
                  <a:pt x="15913" y="5817"/>
                  <a:pt x="15913" y="5817"/>
                  <a:pt x="15913" y="5817"/>
                </a:cubicBezTo>
                <a:cubicBezTo>
                  <a:pt x="15913" y="5828"/>
                  <a:pt x="15913" y="5834"/>
                  <a:pt x="15913" y="5840"/>
                </a:cubicBezTo>
                <a:cubicBezTo>
                  <a:pt x="15919" y="5846"/>
                  <a:pt x="15919" y="5852"/>
                  <a:pt x="15919" y="5852"/>
                </a:cubicBezTo>
                <a:cubicBezTo>
                  <a:pt x="15925" y="5858"/>
                  <a:pt x="15930" y="5858"/>
                  <a:pt x="15930" y="5858"/>
                </a:cubicBezTo>
                <a:cubicBezTo>
                  <a:pt x="15936" y="5858"/>
                  <a:pt x="15942" y="5858"/>
                  <a:pt x="15942" y="5858"/>
                </a:cubicBezTo>
                <a:cubicBezTo>
                  <a:pt x="15948" y="5858"/>
                  <a:pt x="15948" y="5864"/>
                  <a:pt x="15954" y="5870"/>
                </a:cubicBezTo>
                <a:cubicBezTo>
                  <a:pt x="15960" y="5870"/>
                  <a:pt x="15966" y="5876"/>
                  <a:pt x="15966" y="5876"/>
                </a:cubicBezTo>
                <a:cubicBezTo>
                  <a:pt x="15972" y="5876"/>
                  <a:pt x="15978" y="5870"/>
                  <a:pt x="15984" y="5876"/>
                </a:cubicBezTo>
                <a:cubicBezTo>
                  <a:pt x="15984" y="5882"/>
                  <a:pt x="15990" y="5882"/>
                  <a:pt x="15990" y="5888"/>
                </a:cubicBezTo>
                <a:cubicBezTo>
                  <a:pt x="15996" y="5888"/>
                  <a:pt x="15990" y="5894"/>
                  <a:pt x="15990" y="5899"/>
                </a:cubicBezTo>
                <a:cubicBezTo>
                  <a:pt x="15996" y="5899"/>
                  <a:pt x="16002" y="5899"/>
                  <a:pt x="16002" y="5899"/>
                </a:cubicBezTo>
                <a:cubicBezTo>
                  <a:pt x="16008" y="5899"/>
                  <a:pt x="16008" y="5905"/>
                  <a:pt x="16014" y="5905"/>
                </a:cubicBezTo>
                <a:cubicBezTo>
                  <a:pt x="16025" y="5905"/>
                  <a:pt x="16025" y="5905"/>
                  <a:pt x="16025" y="5905"/>
                </a:cubicBezTo>
                <a:cubicBezTo>
                  <a:pt x="16025" y="5882"/>
                  <a:pt x="16025" y="5882"/>
                  <a:pt x="16025" y="5882"/>
                </a:cubicBezTo>
                <a:cubicBezTo>
                  <a:pt x="16025" y="5876"/>
                  <a:pt x="16025" y="5876"/>
                  <a:pt x="16025" y="5870"/>
                </a:cubicBezTo>
                <a:cubicBezTo>
                  <a:pt x="16019" y="5864"/>
                  <a:pt x="16014" y="5870"/>
                  <a:pt x="16014" y="5864"/>
                </a:cubicBezTo>
                <a:cubicBezTo>
                  <a:pt x="16008" y="5864"/>
                  <a:pt x="16014" y="5858"/>
                  <a:pt x="16014" y="5852"/>
                </a:cubicBezTo>
                <a:cubicBezTo>
                  <a:pt x="16008" y="5846"/>
                  <a:pt x="16008" y="5840"/>
                  <a:pt x="16008" y="5828"/>
                </a:cubicBezTo>
                <a:cubicBezTo>
                  <a:pt x="16014" y="5828"/>
                  <a:pt x="16014" y="5822"/>
                  <a:pt x="16019" y="5822"/>
                </a:cubicBezTo>
                <a:cubicBezTo>
                  <a:pt x="16025" y="5822"/>
                  <a:pt x="16025" y="5828"/>
                  <a:pt x="16031" y="5828"/>
                </a:cubicBezTo>
                <a:cubicBezTo>
                  <a:pt x="16037" y="5828"/>
                  <a:pt x="16037" y="5828"/>
                  <a:pt x="16043" y="5828"/>
                </a:cubicBezTo>
                <a:cubicBezTo>
                  <a:pt x="16049" y="5828"/>
                  <a:pt x="16049" y="5828"/>
                  <a:pt x="16055" y="5828"/>
                </a:cubicBezTo>
                <a:cubicBezTo>
                  <a:pt x="16061" y="5817"/>
                  <a:pt x="16061" y="5817"/>
                  <a:pt x="16061" y="5817"/>
                </a:cubicBezTo>
                <a:cubicBezTo>
                  <a:pt x="16049" y="5799"/>
                  <a:pt x="16049" y="5799"/>
                  <a:pt x="16049" y="5799"/>
                </a:cubicBezTo>
                <a:cubicBezTo>
                  <a:pt x="16049" y="5710"/>
                  <a:pt x="16049" y="5710"/>
                  <a:pt x="16049" y="5710"/>
                </a:cubicBezTo>
                <a:cubicBezTo>
                  <a:pt x="16049" y="5704"/>
                  <a:pt x="16049" y="5704"/>
                  <a:pt x="16049" y="5698"/>
                </a:cubicBezTo>
                <a:cubicBezTo>
                  <a:pt x="16049" y="5692"/>
                  <a:pt x="16043" y="5692"/>
                  <a:pt x="16043" y="5686"/>
                </a:cubicBezTo>
                <a:cubicBezTo>
                  <a:pt x="16037" y="5680"/>
                  <a:pt x="16031" y="5674"/>
                  <a:pt x="16025" y="5674"/>
                </a:cubicBezTo>
                <a:cubicBezTo>
                  <a:pt x="16019" y="5674"/>
                  <a:pt x="16014" y="5680"/>
                  <a:pt x="16014" y="5686"/>
                </a:cubicBezTo>
                <a:cubicBezTo>
                  <a:pt x="16008" y="5698"/>
                  <a:pt x="16008" y="5698"/>
                  <a:pt x="16008" y="5698"/>
                </a:cubicBezTo>
                <a:cubicBezTo>
                  <a:pt x="16008" y="5698"/>
                  <a:pt x="16008" y="5704"/>
                  <a:pt x="16002" y="5710"/>
                </a:cubicBezTo>
                <a:cubicBezTo>
                  <a:pt x="15996" y="5716"/>
                  <a:pt x="15990" y="5716"/>
                  <a:pt x="15978" y="5722"/>
                </a:cubicBezTo>
                <a:cubicBezTo>
                  <a:pt x="15978" y="5722"/>
                  <a:pt x="15972" y="5716"/>
                  <a:pt x="15966" y="5716"/>
                </a:cubicBezTo>
                <a:cubicBezTo>
                  <a:pt x="15966" y="5716"/>
                  <a:pt x="15960" y="5722"/>
                  <a:pt x="15960" y="5728"/>
                </a:cubicBezTo>
                <a:cubicBezTo>
                  <a:pt x="15954" y="5728"/>
                  <a:pt x="15948" y="5733"/>
                  <a:pt x="15948" y="5733"/>
                </a:cubicBezTo>
                <a:cubicBezTo>
                  <a:pt x="15942" y="5739"/>
                  <a:pt x="15948" y="5745"/>
                  <a:pt x="15942" y="5745"/>
                </a:cubicBezTo>
                <a:cubicBezTo>
                  <a:pt x="15936" y="5751"/>
                  <a:pt x="15930" y="5751"/>
                  <a:pt x="15919" y="5751"/>
                </a:cubicBezTo>
                <a:cubicBezTo>
                  <a:pt x="15919" y="5751"/>
                  <a:pt x="15913" y="5751"/>
                  <a:pt x="15907" y="5751"/>
                </a:cubicBezTo>
                <a:cubicBezTo>
                  <a:pt x="15907" y="5751"/>
                  <a:pt x="15913" y="5739"/>
                  <a:pt x="15907" y="5733"/>
                </a:cubicBezTo>
                <a:close/>
                <a:moveTo>
                  <a:pt x="15741" y="5473"/>
                </a:moveTo>
                <a:lnTo>
                  <a:pt x="15741" y="5473"/>
                </a:lnTo>
                <a:cubicBezTo>
                  <a:pt x="15735" y="5478"/>
                  <a:pt x="15735" y="5478"/>
                  <a:pt x="15735" y="5490"/>
                </a:cubicBezTo>
                <a:cubicBezTo>
                  <a:pt x="15735" y="5496"/>
                  <a:pt x="15741" y="5502"/>
                  <a:pt x="15741" y="5508"/>
                </a:cubicBezTo>
                <a:cubicBezTo>
                  <a:pt x="15747" y="5514"/>
                  <a:pt x="15753" y="5514"/>
                  <a:pt x="15753" y="5514"/>
                </a:cubicBezTo>
                <a:cubicBezTo>
                  <a:pt x="15759" y="5520"/>
                  <a:pt x="15764" y="5514"/>
                  <a:pt x="15764" y="5514"/>
                </a:cubicBezTo>
                <a:cubicBezTo>
                  <a:pt x="15776" y="5520"/>
                  <a:pt x="15776" y="5514"/>
                  <a:pt x="15788" y="5514"/>
                </a:cubicBezTo>
                <a:cubicBezTo>
                  <a:pt x="15788" y="5532"/>
                  <a:pt x="15782" y="5538"/>
                  <a:pt x="15788" y="5550"/>
                </a:cubicBezTo>
                <a:cubicBezTo>
                  <a:pt x="15788" y="5556"/>
                  <a:pt x="15794" y="5556"/>
                  <a:pt x="15794" y="5562"/>
                </a:cubicBezTo>
                <a:cubicBezTo>
                  <a:pt x="15794" y="5573"/>
                  <a:pt x="15800" y="5579"/>
                  <a:pt x="15800" y="5591"/>
                </a:cubicBezTo>
                <a:cubicBezTo>
                  <a:pt x="15800" y="5597"/>
                  <a:pt x="15794" y="5603"/>
                  <a:pt x="15794" y="5609"/>
                </a:cubicBezTo>
                <a:cubicBezTo>
                  <a:pt x="15794" y="5615"/>
                  <a:pt x="15794" y="5615"/>
                  <a:pt x="15794" y="5621"/>
                </a:cubicBezTo>
                <a:cubicBezTo>
                  <a:pt x="15794" y="5621"/>
                  <a:pt x="15794" y="5621"/>
                  <a:pt x="15794" y="5627"/>
                </a:cubicBezTo>
                <a:cubicBezTo>
                  <a:pt x="15794" y="5627"/>
                  <a:pt x="15800" y="5633"/>
                  <a:pt x="15806" y="5633"/>
                </a:cubicBezTo>
                <a:cubicBezTo>
                  <a:pt x="15806" y="5639"/>
                  <a:pt x="15812" y="5639"/>
                  <a:pt x="15818" y="5644"/>
                </a:cubicBezTo>
                <a:cubicBezTo>
                  <a:pt x="15818" y="5644"/>
                  <a:pt x="15824" y="5644"/>
                  <a:pt x="15824" y="5651"/>
                </a:cubicBezTo>
                <a:cubicBezTo>
                  <a:pt x="15836" y="5651"/>
                  <a:pt x="15842" y="5644"/>
                  <a:pt x="15847" y="5644"/>
                </a:cubicBezTo>
                <a:cubicBezTo>
                  <a:pt x="15847" y="5651"/>
                  <a:pt x="15842" y="5651"/>
                  <a:pt x="15842" y="5656"/>
                </a:cubicBezTo>
                <a:cubicBezTo>
                  <a:pt x="15842" y="5662"/>
                  <a:pt x="15842" y="5662"/>
                  <a:pt x="15842" y="5668"/>
                </a:cubicBezTo>
                <a:cubicBezTo>
                  <a:pt x="15842" y="5674"/>
                  <a:pt x="15836" y="5674"/>
                  <a:pt x="15836" y="5680"/>
                </a:cubicBezTo>
                <a:cubicBezTo>
                  <a:pt x="15836" y="5686"/>
                  <a:pt x="15836" y="5686"/>
                  <a:pt x="15836" y="5692"/>
                </a:cubicBezTo>
                <a:cubicBezTo>
                  <a:pt x="15842" y="5692"/>
                  <a:pt x="15847" y="5692"/>
                  <a:pt x="15847" y="5698"/>
                </a:cubicBezTo>
                <a:cubicBezTo>
                  <a:pt x="15853" y="5698"/>
                  <a:pt x="15853" y="5704"/>
                  <a:pt x="15859" y="5704"/>
                </a:cubicBezTo>
                <a:cubicBezTo>
                  <a:pt x="15865" y="5704"/>
                  <a:pt x="15865" y="5704"/>
                  <a:pt x="15871" y="5704"/>
                </a:cubicBezTo>
                <a:cubicBezTo>
                  <a:pt x="15877" y="5704"/>
                  <a:pt x="15877" y="5704"/>
                  <a:pt x="15883" y="5704"/>
                </a:cubicBezTo>
                <a:cubicBezTo>
                  <a:pt x="15889" y="5698"/>
                  <a:pt x="15883" y="5692"/>
                  <a:pt x="15883" y="5692"/>
                </a:cubicBezTo>
                <a:cubicBezTo>
                  <a:pt x="15883" y="5686"/>
                  <a:pt x="15889" y="5686"/>
                  <a:pt x="15895" y="5686"/>
                </a:cubicBezTo>
                <a:cubicBezTo>
                  <a:pt x="15901" y="5686"/>
                  <a:pt x="15907" y="5686"/>
                  <a:pt x="15913" y="5686"/>
                </a:cubicBezTo>
                <a:cubicBezTo>
                  <a:pt x="15913" y="5656"/>
                  <a:pt x="15913" y="5656"/>
                  <a:pt x="15913" y="5656"/>
                </a:cubicBezTo>
                <a:cubicBezTo>
                  <a:pt x="15913" y="5644"/>
                  <a:pt x="15907" y="5639"/>
                  <a:pt x="15901" y="5633"/>
                </a:cubicBezTo>
                <a:cubicBezTo>
                  <a:pt x="15895" y="5633"/>
                  <a:pt x="15889" y="5633"/>
                  <a:pt x="15889" y="5633"/>
                </a:cubicBezTo>
                <a:cubicBezTo>
                  <a:pt x="15883" y="5627"/>
                  <a:pt x="15883" y="5627"/>
                  <a:pt x="15877" y="5621"/>
                </a:cubicBezTo>
                <a:cubicBezTo>
                  <a:pt x="15877" y="5621"/>
                  <a:pt x="15877" y="5615"/>
                  <a:pt x="15877" y="5609"/>
                </a:cubicBezTo>
                <a:cubicBezTo>
                  <a:pt x="15871" y="5609"/>
                  <a:pt x="15877" y="5603"/>
                  <a:pt x="15877" y="5597"/>
                </a:cubicBezTo>
                <a:cubicBezTo>
                  <a:pt x="15871" y="5597"/>
                  <a:pt x="15865" y="5591"/>
                  <a:pt x="15865" y="5591"/>
                </a:cubicBezTo>
                <a:cubicBezTo>
                  <a:pt x="15859" y="5591"/>
                  <a:pt x="15853" y="5585"/>
                  <a:pt x="15853" y="5585"/>
                </a:cubicBezTo>
                <a:cubicBezTo>
                  <a:pt x="15847" y="5585"/>
                  <a:pt x="15842" y="5585"/>
                  <a:pt x="15842" y="5579"/>
                </a:cubicBezTo>
                <a:cubicBezTo>
                  <a:pt x="15836" y="5579"/>
                  <a:pt x="15836" y="5573"/>
                  <a:pt x="15836" y="5573"/>
                </a:cubicBezTo>
                <a:cubicBezTo>
                  <a:pt x="15836" y="5567"/>
                  <a:pt x="15830" y="5562"/>
                  <a:pt x="15830" y="5562"/>
                </a:cubicBezTo>
                <a:cubicBezTo>
                  <a:pt x="15830" y="5550"/>
                  <a:pt x="15830" y="5544"/>
                  <a:pt x="15830" y="5538"/>
                </a:cubicBezTo>
                <a:cubicBezTo>
                  <a:pt x="15830" y="5532"/>
                  <a:pt x="15824" y="5532"/>
                  <a:pt x="15818" y="5526"/>
                </a:cubicBezTo>
                <a:cubicBezTo>
                  <a:pt x="15818" y="5514"/>
                  <a:pt x="15812" y="5508"/>
                  <a:pt x="15800" y="5502"/>
                </a:cubicBezTo>
                <a:cubicBezTo>
                  <a:pt x="15794" y="5502"/>
                  <a:pt x="15788" y="5496"/>
                  <a:pt x="15776" y="5496"/>
                </a:cubicBezTo>
                <a:cubicBezTo>
                  <a:pt x="15776" y="5490"/>
                  <a:pt x="15776" y="5485"/>
                  <a:pt x="15770" y="5485"/>
                </a:cubicBezTo>
                <a:cubicBezTo>
                  <a:pt x="15764" y="5478"/>
                  <a:pt x="15764" y="5478"/>
                  <a:pt x="15759" y="5473"/>
                </a:cubicBezTo>
                <a:cubicBezTo>
                  <a:pt x="15753" y="5473"/>
                  <a:pt x="15741" y="5473"/>
                  <a:pt x="15741" y="5473"/>
                </a:cubicBezTo>
                <a:close/>
                <a:moveTo>
                  <a:pt x="15818" y="5461"/>
                </a:moveTo>
                <a:lnTo>
                  <a:pt x="15818" y="5461"/>
                </a:lnTo>
                <a:cubicBezTo>
                  <a:pt x="15830" y="5467"/>
                  <a:pt x="15836" y="5473"/>
                  <a:pt x="15847" y="5478"/>
                </a:cubicBezTo>
                <a:cubicBezTo>
                  <a:pt x="15853" y="5478"/>
                  <a:pt x="15853" y="5485"/>
                  <a:pt x="15859" y="5490"/>
                </a:cubicBezTo>
                <a:cubicBezTo>
                  <a:pt x="15859" y="5490"/>
                  <a:pt x="15865" y="5490"/>
                  <a:pt x="15871" y="5496"/>
                </a:cubicBezTo>
                <a:cubicBezTo>
                  <a:pt x="15871" y="5496"/>
                  <a:pt x="15877" y="5490"/>
                  <a:pt x="15883" y="5496"/>
                </a:cubicBezTo>
                <a:cubicBezTo>
                  <a:pt x="15883" y="5496"/>
                  <a:pt x="15877" y="5502"/>
                  <a:pt x="15883" y="5502"/>
                </a:cubicBezTo>
                <a:cubicBezTo>
                  <a:pt x="15883" y="5508"/>
                  <a:pt x="15889" y="5508"/>
                  <a:pt x="15889" y="5508"/>
                </a:cubicBezTo>
                <a:cubicBezTo>
                  <a:pt x="15895" y="5514"/>
                  <a:pt x="15901" y="5514"/>
                  <a:pt x="15901" y="5520"/>
                </a:cubicBezTo>
                <a:cubicBezTo>
                  <a:pt x="15907" y="5526"/>
                  <a:pt x="15907" y="5532"/>
                  <a:pt x="15907" y="5532"/>
                </a:cubicBezTo>
                <a:cubicBezTo>
                  <a:pt x="15907" y="5538"/>
                  <a:pt x="15907" y="5544"/>
                  <a:pt x="15907" y="5544"/>
                </a:cubicBezTo>
                <a:cubicBezTo>
                  <a:pt x="15907" y="5550"/>
                  <a:pt x="15907" y="5556"/>
                  <a:pt x="15913" y="5556"/>
                </a:cubicBezTo>
                <a:cubicBezTo>
                  <a:pt x="15913" y="5562"/>
                  <a:pt x="15919" y="5562"/>
                  <a:pt x="15925" y="5562"/>
                </a:cubicBezTo>
                <a:cubicBezTo>
                  <a:pt x="15930" y="5567"/>
                  <a:pt x="15936" y="5573"/>
                  <a:pt x="15948" y="5579"/>
                </a:cubicBezTo>
                <a:cubicBezTo>
                  <a:pt x="15948" y="5585"/>
                  <a:pt x="15954" y="5585"/>
                  <a:pt x="15960" y="5585"/>
                </a:cubicBezTo>
                <a:cubicBezTo>
                  <a:pt x="15960" y="5591"/>
                  <a:pt x="15966" y="5597"/>
                  <a:pt x="15966" y="5597"/>
                </a:cubicBezTo>
                <a:cubicBezTo>
                  <a:pt x="15972" y="5609"/>
                  <a:pt x="15966" y="5615"/>
                  <a:pt x="15966" y="5621"/>
                </a:cubicBezTo>
                <a:cubicBezTo>
                  <a:pt x="16014" y="5621"/>
                  <a:pt x="16014" y="5621"/>
                  <a:pt x="16014" y="5621"/>
                </a:cubicBezTo>
                <a:cubicBezTo>
                  <a:pt x="16014" y="5621"/>
                  <a:pt x="16014" y="5615"/>
                  <a:pt x="16014" y="5609"/>
                </a:cubicBezTo>
                <a:cubicBezTo>
                  <a:pt x="16014" y="5603"/>
                  <a:pt x="16019" y="5597"/>
                  <a:pt x="16019" y="5585"/>
                </a:cubicBezTo>
                <a:lnTo>
                  <a:pt x="16014" y="5585"/>
                </a:lnTo>
                <a:cubicBezTo>
                  <a:pt x="16014" y="5567"/>
                  <a:pt x="16008" y="5556"/>
                  <a:pt x="15996" y="5550"/>
                </a:cubicBezTo>
                <a:cubicBezTo>
                  <a:pt x="15996" y="5544"/>
                  <a:pt x="15990" y="5544"/>
                  <a:pt x="15984" y="5544"/>
                </a:cubicBezTo>
                <a:cubicBezTo>
                  <a:pt x="15984" y="5538"/>
                  <a:pt x="15984" y="5532"/>
                  <a:pt x="15984" y="5532"/>
                </a:cubicBezTo>
                <a:cubicBezTo>
                  <a:pt x="15978" y="5526"/>
                  <a:pt x="15978" y="5520"/>
                  <a:pt x="15972" y="5514"/>
                </a:cubicBezTo>
                <a:cubicBezTo>
                  <a:pt x="15972" y="5514"/>
                  <a:pt x="15966" y="5508"/>
                  <a:pt x="15966" y="5502"/>
                </a:cubicBezTo>
                <a:cubicBezTo>
                  <a:pt x="15960" y="5502"/>
                  <a:pt x="15954" y="5496"/>
                  <a:pt x="15948" y="5496"/>
                </a:cubicBezTo>
                <a:lnTo>
                  <a:pt x="15936" y="5496"/>
                </a:lnTo>
                <a:cubicBezTo>
                  <a:pt x="15930" y="5485"/>
                  <a:pt x="15930" y="5485"/>
                  <a:pt x="15930" y="5485"/>
                </a:cubicBezTo>
                <a:cubicBezTo>
                  <a:pt x="15930" y="5478"/>
                  <a:pt x="15936" y="5473"/>
                  <a:pt x="15936" y="5473"/>
                </a:cubicBezTo>
                <a:cubicBezTo>
                  <a:pt x="15936" y="5437"/>
                  <a:pt x="15936" y="5437"/>
                  <a:pt x="15936" y="5437"/>
                </a:cubicBezTo>
                <a:cubicBezTo>
                  <a:pt x="15930" y="5437"/>
                  <a:pt x="15930" y="5437"/>
                  <a:pt x="15925" y="5437"/>
                </a:cubicBezTo>
                <a:cubicBezTo>
                  <a:pt x="15919" y="5437"/>
                  <a:pt x="15919" y="5437"/>
                  <a:pt x="15913" y="5437"/>
                </a:cubicBezTo>
                <a:cubicBezTo>
                  <a:pt x="15901" y="5437"/>
                  <a:pt x="15901" y="5437"/>
                  <a:pt x="15901" y="5437"/>
                </a:cubicBezTo>
                <a:cubicBezTo>
                  <a:pt x="15889" y="5437"/>
                  <a:pt x="15883" y="5437"/>
                  <a:pt x="15877" y="5437"/>
                </a:cubicBezTo>
                <a:cubicBezTo>
                  <a:pt x="15871" y="5443"/>
                  <a:pt x="15877" y="5449"/>
                  <a:pt x="15871" y="5449"/>
                </a:cubicBezTo>
                <a:cubicBezTo>
                  <a:pt x="15871" y="5455"/>
                  <a:pt x="15865" y="5455"/>
                  <a:pt x="15859" y="5455"/>
                </a:cubicBezTo>
                <a:cubicBezTo>
                  <a:pt x="15859" y="5455"/>
                  <a:pt x="15853" y="5455"/>
                  <a:pt x="15847" y="5455"/>
                </a:cubicBezTo>
                <a:cubicBezTo>
                  <a:pt x="15842" y="5455"/>
                  <a:pt x="15830" y="5461"/>
                  <a:pt x="15818" y="5461"/>
                </a:cubicBezTo>
                <a:close/>
                <a:moveTo>
                  <a:pt x="15711" y="5514"/>
                </a:moveTo>
                <a:lnTo>
                  <a:pt x="15711" y="5514"/>
                </a:lnTo>
                <a:cubicBezTo>
                  <a:pt x="15711" y="5520"/>
                  <a:pt x="15711" y="5520"/>
                  <a:pt x="15705" y="5526"/>
                </a:cubicBezTo>
                <a:cubicBezTo>
                  <a:pt x="15699" y="5538"/>
                  <a:pt x="15693" y="5538"/>
                  <a:pt x="15687" y="5550"/>
                </a:cubicBezTo>
                <a:cubicBezTo>
                  <a:pt x="15687" y="5556"/>
                  <a:pt x="15687" y="5556"/>
                  <a:pt x="15687" y="5562"/>
                </a:cubicBezTo>
                <a:cubicBezTo>
                  <a:pt x="15681" y="5567"/>
                  <a:pt x="15681" y="5567"/>
                  <a:pt x="15676" y="5573"/>
                </a:cubicBezTo>
                <a:cubicBezTo>
                  <a:pt x="15676" y="5579"/>
                  <a:pt x="15676" y="5579"/>
                  <a:pt x="15670" y="5585"/>
                </a:cubicBezTo>
                <a:cubicBezTo>
                  <a:pt x="15670" y="5591"/>
                  <a:pt x="15664" y="5591"/>
                  <a:pt x="15664" y="5591"/>
                </a:cubicBezTo>
                <a:cubicBezTo>
                  <a:pt x="15658" y="5597"/>
                  <a:pt x="15658" y="5603"/>
                  <a:pt x="15658" y="5603"/>
                </a:cubicBezTo>
                <a:cubicBezTo>
                  <a:pt x="15652" y="5609"/>
                  <a:pt x="15652" y="5615"/>
                  <a:pt x="15652" y="5615"/>
                </a:cubicBezTo>
                <a:cubicBezTo>
                  <a:pt x="15646" y="5621"/>
                  <a:pt x="15640" y="5621"/>
                  <a:pt x="15640" y="5627"/>
                </a:cubicBezTo>
                <a:cubicBezTo>
                  <a:pt x="15634" y="5627"/>
                  <a:pt x="15640" y="5633"/>
                  <a:pt x="15640" y="5639"/>
                </a:cubicBezTo>
                <a:cubicBezTo>
                  <a:pt x="15640" y="5639"/>
                  <a:pt x="15640" y="5644"/>
                  <a:pt x="15640" y="5651"/>
                </a:cubicBezTo>
                <a:cubicBezTo>
                  <a:pt x="15640" y="5651"/>
                  <a:pt x="15634" y="5656"/>
                  <a:pt x="15628" y="5656"/>
                </a:cubicBezTo>
                <a:cubicBezTo>
                  <a:pt x="15628" y="5662"/>
                  <a:pt x="15622" y="5668"/>
                  <a:pt x="15622" y="5668"/>
                </a:cubicBezTo>
                <a:cubicBezTo>
                  <a:pt x="15616" y="5674"/>
                  <a:pt x="15616" y="5680"/>
                  <a:pt x="15616" y="5680"/>
                </a:cubicBezTo>
                <a:cubicBezTo>
                  <a:pt x="15610" y="5686"/>
                  <a:pt x="15598" y="5680"/>
                  <a:pt x="15592" y="5686"/>
                </a:cubicBezTo>
                <a:cubicBezTo>
                  <a:pt x="15587" y="5692"/>
                  <a:pt x="15592" y="5698"/>
                  <a:pt x="15587" y="5698"/>
                </a:cubicBezTo>
                <a:cubicBezTo>
                  <a:pt x="15587" y="5704"/>
                  <a:pt x="15581" y="5704"/>
                  <a:pt x="15581" y="5710"/>
                </a:cubicBezTo>
                <a:cubicBezTo>
                  <a:pt x="15575" y="5710"/>
                  <a:pt x="15569" y="5710"/>
                  <a:pt x="15569" y="5710"/>
                </a:cubicBezTo>
                <a:cubicBezTo>
                  <a:pt x="15563" y="5710"/>
                  <a:pt x="15557" y="5710"/>
                  <a:pt x="15557" y="5710"/>
                </a:cubicBezTo>
                <a:cubicBezTo>
                  <a:pt x="15551" y="5710"/>
                  <a:pt x="15551" y="5716"/>
                  <a:pt x="15545" y="5722"/>
                </a:cubicBezTo>
                <a:cubicBezTo>
                  <a:pt x="15539" y="5728"/>
                  <a:pt x="15539" y="5733"/>
                  <a:pt x="15539" y="5745"/>
                </a:cubicBezTo>
                <a:cubicBezTo>
                  <a:pt x="15545" y="5745"/>
                  <a:pt x="15545" y="5745"/>
                  <a:pt x="15551" y="5745"/>
                </a:cubicBezTo>
                <a:cubicBezTo>
                  <a:pt x="15551" y="5745"/>
                  <a:pt x="15557" y="5745"/>
                  <a:pt x="15563" y="5745"/>
                </a:cubicBezTo>
                <a:cubicBezTo>
                  <a:pt x="15563" y="5745"/>
                  <a:pt x="15569" y="5745"/>
                  <a:pt x="15575" y="5745"/>
                </a:cubicBezTo>
                <a:cubicBezTo>
                  <a:pt x="15575" y="5745"/>
                  <a:pt x="15581" y="5739"/>
                  <a:pt x="15581" y="5733"/>
                </a:cubicBezTo>
                <a:cubicBezTo>
                  <a:pt x="15587" y="5733"/>
                  <a:pt x="15592" y="5728"/>
                  <a:pt x="15592" y="5728"/>
                </a:cubicBezTo>
                <a:cubicBezTo>
                  <a:pt x="15592" y="5722"/>
                  <a:pt x="15592" y="5716"/>
                  <a:pt x="15592" y="5716"/>
                </a:cubicBezTo>
                <a:cubicBezTo>
                  <a:pt x="15598" y="5704"/>
                  <a:pt x="15604" y="5698"/>
                  <a:pt x="15610" y="5692"/>
                </a:cubicBezTo>
                <a:cubicBezTo>
                  <a:pt x="15610" y="5692"/>
                  <a:pt x="15616" y="5692"/>
                  <a:pt x="15622" y="5692"/>
                </a:cubicBezTo>
                <a:cubicBezTo>
                  <a:pt x="15628" y="5686"/>
                  <a:pt x="15628" y="5686"/>
                  <a:pt x="15634" y="5686"/>
                </a:cubicBezTo>
                <a:cubicBezTo>
                  <a:pt x="15640" y="5680"/>
                  <a:pt x="15646" y="5686"/>
                  <a:pt x="15658" y="5686"/>
                </a:cubicBezTo>
                <a:cubicBezTo>
                  <a:pt x="15658" y="5674"/>
                  <a:pt x="15658" y="5668"/>
                  <a:pt x="15658" y="5662"/>
                </a:cubicBezTo>
                <a:cubicBezTo>
                  <a:pt x="15658" y="5651"/>
                  <a:pt x="15664" y="5644"/>
                  <a:pt x="15664" y="5639"/>
                </a:cubicBezTo>
                <a:cubicBezTo>
                  <a:pt x="15670" y="5633"/>
                  <a:pt x="15676" y="5621"/>
                  <a:pt x="15681" y="5615"/>
                </a:cubicBezTo>
                <a:cubicBezTo>
                  <a:pt x="15681" y="5615"/>
                  <a:pt x="15687" y="5615"/>
                  <a:pt x="15693" y="5609"/>
                </a:cubicBezTo>
                <a:cubicBezTo>
                  <a:pt x="15693" y="5609"/>
                  <a:pt x="15699" y="5609"/>
                  <a:pt x="15705" y="5603"/>
                </a:cubicBezTo>
                <a:cubicBezTo>
                  <a:pt x="15705" y="5603"/>
                  <a:pt x="15705" y="5597"/>
                  <a:pt x="15705" y="5591"/>
                </a:cubicBezTo>
                <a:cubicBezTo>
                  <a:pt x="15711" y="5579"/>
                  <a:pt x="15705" y="5573"/>
                  <a:pt x="15705" y="5567"/>
                </a:cubicBezTo>
                <a:cubicBezTo>
                  <a:pt x="15705" y="5562"/>
                  <a:pt x="15711" y="5556"/>
                  <a:pt x="15711" y="5556"/>
                </a:cubicBezTo>
                <a:cubicBezTo>
                  <a:pt x="15711" y="5544"/>
                  <a:pt x="15711" y="5526"/>
                  <a:pt x="15711" y="5514"/>
                </a:cubicBezTo>
                <a:close/>
                <a:moveTo>
                  <a:pt x="15759" y="5182"/>
                </a:moveTo>
                <a:lnTo>
                  <a:pt x="15759" y="5182"/>
                </a:lnTo>
                <a:cubicBezTo>
                  <a:pt x="15729" y="5182"/>
                  <a:pt x="15729" y="5182"/>
                  <a:pt x="15729" y="5182"/>
                </a:cubicBezTo>
                <a:cubicBezTo>
                  <a:pt x="15729" y="5182"/>
                  <a:pt x="15729" y="5182"/>
                  <a:pt x="15729" y="5188"/>
                </a:cubicBezTo>
                <a:lnTo>
                  <a:pt x="15729" y="5188"/>
                </a:lnTo>
                <a:cubicBezTo>
                  <a:pt x="15729" y="5194"/>
                  <a:pt x="15729" y="5194"/>
                  <a:pt x="15729" y="5200"/>
                </a:cubicBezTo>
                <a:lnTo>
                  <a:pt x="15729" y="5200"/>
                </a:lnTo>
                <a:cubicBezTo>
                  <a:pt x="15729" y="5206"/>
                  <a:pt x="15729" y="5206"/>
                  <a:pt x="15729" y="5212"/>
                </a:cubicBezTo>
                <a:cubicBezTo>
                  <a:pt x="15729" y="5212"/>
                  <a:pt x="15729" y="5212"/>
                  <a:pt x="15729" y="5218"/>
                </a:cubicBezTo>
                <a:cubicBezTo>
                  <a:pt x="15729" y="5218"/>
                  <a:pt x="15729" y="5218"/>
                  <a:pt x="15735" y="5224"/>
                </a:cubicBezTo>
                <a:lnTo>
                  <a:pt x="15735" y="5230"/>
                </a:lnTo>
                <a:cubicBezTo>
                  <a:pt x="15735" y="5235"/>
                  <a:pt x="15735" y="5235"/>
                  <a:pt x="15735" y="5235"/>
                </a:cubicBezTo>
                <a:cubicBezTo>
                  <a:pt x="15735" y="5241"/>
                  <a:pt x="15729" y="5241"/>
                  <a:pt x="15729" y="5247"/>
                </a:cubicBezTo>
                <a:cubicBezTo>
                  <a:pt x="15729" y="5247"/>
                  <a:pt x="15723" y="5247"/>
                  <a:pt x="15723" y="5253"/>
                </a:cubicBezTo>
                <a:cubicBezTo>
                  <a:pt x="15723" y="5253"/>
                  <a:pt x="15723" y="5259"/>
                  <a:pt x="15723" y="5265"/>
                </a:cubicBezTo>
                <a:cubicBezTo>
                  <a:pt x="15723" y="5271"/>
                  <a:pt x="15729" y="5277"/>
                  <a:pt x="15729" y="5289"/>
                </a:cubicBezTo>
                <a:cubicBezTo>
                  <a:pt x="15729" y="5295"/>
                  <a:pt x="15723" y="5295"/>
                  <a:pt x="15723" y="5295"/>
                </a:cubicBezTo>
                <a:cubicBezTo>
                  <a:pt x="15717" y="5295"/>
                  <a:pt x="15717" y="5301"/>
                  <a:pt x="15717" y="5301"/>
                </a:cubicBezTo>
                <a:cubicBezTo>
                  <a:pt x="15711" y="5301"/>
                  <a:pt x="15711" y="5301"/>
                  <a:pt x="15705" y="5307"/>
                </a:cubicBezTo>
                <a:cubicBezTo>
                  <a:pt x="15699" y="5307"/>
                  <a:pt x="15693" y="5307"/>
                  <a:pt x="15693" y="5312"/>
                </a:cubicBezTo>
                <a:cubicBezTo>
                  <a:pt x="15687" y="5312"/>
                  <a:pt x="15687" y="5318"/>
                  <a:pt x="15687" y="5318"/>
                </a:cubicBezTo>
                <a:cubicBezTo>
                  <a:pt x="15687" y="5324"/>
                  <a:pt x="15687" y="5324"/>
                  <a:pt x="15687" y="5324"/>
                </a:cubicBezTo>
                <a:cubicBezTo>
                  <a:pt x="15687" y="5330"/>
                  <a:pt x="15687" y="5330"/>
                  <a:pt x="15687" y="5336"/>
                </a:cubicBezTo>
                <a:cubicBezTo>
                  <a:pt x="15687" y="5336"/>
                  <a:pt x="15693" y="5336"/>
                  <a:pt x="15693" y="5342"/>
                </a:cubicBezTo>
                <a:cubicBezTo>
                  <a:pt x="15693" y="5348"/>
                  <a:pt x="15699" y="5348"/>
                  <a:pt x="15699" y="5354"/>
                </a:cubicBezTo>
                <a:cubicBezTo>
                  <a:pt x="15705" y="5354"/>
                  <a:pt x="15705" y="5354"/>
                  <a:pt x="15711" y="5360"/>
                </a:cubicBezTo>
                <a:lnTo>
                  <a:pt x="15717" y="5366"/>
                </a:lnTo>
                <a:cubicBezTo>
                  <a:pt x="15723" y="5366"/>
                  <a:pt x="15729" y="5372"/>
                  <a:pt x="15735" y="5378"/>
                </a:cubicBezTo>
                <a:cubicBezTo>
                  <a:pt x="15735" y="5378"/>
                  <a:pt x="15735" y="5378"/>
                  <a:pt x="15741" y="5378"/>
                </a:cubicBezTo>
                <a:lnTo>
                  <a:pt x="15741" y="5378"/>
                </a:lnTo>
                <a:cubicBezTo>
                  <a:pt x="15741" y="5390"/>
                  <a:pt x="15735" y="5390"/>
                  <a:pt x="15735" y="5401"/>
                </a:cubicBezTo>
                <a:cubicBezTo>
                  <a:pt x="15735" y="5407"/>
                  <a:pt x="15741" y="5407"/>
                  <a:pt x="15741" y="5413"/>
                </a:cubicBezTo>
                <a:cubicBezTo>
                  <a:pt x="15741" y="5419"/>
                  <a:pt x="15741" y="5419"/>
                  <a:pt x="15747" y="5425"/>
                </a:cubicBezTo>
                <a:cubicBezTo>
                  <a:pt x="15753" y="5425"/>
                  <a:pt x="15753" y="5425"/>
                  <a:pt x="15753" y="5425"/>
                </a:cubicBezTo>
                <a:cubicBezTo>
                  <a:pt x="15759" y="5425"/>
                  <a:pt x="15759" y="5425"/>
                  <a:pt x="15764" y="5425"/>
                </a:cubicBezTo>
                <a:cubicBezTo>
                  <a:pt x="15788" y="5425"/>
                  <a:pt x="15788" y="5425"/>
                  <a:pt x="15788" y="5425"/>
                </a:cubicBezTo>
                <a:cubicBezTo>
                  <a:pt x="15788" y="5407"/>
                  <a:pt x="15788" y="5407"/>
                  <a:pt x="15788" y="5407"/>
                </a:cubicBezTo>
                <a:cubicBezTo>
                  <a:pt x="15788" y="5401"/>
                  <a:pt x="15788" y="5401"/>
                  <a:pt x="15788" y="5396"/>
                </a:cubicBezTo>
                <a:cubicBezTo>
                  <a:pt x="15788" y="5372"/>
                  <a:pt x="15788" y="5372"/>
                  <a:pt x="15788" y="5372"/>
                </a:cubicBezTo>
                <a:cubicBezTo>
                  <a:pt x="15788" y="5366"/>
                  <a:pt x="15788" y="5360"/>
                  <a:pt x="15794" y="5354"/>
                </a:cubicBezTo>
                <a:cubicBezTo>
                  <a:pt x="15800" y="5348"/>
                  <a:pt x="15800" y="5348"/>
                  <a:pt x="15806" y="5342"/>
                </a:cubicBezTo>
                <a:lnTo>
                  <a:pt x="15812" y="5342"/>
                </a:lnTo>
                <a:cubicBezTo>
                  <a:pt x="15812" y="5342"/>
                  <a:pt x="15812" y="5336"/>
                  <a:pt x="15818" y="5336"/>
                </a:cubicBezTo>
                <a:lnTo>
                  <a:pt x="15818" y="5330"/>
                </a:lnTo>
                <a:cubicBezTo>
                  <a:pt x="15824" y="5324"/>
                  <a:pt x="15824" y="5324"/>
                  <a:pt x="15824" y="5324"/>
                </a:cubicBezTo>
                <a:cubicBezTo>
                  <a:pt x="15830" y="5318"/>
                  <a:pt x="15830" y="5318"/>
                  <a:pt x="15830" y="5312"/>
                </a:cubicBezTo>
                <a:cubicBezTo>
                  <a:pt x="15830" y="5307"/>
                  <a:pt x="15836" y="5307"/>
                  <a:pt x="15836" y="5301"/>
                </a:cubicBezTo>
                <a:cubicBezTo>
                  <a:pt x="15836" y="5295"/>
                  <a:pt x="15836" y="5295"/>
                  <a:pt x="15836" y="5289"/>
                </a:cubicBezTo>
                <a:cubicBezTo>
                  <a:pt x="15836" y="5283"/>
                  <a:pt x="15836" y="5283"/>
                  <a:pt x="15836" y="5283"/>
                </a:cubicBezTo>
                <a:cubicBezTo>
                  <a:pt x="15836" y="5277"/>
                  <a:pt x="15842" y="5277"/>
                  <a:pt x="15842" y="5271"/>
                </a:cubicBezTo>
                <a:cubicBezTo>
                  <a:pt x="15842" y="5265"/>
                  <a:pt x="15842" y="5265"/>
                  <a:pt x="15842" y="5265"/>
                </a:cubicBezTo>
                <a:cubicBezTo>
                  <a:pt x="15842" y="5265"/>
                  <a:pt x="15842" y="5259"/>
                  <a:pt x="15836" y="5253"/>
                </a:cubicBezTo>
                <a:cubicBezTo>
                  <a:pt x="15836" y="5253"/>
                  <a:pt x="15836" y="5253"/>
                  <a:pt x="15836" y="5247"/>
                </a:cubicBezTo>
                <a:cubicBezTo>
                  <a:pt x="15836" y="5247"/>
                  <a:pt x="15836" y="5247"/>
                  <a:pt x="15830" y="5241"/>
                </a:cubicBezTo>
                <a:cubicBezTo>
                  <a:pt x="15830" y="5241"/>
                  <a:pt x="15830" y="5241"/>
                  <a:pt x="15830" y="5235"/>
                </a:cubicBezTo>
                <a:cubicBezTo>
                  <a:pt x="15830" y="5235"/>
                  <a:pt x="15830" y="5235"/>
                  <a:pt x="15830" y="5230"/>
                </a:cubicBezTo>
                <a:lnTo>
                  <a:pt x="15824" y="5224"/>
                </a:lnTo>
                <a:lnTo>
                  <a:pt x="15824" y="5218"/>
                </a:lnTo>
                <a:lnTo>
                  <a:pt x="15818" y="5212"/>
                </a:lnTo>
                <a:cubicBezTo>
                  <a:pt x="15818" y="5212"/>
                  <a:pt x="15818" y="5206"/>
                  <a:pt x="15812" y="5206"/>
                </a:cubicBezTo>
                <a:cubicBezTo>
                  <a:pt x="15812" y="5206"/>
                  <a:pt x="15812" y="5200"/>
                  <a:pt x="15806" y="5200"/>
                </a:cubicBezTo>
                <a:lnTo>
                  <a:pt x="15800" y="5200"/>
                </a:lnTo>
                <a:cubicBezTo>
                  <a:pt x="15794" y="5200"/>
                  <a:pt x="15794" y="5200"/>
                  <a:pt x="15794" y="5200"/>
                </a:cubicBezTo>
                <a:cubicBezTo>
                  <a:pt x="15788" y="5200"/>
                  <a:pt x="15788" y="5200"/>
                  <a:pt x="15782" y="5194"/>
                </a:cubicBezTo>
                <a:lnTo>
                  <a:pt x="15776" y="5194"/>
                </a:lnTo>
                <a:lnTo>
                  <a:pt x="15776" y="5188"/>
                </a:lnTo>
                <a:cubicBezTo>
                  <a:pt x="15770" y="5188"/>
                  <a:pt x="15770" y="5182"/>
                  <a:pt x="15770" y="5182"/>
                </a:cubicBezTo>
                <a:cubicBezTo>
                  <a:pt x="15764" y="5182"/>
                  <a:pt x="15759" y="5182"/>
                  <a:pt x="15759" y="5182"/>
                </a:cubicBezTo>
                <a:close/>
                <a:moveTo>
                  <a:pt x="15812" y="4820"/>
                </a:moveTo>
                <a:lnTo>
                  <a:pt x="15812" y="4820"/>
                </a:lnTo>
                <a:cubicBezTo>
                  <a:pt x="15812" y="4814"/>
                  <a:pt x="15812" y="4809"/>
                  <a:pt x="15818" y="4803"/>
                </a:cubicBezTo>
                <a:cubicBezTo>
                  <a:pt x="15806" y="4803"/>
                  <a:pt x="15800" y="4803"/>
                  <a:pt x="15794" y="4803"/>
                </a:cubicBezTo>
                <a:cubicBezTo>
                  <a:pt x="15788" y="4803"/>
                  <a:pt x="15782" y="4803"/>
                  <a:pt x="15782" y="4803"/>
                </a:cubicBezTo>
                <a:cubicBezTo>
                  <a:pt x="15776" y="4803"/>
                  <a:pt x="15776" y="4809"/>
                  <a:pt x="15770" y="4814"/>
                </a:cubicBezTo>
                <a:cubicBezTo>
                  <a:pt x="15770" y="4814"/>
                  <a:pt x="15764" y="4820"/>
                  <a:pt x="15759" y="4820"/>
                </a:cubicBezTo>
                <a:cubicBezTo>
                  <a:pt x="15759" y="4826"/>
                  <a:pt x="15753" y="4826"/>
                  <a:pt x="15747" y="4832"/>
                </a:cubicBezTo>
                <a:cubicBezTo>
                  <a:pt x="15747" y="4838"/>
                  <a:pt x="15741" y="4838"/>
                  <a:pt x="15741" y="4844"/>
                </a:cubicBezTo>
                <a:cubicBezTo>
                  <a:pt x="15741" y="4844"/>
                  <a:pt x="15741" y="4850"/>
                  <a:pt x="15735" y="4856"/>
                </a:cubicBezTo>
                <a:lnTo>
                  <a:pt x="15723" y="4856"/>
                </a:lnTo>
                <a:cubicBezTo>
                  <a:pt x="15723" y="4862"/>
                  <a:pt x="15723" y="4862"/>
                  <a:pt x="15723" y="4868"/>
                </a:cubicBezTo>
                <a:cubicBezTo>
                  <a:pt x="15717" y="4874"/>
                  <a:pt x="15717" y="4880"/>
                  <a:pt x="15717" y="4892"/>
                </a:cubicBezTo>
                <a:cubicBezTo>
                  <a:pt x="15717" y="4986"/>
                  <a:pt x="15717" y="4986"/>
                  <a:pt x="15717" y="4986"/>
                </a:cubicBezTo>
                <a:cubicBezTo>
                  <a:pt x="15747" y="4986"/>
                  <a:pt x="15747" y="4986"/>
                  <a:pt x="15747" y="4986"/>
                </a:cubicBezTo>
                <a:cubicBezTo>
                  <a:pt x="15747" y="4980"/>
                  <a:pt x="15747" y="4975"/>
                  <a:pt x="15747" y="4963"/>
                </a:cubicBezTo>
                <a:cubicBezTo>
                  <a:pt x="15747" y="4957"/>
                  <a:pt x="15753" y="4957"/>
                  <a:pt x="15753" y="4951"/>
                </a:cubicBezTo>
                <a:cubicBezTo>
                  <a:pt x="15753" y="4945"/>
                  <a:pt x="15753" y="4945"/>
                  <a:pt x="15753" y="4939"/>
                </a:cubicBezTo>
                <a:cubicBezTo>
                  <a:pt x="15759" y="4933"/>
                  <a:pt x="15764" y="4933"/>
                  <a:pt x="15764" y="4933"/>
                </a:cubicBezTo>
                <a:cubicBezTo>
                  <a:pt x="15770" y="4921"/>
                  <a:pt x="15770" y="4921"/>
                  <a:pt x="15770" y="4921"/>
                </a:cubicBezTo>
                <a:cubicBezTo>
                  <a:pt x="15776" y="4915"/>
                  <a:pt x="15770" y="4909"/>
                  <a:pt x="15770" y="4909"/>
                </a:cubicBezTo>
                <a:cubicBezTo>
                  <a:pt x="15776" y="4903"/>
                  <a:pt x="15782" y="4903"/>
                  <a:pt x="15782" y="4897"/>
                </a:cubicBezTo>
                <a:cubicBezTo>
                  <a:pt x="15788" y="4892"/>
                  <a:pt x="15788" y="4892"/>
                  <a:pt x="15788" y="4886"/>
                </a:cubicBezTo>
                <a:cubicBezTo>
                  <a:pt x="15794" y="4874"/>
                  <a:pt x="15806" y="4874"/>
                  <a:pt x="15812" y="4862"/>
                </a:cubicBezTo>
                <a:cubicBezTo>
                  <a:pt x="15812" y="4856"/>
                  <a:pt x="15818" y="4856"/>
                  <a:pt x="15818" y="4850"/>
                </a:cubicBezTo>
                <a:cubicBezTo>
                  <a:pt x="15818" y="4838"/>
                  <a:pt x="15818" y="4838"/>
                  <a:pt x="15818" y="4838"/>
                </a:cubicBezTo>
                <a:cubicBezTo>
                  <a:pt x="15818" y="4826"/>
                  <a:pt x="15818" y="4826"/>
                  <a:pt x="15818" y="4826"/>
                </a:cubicBezTo>
                <a:cubicBezTo>
                  <a:pt x="15818" y="4826"/>
                  <a:pt x="15812" y="4826"/>
                  <a:pt x="15812" y="4820"/>
                </a:cubicBezTo>
                <a:close/>
                <a:moveTo>
                  <a:pt x="17270" y="3540"/>
                </a:moveTo>
                <a:lnTo>
                  <a:pt x="17270" y="3540"/>
                </a:lnTo>
                <a:cubicBezTo>
                  <a:pt x="17265" y="3540"/>
                  <a:pt x="17259" y="3540"/>
                  <a:pt x="17259" y="3540"/>
                </a:cubicBezTo>
                <a:cubicBezTo>
                  <a:pt x="17247" y="3546"/>
                  <a:pt x="17241" y="3546"/>
                  <a:pt x="17235" y="3557"/>
                </a:cubicBezTo>
                <a:cubicBezTo>
                  <a:pt x="17229" y="3557"/>
                  <a:pt x="17235" y="3563"/>
                  <a:pt x="17229" y="3569"/>
                </a:cubicBezTo>
                <a:cubicBezTo>
                  <a:pt x="17229" y="3569"/>
                  <a:pt x="17229" y="3575"/>
                  <a:pt x="17223" y="3575"/>
                </a:cubicBezTo>
                <a:cubicBezTo>
                  <a:pt x="17223" y="3581"/>
                  <a:pt x="17217" y="3581"/>
                  <a:pt x="17211" y="3581"/>
                </a:cubicBezTo>
                <a:cubicBezTo>
                  <a:pt x="17205" y="3587"/>
                  <a:pt x="17199" y="3593"/>
                  <a:pt x="17193" y="3599"/>
                </a:cubicBezTo>
                <a:cubicBezTo>
                  <a:pt x="17187" y="3599"/>
                  <a:pt x="17181" y="3599"/>
                  <a:pt x="17181" y="3599"/>
                </a:cubicBezTo>
                <a:cubicBezTo>
                  <a:pt x="17170" y="3599"/>
                  <a:pt x="17164" y="3599"/>
                  <a:pt x="17158" y="3599"/>
                </a:cubicBezTo>
                <a:cubicBezTo>
                  <a:pt x="17146" y="3599"/>
                  <a:pt x="17146" y="3599"/>
                  <a:pt x="17146" y="3599"/>
                </a:cubicBezTo>
                <a:cubicBezTo>
                  <a:pt x="17140" y="3599"/>
                  <a:pt x="17140" y="3605"/>
                  <a:pt x="17134" y="3605"/>
                </a:cubicBezTo>
                <a:cubicBezTo>
                  <a:pt x="17122" y="3605"/>
                  <a:pt x="17122" y="3605"/>
                  <a:pt x="17122" y="3605"/>
                </a:cubicBezTo>
                <a:cubicBezTo>
                  <a:pt x="17116" y="3605"/>
                  <a:pt x="17104" y="3599"/>
                  <a:pt x="17099" y="3605"/>
                </a:cubicBezTo>
                <a:cubicBezTo>
                  <a:pt x="17093" y="3605"/>
                  <a:pt x="17093" y="3611"/>
                  <a:pt x="17093" y="3617"/>
                </a:cubicBezTo>
                <a:cubicBezTo>
                  <a:pt x="17087" y="3617"/>
                  <a:pt x="17087" y="3617"/>
                  <a:pt x="17081" y="3623"/>
                </a:cubicBezTo>
                <a:cubicBezTo>
                  <a:pt x="17075" y="3623"/>
                  <a:pt x="17075" y="3623"/>
                  <a:pt x="17069" y="3629"/>
                </a:cubicBezTo>
                <a:cubicBezTo>
                  <a:pt x="17063" y="3629"/>
                  <a:pt x="17057" y="3635"/>
                  <a:pt x="17051" y="3635"/>
                </a:cubicBezTo>
                <a:cubicBezTo>
                  <a:pt x="17045" y="3635"/>
                  <a:pt x="17039" y="3629"/>
                  <a:pt x="17033" y="3629"/>
                </a:cubicBezTo>
                <a:cubicBezTo>
                  <a:pt x="17021" y="3623"/>
                  <a:pt x="17010" y="3617"/>
                  <a:pt x="16998" y="3611"/>
                </a:cubicBezTo>
                <a:cubicBezTo>
                  <a:pt x="16992" y="3605"/>
                  <a:pt x="16992" y="3605"/>
                  <a:pt x="16986" y="3599"/>
                </a:cubicBezTo>
                <a:cubicBezTo>
                  <a:pt x="16974" y="3593"/>
                  <a:pt x="16974" y="3587"/>
                  <a:pt x="16968" y="3575"/>
                </a:cubicBezTo>
                <a:cubicBezTo>
                  <a:pt x="16962" y="3575"/>
                  <a:pt x="16962" y="3575"/>
                  <a:pt x="16956" y="3569"/>
                </a:cubicBezTo>
                <a:cubicBezTo>
                  <a:pt x="16950" y="3569"/>
                  <a:pt x="16950" y="3563"/>
                  <a:pt x="16944" y="3563"/>
                </a:cubicBezTo>
                <a:cubicBezTo>
                  <a:pt x="16933" y="3557"/>
                  <a:pt x="16921" y="3557"/>
                  <a:pt x="16909" y="3557"/>
                </a:cubicBezTo>
                <a:cubicBezTo>
                  <a:pt x="16903" y="3552"/>
                  <a:pt x="16897" y="3552"/>
                  <a:pt x="16891" y="3546"/>
                </a:cubicBezTo>
                <a:cubicBezTo>
                  <a:pt x="16891" y="3552"/>
                  <a:pt x="16891" y="3552"/>
                  <a:pt x="16891" y="3557"/>
                </a:cubicBezTo>
                <a:cubicBezTo>
                  <a:pt x="16885" y="3569"/>
                  <a:pt x="16885" y="3575"/>
                  <a:pt x="16891" y="3581"/>
                </a:cubicBezTo>
                <a:cubicBezTo>
                  <a:pt x="16891" y="3587"/>
                  <a:pt x="16891" y="3593"/>
                  <a:pt x="16891" y="3593"/>
                </a:cubicBezTo>
                <a:cubicBezTo>
                  <a:pt x="16891" y="3605"/>
                  <a:pt x="16891" y="3611"/>
                  <a:pt x="16891" y="3617"/>
                </a:cubicBezTo>
                <a:cubicBezTo>
                  <a:pt x="16891" y="3623"/>
                  <a:pt x="16891" y="3629"/>
                  <a:pt x="16891" y="3629"/>
                </a:cubicBezTo>
                <a:cubicBezTo>
                  <a:pt x="16891" y="3635"/>
                  <a:pt x="16891" y="3635"/>
                  <a:pt x="16891" y="3641"/>
                </a:cubicBezTo>
                <a:cubicBezTo>
                  <a:pt x="16891" y="3646"/>
                  <a:pt x="16885" y="3646"/>
                  <a:pt x="16879" y="3652"/>
                </a:cubicBezTo>
                <a:cubicBezTo>
                  <a:pt x="16879" y="3652"/>
                  <a:pt x="16879" y="3658"/>
                  <a:pt x="16873" y="3658"/>
                </a:cubicBezTo>
                <a:cubicBezTo>
                  <a:pt x="16873" y="3664"/>
                  <a:pt x="16867" y="3664"/>
                  <a:pt x="16861" y="3664"/>
                </a:cubicBezTo>
                <a:cubicBezTo>
                  <a:pt x="16861" y="3670"/>
                  <a:pt x="16855" y="3670"/>
                  <a:pt x="16855" y="3676"/>
                </a:cubicBezTo>
                <a:cubicBezTo>
                  <a:pt x="16849" y="3688"/>
                  <a:pt x="16849" y="3700"/>
                  <a:pt x="16849" y="3712"/>
                </a:cubicBezTo>
                <a:cubicBezTo>
                  <a:pt x="16844" y="3712"/>
                  <a:pt x="16844" y="3718"/>
                  <a:pt x="16838" y="3718"/>
                </a:cubicBezTo>
                <a:cubicBezTo>
                  <a:pt x="16832" y="3718"/>
                  <a:pt x="16832" y="3712"/>
                  <a:pt x="16826" y="3706"/>
                </a:cubicBezTo>
                <a:cubicBezTo>
                  <a:pt x="16826" y="3706"/>
                  <a:pt x="16826" y="3700"/>
                  <a:pt x="16820" y="3694"/>
                </a:cubicBezTo>
                <a:cubicBezTo>
                  <a:pt x="16820" y="3700"/>
                  <a:pt x="16814" y="3706"/>
                  <a:pt x="16814" y="3712"/>
                </a:cubicBezTo>
                <a:cubicBezTo>
                  <a:pt x="16814" y="3712"/>
                  <a:pt x="16814" y="3718"/>
                  <a:pt x="16814" y="3723"/>
                </a:cubicBezTo>
                <a:cubicBezTo>
                  <a:pt x="16808" y="3723"/>
                  <a:pt x="16802" y="3718"/>
                  <a:pt x="16802" y="3723"/>
                </a:cubicBezTo>
                <a:cubicBezTo>
                  <a:pt x="16796" y="3723"/>
                  <a:pt x="16796" y="3730"/>
                  <a:pt x="16790" y="3730"/>
                </a:cubicBezTo>
                <a:cubicBezTo>
                  <a:pt x="16784" y="3741"/>
                  <a:pt x="16778" y="3747"/>
                  <a:pt x="16778" y="3759"/>
                </a:cubicBezTo>
                <a:cubicBezTo>
                  <a:pt x="16778" y="3765"/>
                  <a:pt x="16778" y="3771"/>
                  <a:pt x="16784" y="3777"/>
                </a:cubicBezTo>
                <a:cubicBezTo>
                  <a:pt x="16784" y="3783"/>
                  <a:pt x="16790" y="3783"/>
                  <a:pt x="16796" y="3783"/>
                </a:cubicBezTo>
                <a:cubicBezTo>
                  <a:pt x="16796" y="3789"/>
                  <a:pt x="16802" y="3789"/>
                  <a:pt x="16808" y="3795"/>
                </a:cubicBezTo>
                <a:cubicBezTo>
                  <a:pt x="16808" y="3801"/>
                  <a:pt x="16802" y="3807"/>
                  <a:pt x="16808" y="3807"/>
                </a:cubicBezTo>
                <a:cubicBezTo>
                  <a:pt x="16808" y="3812"/>
                  <a:pt x="16814" y="3812"/>
                  <a:pt x="16814" y="3812"/>
                </a:cubicBezTo>
                <a:cubicBezTo>
                  <a:pt x="16820" y="3812"/>
                  <a:pt x="16820" y="3812"/>
                  <a:pt x="16820" y="3812"/>
                </a:cubicBezTo>
                <a:cubicBezTo>
                  <a:pt x="16832" y="3812"/>
                  <a:pt x="16832" y="3807"/>
                  <a:pt x="16838" y="3807"/>
                </a:cubicBezTo>
                <a:cubicBezTo>
                  <a:pt x="16838" y="3836"/>
                  <a:pt x="16838" y="3836"/>
                  <a:pt x="16838" y="3836"/>
                </a:cubicBezTo>
                <a:cubicBezTo>
                  <a:pt x="16796" y="3836"/>
                  <a:pt x="16796" y="3836"/>
                  <a:pt x="16796" y="3836"/>
                </a:cubicBezTo>
                <a:cubicBezTo>
                  <a:pt x="16796" y="3842"/>
                  <a:pt x="16796" y="3848"/>
                  <a:pt x="16796" y="3860"/>
                </a:cubicBezTo>
                <a:cubicBezTo>
                  <a:pt x="16796" y="3872"/>
                  <a:pt x="16796" y="3872"/>
                  <a:pt x="16796" y="3872"/>
                </a:cubicBezTo>
                <a:cubicBezTo>
                  <a:pt x="16796" y="3878"/>
                  <a:pt x="16796" y="3884"/>
                  <a:pt x="16796" y="3884"/>
                </a:cubicBezTo>
                <a:cubicBezTo>
                  <a:pt x="16796" y="3889"/>
                  <a:pt x="16790" y="3895"/>
                  <a:pt x="16790" y="3895"/>
                </a:cubicBezTo>
                <a:cubicBezTo>
                  <a:pt x="16790" y="3901"/>
                  <a:pt x="16784" y="3901"/>
                  <a:pt x="16784" y="3907"/>
                </a:cubicBezTo>
                <a:cubicBezTo>
                  <a:pt x="16784" y="3913"/>
                  <a:pt x="16790" y="3913"/>
                  <a:pt x="16790" y="3919"/>
                </a:cubicBezTo>
                <a:cubicBezTo>
                  <a:pt x="16790" y="3961"/>
                  <a:pt x="16790" y="3961"/>
                  <a:pt x="16790" y="3961"/>
                </a:cubicBezTo>
                <a:cubicBezTo>
                  <a:pt x="16790" y="3967"/>
                  <a:pt x="16790" y="3973"/>
                  <a:pt x="16790" y="3984"/>
                </a:cubicBezTo>
                <a:cubicBezTo>
                  <a:pt x="16790" y="3984"/>
                  <a:pt x="16790" y="3990"/>
                  <a:pt x="16784" y="3996"/>
                </a:cubicBezTo>
                <a:cubicBezTo>
                  <a:pt x="16784" y="3996"/>
                  <a:pt x="16778" y="3996"/>
                  <a:pt x="16772" y="4002"/>
                </a:cubicBezTo>
                <a:cubicBezTo>
                  <a:pt x="16772" y="4002"/>
                  <a:pt x="16767" y="4002"/>
                  <a:pt x="16760" y="4002"/>
                </a:cubicBezTo>
                <a:cubicBezTo>
                  <a:pt x="16755" y="4002"/>
                  <a:pt x="16755" y="4008"/>
                  <a:pt x="16749" y="4014"/>
                </a:cubicBezTo>
                <a:cubicBezTo>
                  <a:pt x="16749" y="4020"/>
                  <a:pt x="16743" y="4026"/>
                  <a:pt x="16737" y="4038"/>
                </a:cubicBezTo>
                <a:cubicBezTo>
                  <a:pt x="16737" y="4044"/>
                  <a:pt x="16731" y="4044"/>
                  <a:pt x="16725" y="4050"/>
                </a:cubicBezTo>
                <a:cubicBezTo>
                  <a:pt x="16719" y="4055"/>
                  <a:pt x="16713" y="4062"/>
                  <a:pt x="16707" y="4067"/>
                </a:cubicBezTo>
                <a:cubicBezTo>
                  <a:pt x="16707" y="4067"/>
                  <a:pt x="16707" y="4062"/>
                  <a:pt x="16707" y="4055"/>
                </a:cubicBezTo>
                <a:cubicBezTo>
                  <a:pt x="16707" y="4055"/>
                  <a:pt x="16713" y="4050"/>
                  <a:pt x="16713" y="4044"/>
                </a:cubicBezTo>
                <a:cubicBezTo>
                  <a:pt x="16713" y="4038"/>
                  <a:pt x="16707" y="4032"/>
                  <a:pt x="16707" y="4026"/>
                </a:cubicBezTo>
                <a:lnTo>
                  <a:pt x="16701" y="4026"/>
                </a:lnTo>
                <a:cubicBezTo>
                  <a:pt x="16701" y="4032"/>
                  <a:pt x="16701" y="4038"/>
                  <a:pt x="16695" y="4038"/>
                </a:cubicBezTo>
                <a:cubicBezTo>
                  <a:pt x="16695" y="4050"/>
                  <a:pt x="16695" y="4055"/>
                  <a:pt x="16695" y="4062"/>
                </a:cubicBezTo>
                <a:cubicBezTo>
                  <a:pt x="16654" y="4062"/>
                  <a:pt x="16654" y="4062"/>
                  <a:pt x="16654" y="4062"/>
                </a:cubicBezTo>
                <a:cubicBezTo>
                  <a:pt x="16654" y="4109"/>
                  <a:pt x="16654" y="4109"/>
                  <a:pt x="16654" y="4109"/>
                </a:cubicBezTo>
                <a:cubicBezTo>
                  <a:pt x="16642" y="4109"/>
                  <a:pt x="16642" y="4109"/>
                  <a:pt x="16642" y="4109"/>
                </a:cubicBezTo>
                <a:cubicBezTo>
                  <a:pt x="16636" y="4109"/>
                  <a:pt x="16630" y="4109"/>
                  <a:pt x="16630" y="4109"/>
                </a:cubicBezTo>
                <a:cubicBezTo>
                  <a:pt x="16624" y="4103"/>
                  <a:pt x="16624" y="4097"/>
                  <a:pt x="16624" y="4097"/>
                </a:cubicBezTo>
                <a:cubicBezTo>
                  <a:pt x="16618" y="4085"/>
                  <a:pt x="16624" y="4079"/>
                  <a:pt x="16624" y="4073"/>
                </a:cubicBezTo>
                <a:cubicBezTo>
                  <a:pt x="16612" y="4067"/>
                  <a:pt x="16612" y="4067"/>
                  <a:pt x="16612" y="4067"/>
                </a:cubicBezTo>
                <a:cubicBezTo>
                  <a:pt x="16612" y="4073"/>
                  <a:pt x="16606" y="4073"/>
                  <a:pt x="16606" y="4079"/>
                </a:cubicBezTo>
                <a:cubicBezTo>
                  <a:pt x="16606" y="4085"/>
                  <a:pt x="16606" y="4091"/>
                  <a:pt x="16606" y="4097"/>
                </a:cubicBezTo>
                <a:cubicBezTo>
                  <a:pt x="16606" y="4103"/>
                  <a:pt x="16606" y="4109"/>
                  <a:pt x="16601" y="4115"/>
                </a:cubicBezTo>
                <a:cubicBezTo>
                  <a:pt x="16601" y="4121"/>
                  <a:pt x="16594" y="4121"/>
                  <a:pt x="16589" y="4121"/>
                </a:cubicBezTo>
                <a:cubicBezTo>
                  <a:pt x="16583" y="4121"/>
                  <a:pt x="16577" y="4121"/>
                  <a:pt x="16571" y="4121"/>
                </a:cubicBezTo>
                <a:cubicBezTo>
                  <a:pt x="16571" y="4192"/>
                  <a:pt x="16571" y="4192"/>
                  <a:pt x="16571" y="4192"/>
                </a:cubicBezTo>
                <a:cubicBezTo>
                  <a:pt x="16547" y="4192"/>
                  <a:pt x="16547" y="4192"/>
                  <a:pt x="16547" y="4192"/>
                </a:cubicBezTo>
                <a:cubicBezTo>
                  <a:pt x="16541" y="4186"/>
                  <a:pt x="16535" y="4186"/>
                  <a:pt x="16535" y="4186"/>
                </a:cubicBezTo>
                <a:cubicBezTo>
                  <a:pt x="16529" y="4180"/>
                  <a:pt x="16535" y="4174"/>
                  <a:pt x="16529" y="4174"/>
                </a:cubicBezTo>
                <a:cubicBezTo>
                  <a:pt x="16529" y="4168"/>
                  <a:pt x="16523" y="4168"/>
                  <a:pt x="16517" y="4162"/>
                </a:cubicBezTo>
                <a:lnTo>
                  <a:pt x="16512" y="4162"/>
                </a:lnTo>
                <a:cubicBezTo>
                  <a:pt x="16506" y="4168"/>
                  <a:pt x="16500" y="4180"/>
                  <a:pt x="16494" y="4186"/>
                </a:cubicBezTo>
                <a:cubicBezTo>
                  <a:pt x="16494" y="4186"/>
                  <a:pt x="16488" y="4186"/>
                  <a:pt x="16482" y="4186"/>
                </a:cubicBezTo>
                <a:cubicBezTo>
                  <a:pt x="16476" y="4186"/>
                  <a:pt x="16470" y="4186"/>
                  <a:pt x="16458" y="4186"/>
                </a:cubicBezTo>
                <a:cubicBezTo>
                  <a:pt x="16446" y="4180"/>
                  <a:pt x="16435" y="4180"/>
                  <a:pt x="16423" y="4186"/>
                </a:cubicBezTo>
                <a:cubicBezTo>
                  <a:pt x="16417" y="4186"/>
                  <a:pt x="16417" y="4180"/>
                  <a:pt x="16411" y="4186"/>
                </a:cubicBezTo>
                <a:cubicBezTo>
                  <a:pt x="16405" y="4186"/>
                  <a:pt x="16405" y="4186"/>
                  <a:pt x="16399" y="4192"/>
                </a:cubicBezTo>
                <a:cubicBezTo>
                  <a:pt x="16399" y="4192"/>
                  <a:pt x="16393" y="4192"/>
                  <a:pt x="16387" y="4192"/>
                </a:cubicBezTo>
                <a:cubicBezTo>
                  <a:pt x="16381" y="4192"/>
                  <a:pt x="16375" y="4192"/>
                  <a:pt x="16363" y="4192"/>
                </a:cubicBezTo>
                <a:cubicBezTo>
                  <a:pt x="16357" y="4198"/>
                  <a:pt x="16351" y="4204"/>
                  <a:pt x="16346" y="4210"/>
                </a:cubicBezTo>
                <a:cubicBezTo>
                  <a:pt x="16346" y="4216"/>
                  <a:pt x="16340" y="4221"/>
                  <a:pt x="16340" y="4221"/>
                </a:cubicBezTo>
                <a:cubicBezTo>
                  <a:pt x="16340" y="4228"/>
                  <a:pt x="16340" y="4228"/>
                  <a:pt x="16340" y="4233"/>
                </a:cubicBezTo>
                <a:cubicBezTo>
                  <a:pt x="16340" y="4245"/>
                  <a:pt x="16340" y="4251"/>
                  <a:pt x="16340" y="4257"/>
                </a:cubicBezTo>
                <a:cubicBezTo>
                  <a:pt x="16286" y="4257"/>
                  <a:pt x="16286" y="4257"/>
                  <a:pt x="16286" y="4257"/>
                </a:cubicBezTo>
                <a:cubicBezTo>
                  <a:pt x="16286" y="4263"/>
                  <a:pt x="16286" y="4269"/>
                  <a:pt x="16286" y="4269"/>
                </a:cubicBezTo>
                <a:cubicBezTo>
                  <a:pt x="16286" y="4281"/>
                  <a:pt x="16286" y="4287"/>
                  <a:pt x="16286" y="4293"/>
                </a:cubicBezTo>
                <a:cubicBezTo>
                  <a:pt x="16280" y="4293"/>
                  <a:pt x="16274" y="4293"/>
                  <a:pt x="16262" y="4299"/>
                </a:cubicBezTo>
                <a:cubicBezTo>
                  <a:pt x="16257" y="4299"/>
                  <a:pt x="16257" y="4299"/>
                  <a:pt x="16251" y="4299"/>
                </a:cubicBezTo>
                <a:cubicBezTo>
                  <a:pt x="16245" y="4305"/>
                  <a:pt x="16245" y="4305"/>
                  <a:pt x="16245" y="4310"/>
                </a:cubicBezTo>
                <a:cubicBezTo>
                  <a:pt x="16239" y="4316"/>
                  <a:pt x="16239" y="4316"/>
                  <a:pt x="16233" y="4322"/>
                </a:cubicBezTo>
                <a:cubicBezTo>
                  <a:pt x="16233" y="4328"/>
                  <a:pt x="16233" y="4328"/>
                  <a:pt x="16233" y="4334"/>
                </a:cubicBezTo>
                <a:cubicBezTo>
                  <a:pt x="16233" y="4340"/>
                  <a:pt x="16227" y="4340"/>
                  <a:pt x="16227" y="4346"/>
                </a:cubicBezTo>
                <a:cubicBezTo>
                  <a:pt x="16227" y="4352"/>
                  <a:pt x="16221" y="4352"/>
                  <a:pt x="16221" y="4358"/>
                </a:cubicBezTo>
                <a:cubicBezTo>
                  <a:pt x="16227" y="4358"/>
                  <a:pt x="16233" y="4364"/>
                  <a:pt x="16239" y="4364"/>
                </a:cubicBezTo>
                <a:cubicBezTo>
                  <a:pt x="16245" y="4364"/>
                  <a:pt x="16251" y="4364"/>
                  <a:pt x="16262" y="4364"/>
                </a:cubicBezTo>
                <a:cubicBezTo>
                  <a:pt x="16274" y="4364"/>
                  <a:pt x="16280" y="4364"/>
                  <a:pt x="16286" y="4364"/>
                </a:cubicBezTo>
                <a:cubicBezTo>
                  <a:pt x="16292" y="4364"/>
                  <a:pt x="16286" y="4358"/>
                  <a:pt x="16286" y="4358"/>
                </a:cubicBezTo>
                <a:cubicBezTo>
                  <a:pt x="16286" y="4364"/>
                  <a:pt x="16292" y="4370"/>
                  <a:pt x="16286" y="4370"/>
                </a:cubicBezTo>
                <a:cubicBezTo>
                  <a:pt x="16286" y="4376"/>
                  <a:pt x="16286" y="4382"/>
                  <a:pt x="16286" y="4382"/>
                </a:cubicBezTo>
                <a:cubicBezTo>
                  <a:pt x="16286" y="4387"/>
                  <a:pt x="16280" y="4387"/>
                  <a:pt x="16274" y="4394"/>
                </a:cubicBezTo>
                <a:cubicBezTo>
                  <a:pt x="16274" y="4405"/>
                  <a:pt x="16274" y="4405"/>
                  <a:pt x="16274" y="4405"/>
                </a:cubicBezTo>
                <a:cubicBezTo>
                  <a:pt x="16269" y="4411"/>
                  <a:pt x="16262" y="4411"/>
                  <a:pt x="16262" y="4417"/>
                </a:cubicBezTo>
                <a:cubicBezTo>
                  <a:pt x="16262" y="4423"/>
                  <a:pt x="16262" y="4429"/>
                  <a:pt x="16262" y="4435"/>
                </a:cubicBezTo>
                <a:cubicBezTo>
                  <a:pt x="16262" y="4453"/>
                  <a:pt x="16274" y="4465"/>
                  <a:pt x="16292" y="4465"/>
                </a:cubicBezTo>
                <a:cubicBezTo>
                  <a:pt x="16310" y="4465"/>
                  <a:pt x="16310" y="4465"/>
                  <a:pt x="16310" y="4465"/>
                </a:cubicBezTo>
                <a:cubicBezTo>
                  <a:pt x="16310" y="4447"/>
                  <a:pt x="16310" y="4441"/>
                  <a:pt x="16310" y="4429"/>
                </a:cubicBezTo>
                <a:cubicBezTo>
                  <a:pt x="16310" y="4423"/>
                  <a:pt x="16310" y="4411"/>
                  <a:pt x="16316" y="4405"/>
                </a:cubicBezTo>
                <a:cubicBezTo>
                  <a:pt x="16322" y="4399"/>
                  <a:pt x="16334" y="4399"/>
                  <a:pt x="16340" y="4399"/>
                </a:cubicBezTo>
                <a:cubicBezTo>
                  <a:pt x="16351" y="4394"/>
                  <a:pt x="16363" y="4387"/>
                  <a:pt x="16363" y="4376"/>
                </a:cubicBezTo>
                <a:cubicBezTo>
                  <a:pt x="16363" y="4364"/>
                  <a:pt x="16351" y="4358"/>
                  <a:pt x="16351" y="4346"/>
                </a:cubicBezTo>
                <a:cubicBezTo>
                  <a:pt x="16346" y="4340"/>
                  <a:pt x="16351" y="4340"/>
                  <a:pt x="16351" y="4334"/>
                </a:cubicBezTo>
                <a:cubicBezTo>
                  <a:pt x="16346" y="4328"/>
                  <a:pt x="16351" y="4322"/>
                  <a:pt x="16351" y="4310"/>
                </a:cubicBezTo>
                <a:cubicBezTo>
                  <a:pt x="16346" y="4310"/>
                  <a:pt x="16340" y="4316"/>
                  <a:pt x="16340" y="4316"/>
                </a:cubicBezTo>
                <a:cubicBezTo>
                  <a:pt x="16328" y="4316"/>
                  <a:pt x="16322" y="4316"/>
                  <a:pt x="16310" y="4310"/>
                </a:cubicBezTo>
                <a:cubicBezTo>
                  <a:pt x="16316" y="4310"/>
                  <a:pt x="16310" y="4305"/>
                  <a:pt x="16310" y="4299"/>
                </a:cubicBezTo>
                <a:cubicBezTo>
                  <a:pt x="16316" y="4299"/>
                  <a:pt x="16322" y="4299"/>
                  <a:pt x="16322" y="4293"/>
                </a:cubicBezTo>
                <a:cubicBezTo>
                  <a:pt x="16328" y="4293"/>
                  <a:pt x="16328" y="4287"/>
                  <a:pt x="16334" y="4287"/>
                </a:cubicBezTo>
                <a:cubicBezTo>
                  <a:pt x="16346" y="4287"/>
                  <a:pt x="16351" y="4287"/>
                  <a:pt x="16357" y="4287"/>
                </a:cubicBezTo>
                <a:cubicBezTo>
                  <a:pt x="16369" y="4287"/>
                  <a:pt x="16375" y="4281"/>
                  <a:pt x="16387" y="4275"/>
                </a:cubicBezTo>
                <a:cubicBezTo>
                  <a:pt x="16399" y="4269"/>
                  <a:pt x="16405" y="4257"/>
                  <a:pt x="16423" y="4257"/>
                </a:cubicBezTo>
                <a:cubicBezTo>
                  <a:pt x="16423" y="4251"/>
                  <a:pt x="16428" y="4257"/>
                  <a:pt x="16435" y="4257"/>
                </a:cubicBezTo>
                <a:lnTo>
                  <a:pt x="16440" y="4251"/>
                </a:lnTo>
                <a:cubicBezTo>
                  <a:pt x="16452" y="4251"/>
                  <a:pt x="16458" y="4251"/>
                  <a:pt x="16464" y="4251"/>
                </a:cubicBezTo>
                <a:cubicBezTo>
                  <a:pt x="16470" y="4251"/>
                  <a:pt x="16476" y="4251"/>
                  <a:pt x="16476" y="4251"/>
                </a:cubicBezTo>
                <a:cubicBezTo>
                  <a:pt x="16482" y="4251"/>
                  <a:pt x="16482" y="4245"/>
                  <a:pt x="16488" y="4245"/>
                </a:cubicBezTo>
                <a:cubicBezTo>
                  <a:pt x="16500" y="4245"/>
                  <a:pt x="16512" y="4245"/>
                  <a:pt x="16523" y="4245"/>
                </a:cubicBezTo>
                <a:cubicBezTo>
                  <a:pt x="16529" y="4245"/>
                  <a:pt x="16529" y="4245"/>
                  <a:pt x="16535" y="4245"/>
                </a:cubicBezTo>
                <a:cubicBezTo>
                  <a:pt x="16529" y="4245"/>
                  <a:pt x="16529" y="4251"/>
                  <a:pt x="16523" y="4257"/>
                </a:cubicBezTo>
                <a:cubicBezTo>
                  <a:pt x="16523" y="4257"/>
                  <a:pt x="16517" y="4257"/>
                  <a:pt x="16512" y="4257"/>
                </a:cubicBezTo>
                <a:cubicBezTo>
                  <a:pt x="16506" y="4257"/>
                  <a:pt x="16500" y="4251"/>
                  <a:pt x="16494" y="4257"/>
                </a:cubicBezTo>
                <a:cubicBezTo>
                  <a:pt x="16470" y="4257"/>
                  <a:pt x="16464" y="4275"/>
                  <a:pt x="16446" y="4275"/>
                </a:cubicBezTo>
                <a:cubicBezTo>
                  <a:pt x="16387" y="4275"/>
                  <a:pt x="16387" y="4275"/>
                  <a:pt x="16387" y="4275"/>
                </a:cubicBezTo>
                <a:cubicBezTo>
                  <a:pt x="16387" y="4352"/>
                  <a:pt x="16387" y="4352"/>
                  <a:pt x="16387" y="4352"/>
                </a:cubicBezTo>
                <a:cubicBezTo>
                  <a:pt x="16411" y="4352"/>
                  <a:pt x="16411" y="4352"/>
                  <a:pt x="16411" y="4352"/>
                </a:cubicBezTo>
                <a:cubicBezTo>
                  <a:pt x="16417" y="4352"/>
                  <a:pt x="16423" y="4352"/>
                  <a:pt x="16428" y="4346"/>
                </a:cubicBezTo>
                <a:cubicBezTo>
                  <a:pt x="16435" y="4346"/>
                  <a:pt x="16440" y="4340"/>
                  <a:pt x="16446" y="4340"/>
                </a:cubicBezTo>
                <a:cubicBezTo>
                  <a:pt x="16452" y="4334"/>
                  <a:pt x="16452" y="4328"/>
                  <a:pt x="16452" y="4328"/>
                </a:cubicBezTo>
                <a:cubicBezTo>
                  <a:pt x="16458" y="4322"/>
                  <a:pt x="16458" y="4316"/>
                  <a:pt x="16464" y="4316"/>
                </a:cubicBezTo>
                <a:cubicBezTo>
                  <a:pt x="16470" y="4310"/>
                  <a:pt x="16470" y="4305"/>
                  <a:pt x="16476" y="4305"/>
                </a:cubicBezTo>
                <a:cubicBezTo>
                  <a:pt x="16482" y="4305"/>
                  <a:pt x="16488" y="4305"/>
                  <a:pt x="16488" y="4305"/>
                </a:cubicBezTo>
                <a:cubicBezTo>
                  <a:pt x="16494" y="4305"/>
                  <a:pt x="16506" y="4305"/>
                  <a:pt x="16512" y="4305"/>
                </a:cubicBezTo>
                <a:cubicBezTo>
                  <a:pt x="16517" y="4299"/>
                  <a:pt x="16517" y="4293"/>
                  <a:pt x="16517" y="4293"/>
                </a:cubicBezTo>
                <a:cubicBezTo>
                  <a:pt x="16517" y="4287"/>
                  <a:pt x="16517" y="4287"/>
                  <a:pt x="16517" y="4281"/>
                </a:cubicBezTo>
                <a:cubicBezTo>
                  <a:pt x="16517" y="4275"/>
                  <a:pt x="16523" y="4275"/>
                  <a:pt x="16529" y="4275"/>
                </a:cubicBezTo>
                <a:cubicBezTo>
                  <a:pt x="16529" y="4281"/>
                  <a:pt x="16535" y="4281"/>
                  <a:pt x="16535" y="4287"/>
                </a:cubicBezTo>
                <a:cubicBezTo>
                  <a:pt x="16541" y="4287"/>
                  <a:pt x="16535" y="4293"/>
                  <a:pt x="16535" y="4299"/>
                </a:cubicBezTo>
                <a:cubicBezTo>
                  <a:pt x="16541" y="4305"/>
                  <a:pt x="16547" y="4305"/>
                  <a:pt x="16547" y="4305"/>
                </a:cubicBezTo>
                <a:cubicBezTo>
                  <a:pt x="16553" y="4310"/>
                  <a:pt x="16559" y="4310"/>
                  <a:pt x="16565" y="4310"/>
                </a:cubicBezTo>
                <a:cubicBezTo>
                  <a:pt x="16577" y="4310"/>
                  <a:pt x="16577" y="4305"/>
                  <a:pt x="16583" y="4299"/>
                </a:cubicBezTo>
                <a:cubicBezTo>
                  <a:pt x="16583" y="4293"/>
                  <a:pt x="16583" y="4287"/>
                  <a:pt x="16589" y="4287"/>
                </a:cubicBezTo>
                <a:cubicBezTo>
                  <a:pt x="16594" y="4275"/>
                  <a:pt x="16606" y="4281"/>
                  <a:pt x="16618" y="4281"/>
                </a:cubicBezTo>
                <a:cubicBezTo>
                  <a:pt x="16618" y="4275"/>
                  <a:pt x="16618" y="4275"/>
                  <a:pt x="16618" y="4269"/>
                </a:cubicBezTo>
                <a:cubicBezTo>
                  <a:pt x="16618" y="4263"/>
                  <a:pt x="16624" y="4263"/>
                  <a:pt x="16624" y="4257"/>
                </a:cubicBezTo>
                <a:cubicBezTo>
                  <a:pt x="16624" y="4251"/>
                  <a:pt x="16618" y="4251"/>
                  <a:pt x="16618" y="4245"/>
                </a:cubicBezTo>
                <a:cubicBezTo>
                  <a:pt x="16618" y="4245"/>
                  <a:pt x="16618" y="4239"/>
                  <a:pt x="16618" y="4233"/>
                </a:cubicBezTo>
                <a:cubicBezTo>
                  <a:pt x="16630" y="4228"/>
                  <a:pt x="16630" y="4228"/>
                  <a:pt x="16630" y="4228"/>
                </a:cubicBezTo>
                <a:cubicBezTo>
                  <a:pt x="16755" y="4233"/>
                  <a:pt x="16755" y="4233"/>
                  <a:pt x="16755" y="4233"/>
                </a:cubicBezTo>
                <a:cubicBezTo>
                  <a:pt x="16767" y="4228"/>
                  <a:pt x="16767" y="4216"/>
                  <a:pt x="16778" y="4216"/>
                </a:cubicBezTo>
                <a:cubicBezTo>
                  <a:pt x="16784" y="4210"/>
                  <a:pt x="16790" y="4216"/>
                  <a:pt x="16802" y="4216"/>
                </a:cubicBezTo>
                <a:cubicBezTo>
                  <a:pt x="16814" y="4216"/>
                  <a:pt x="16820" y="4210"/>
                  <a:pt x="16820" y="4204"/>
                </a:cubicBezTo>
                <a:cubicBezTo>
                  <a:pt x="16826" y="4198"/>
                  <a:pt x="16832" y="4192"/>
                  <a:pt x="16832" y="4180"/>
                </a:cubicBezTo>
                <a:cubicBezTo>
                  <a:pt x="16832" y="4127"/>
                  <a:pt x="16832" y="4127"/>
                  <a:pt x="16832" y="4127"/>
                </a:cubicBezTo>
                <a:cubicBezTo>
                  <a:pt x="16832" y="4121"/>
                  <a:pt x="16838" y="4121"/>
                  <a:pt x="16838" y="4115"/>
                </a:cubicBezTo>
                <a:cubicBezTo>
                  <a:pt x="16838" y="4109"/>
                  <a:pt x="16838" y="4109"/>
                  <a:pt x="16838" y="4103"/>
                </a:cubicBezTo>
                <a:cubicBezTo>
                  <a:pt x="16844" y="4091"/>
                  <a:pt x="16855" y="4091"/>
                  <a:pt x="16855" y="4079"/>
                </a:cubicBezTo>
                <a:cubicBezTo>
                  <a:pt x="16855" y="4067"/>
                  <a:pt x="16855" y="4067"/>
                  <a:pt x="16855" y="4067"/>
                </a:cubicBezTo>
                <a:cubicBezTo>
                  <a:pt x="16855" y="4062"/>
                  <a:pt x="16855" y="4055"/>
                  <a:pt x="16855" y="4044"/>
                </a:cubicBezTo>
                <a:cubicBezTo>
                  <a:pt x="16855" y="4026"/>
                  <a:pt x="16855" y="4026"/>
                  <a:pt x="16855" y="4026"/>
                </a:cubicBezTo>
                <a:cubicBezTo>
                  <a:pt x="16855" y="4020"/>
                  <a:pt x="16849" y="4014"/>
                  <a:pt x="16855" y="4008"/>
                </a:cubicBezTo>
                <a:cubicBezTo>
                  <a:pt x="16855" y="4002"/>
                  <a:pt x="16861" y="4002"/>
                  <a:pt x="16867" y="4002"/>
                </a:cubicBezTo>
                <a:cubicBezTo>
                  <a:pt x="16873" y="3996"/>
                  <a:pt x="16879" y="3996"/>
                  <a:pt x="16879" y="3996"/>
                </a:cubicBezTo>
                <a:cubicBezTo>
                  <a:pt x="16885" y="3984"/>
                  <a:pt x="16879" y="3973"/>
                  <a:pt x="16885" y="3961"/>
                </a:cubicBezTo>
                <a:cubicBezTo>
                  <a:pt x="16885" y="3955"/>
                  <a:pt x="16885" y="3955"/>
                  <a:pt x="16885" y="3949"/>
                </a:cubicBezTo>
                <a:cubicBezTo>
                  <a:pt x="16885" y="3943"/>
                  <a:pt x="16891" y="3937"/>
                  <a:pt x="16891" y="3925"/>
                </a:cubicBezTo>
                <a:cubicBezTo>
                  <a:pt x="16897" y="3919"/>
                  <a:pt x="16903" y="3919"/>
                  <a:pt x="16903" y="3913"/>
                </a:cubicBezTo>
                <a:cubicBezTo>
                  <a:pt x="16909" y="3907"/>
                  <a:pt x="16903" y="3901"/>
                  <a:pt x="16903" y="3889"/>
                </a:cubicBezTo>
                <a:cubicBezTo>
                  <a:pt x="16903" y="3884"/>
                  <a:pt x="16909" y="3872"/>
                  <a:pt x="16903" y="3866"/>
                </a:cubicBezTo>
                <a:cubicBezTo>
                  <a:pt x="16903" y="3860"/>
                  <a:pt x="16891" y="3860"/>
                  <a:pt x="16891" y="3860"/>
                </a:cubicBezTo>
                <a:cubicBezTo>
                  <a:pt x="16891" y="3854"/>
                  <a:pt x="16885" y="3848"/>
                  <a:pt x="16885" y="3848"/>
                </a:cubicBezTo>
                <a:cubicBezTo>
                  <a:pt x="16879" y="3836"/>
                  <a:pt x="16873" y="3830"/>
                  <a:pt x="16873" y="3824"/>
                </a:cubicBezTo>
                <a:cubicBezTo>
                  <a:pt x="16873" y="3818"/>
                  <a:pt x="16873" y="3818"/>
                  <a:pt x="16873" y="3812"/>
                </a:cubicBezTo>
                <a:cubicBezTo>
                  <a:pt x="16867" y="3801"/>
                  <a:pt x="16861" y="3801"/>
                  <a:pt x="16861" y="3789"/>
                </a:cubicBezTo>
                <a:cubicBezTo>
                  <a:pt x="16861" y="3783"/>
                  <a:pt x="16861" y="3783"/>
                  <a:pt x="16861" y="3777"/>
                </a:cubicBezTo>
                <a:cubicBezTo>
                  <a:pt x="16855" y="3771"/>
                  <a:pt x="16855" y="3771"/>
                  <a:pt x="16855" y="3765"/>
                </a:cubicBezTo>
                <a:cubicBezTo>
                  <a:pt x="16849" y="3765"/>
                  <a:pt x="16844" y="3765"/>
                  <a:pt x="16844" y="3765"/>
                </a:cubicBezTo>
                <a:cubicBezTo>
                  <a:pt x="16838" y="3759"/>
                  <a:pt x="16826" y="3759"/>
                  <a:pt x="16820" y="3759"/>
                </a:cubicBezTo>
                <a:cubicBezTo>
                  <a:pt x="16820" y="3741"/>
                  <a:pt x="16820" y="3741"/>
                  <a:pt x="16820" y="3741"/>
                </a:cubicBezTo>
                <a:cubicBezTo>
                  <a:pt x="16873" y="3741"/>
                  <a:pt x="16873" y="3741"/>
                  <a:pt x="16873" y="3741"/>
                </a:cubicBezTo>
                <a:cubicBezTo>
                  <a:pt x="16885" y="3741"/>
                  <a:pt x="16885" y="3730"/>
                  <a:pt x="16891" y="3730"/>
                </a:cubicBezTo>
                <a:cubicBezTo>
                  <a:pt x="16897" y="3730"/>
                  <a:pt x="16897" y="3730"/>
                  <a:pt x="16897" y="3730"/>
                </a:cubicBezTo>
                <a:cubicBezTo>
                  <a:pt x="16903" y="3730"/>
                  <a:pt x="16909" y="3741"/>
                  <a:pt x="16915" y="3741"/>
                </a:cubicBezTo>
                <a:cubicBezTo>
                  <a:pt x="16921" y="3741"/>
                  <a:pt x="16921" y="3747"/>
                  <a:pt x="16926" y="3747"/>
                </a:cubicBezTo>
                <a:cubicBezTo>
                  <a:pt x="16926" y="3747"/>
                  <a:pt x="16933" y="3747"/>
                  <a:pt x="16938" y="3747"/>
                </a:cubicBezTo>
                <a:cubicBezTo>
                  <a:pt x="16938" y="3747"/>
                  <a:pt x="16938" y="3759"/>
                  <a:pt x="16944" y="3759"/>
                </a:cubicBezTo>
                <a:cubicBezTo>
                  <a:pt x="16950" y="3759"/>
                  <a:pt x="16956" y="3759"/>
                  <a:pt x="16968" y="3759"/>
                </a:cubicBezTo>
                <a:cubicBezTo>
                  <a:pt x="16980" y="3759"/>
                  <a:pt x="16986" y="3765"/>
                  <a:pt x="16992" y="3765"/>
                </a:cubicBezTo>
                <a:cubicBezTo>
                  <a:pt x="16992" y="3759"/>
                  <a:pt x="16998" y="3759"/>
                  <a:pt x="16998" y="3753"/>
                </a:cubicBezTo>
                <a:cubicBezTo>
                  <a:pt x="16998" y="3741"/>
                  <a:pt x="16998" y="3730"/>
                  <a:pt x="16992" y="3718"/>
                </a:cubicBezTo>
                <a:cubicBezTo>
                  <a:pt x="17057" y="3718"/>
                  <a:pt x="17057" y="3718"/>
                  <a:pt x="17057" y="3718"/>
                </a:cubicBezTo>
                <a:cubicBezTo>
                  <a:pt x="17063" y="3718"/>
                  <a:pt x="17063" y="3712"/>
                  <a:pt x="17069" y="3712"/>
                </a:cubicBezTo>
                <a:cubicBezTo>
                  <a:pt x="17069" y="3706"/>
                  <a:pt x="17075" y="3706"/>
                  <a:pt x="17081" y="3706"/>
                </a:cubicBezTo>
                <a:cubicBezTo>
                  <a:pt x="17081" y="3706"/>
                  <a:pt x="17087" y="3706"/>
                  <a:pt x="17093" y="3706"/>
                </a:cubicBezTo>
                <a:cubicBezTo>
                  <a:pt x="17093" y="3700"/>
                  <a:pt x="17093" y="3694"/>
                  <a:pt x="17093" y="3694"/>
                </a:cubicBezTo>
                <a:cubicBezTo>
                  <a:pt x="17099" y="3682"/>
                  <a:pt x="17093" y="3676"/>
                  <a:pt x="17093" y="3670"/>
                </a:cubicBezTo>
                <a:cubicBezTo>
                  <a:pt x="17093" y="3664"/>
                  <a:pt x="17093" y="3664"/>
                  <a:pt x="17099" y="3658"/>
                </a:cubicBezTo>
                <a:cubicBezTo>
                  <a:pt x="17099" y="3652"/>
                  <a:pt x="17099" y="3652"/>
                  <a:pt x="17104" y="3646"/>
                </a:cubicBezTo>
                <a:cubicBezTo>
                  <a:pt x="17104" y="3646"/>
                  <a:pt x="17110" y="3646"/>
                  <a:pt x="17116" y="3646"/>
                </a:cubicBezTo>
                <a:cubicBezTo>
                  <a:pt x="17116" y="3641"/>
                  <a:pt x="17122" y="3641"/>
                  <a:pt x="17122" y="3641"/>
                </a:cubicBezTo>
                <a:cubicBezTo>
                  <a:pt x="17134" y="3635"/>
                  <a:pt x="17140" y="3641"/>
                  <a:pt x="17146" y="3641"/>
                </a:cubicBezTo>
                <a:cubicBezTo>
                  <a:pt x="17152" y="3635"/>
                  <a:pt x="17152" y="3629"/>
                  <a:pt x="17158" y="3629"/>
                </a:cubicBezTo>
                <a:cubicBezTo>
                  <a:pt x="17170" y="3623"/>
                  <a:pt x="17181" y="3623"/>
                  <a:pt x="17193" y="3623"/>
                </a:cubicBezTo>
                <a:cubicBezTo>
                  <a:pt x="17205" y="3623"/>
                  <a:pt x="17205" y="3623"/>
                  <a:pt x="17205" y="3623"/>
                </a:cubicBezTo>
                <a:cubicBezTo>
                  <a:pt x="17211" y="3623"/>
                  <a:pt x="17211" y="3617"/>
                  <a:pt x="17217" y="3617"/>
                </a:cubicBezTo>
                <a:cubicBezTo>
                  <a:pt x="17217" y="3617"/>
                  <a:pt x="17223" y="3617"/>
                  <a:pt x="17229" y="3617"/>
                </a:cubicBezTo>
                <a:cubicBezTo>
                  <a:pt x="17229" y="3611"/>
                  <a:pt x="17229" y="3605"/>
                  <a:pt x="17229" y="3605"/>
                </a:cubicBezTo>
                <a:cubicBezTo>
                  <a:pt x="17235" y="3599"/>
                  <a:pt x="17235" y="3593"/>
                  <a:pt x="17235" y="3593"/>
                </a:cubicBezTo>
                <a:cubicBezTo>
                  <a:pt x="17235" y="3587"/>
                  <a:pt x="17241" y="3587"/>
                  <a:pt x="17247" y="3587"/>
                </a:cubicBezTo>
                <a:cubicBezTo>
                  <a:pt x="17247" y="3581"/>
                  <a:pt x="17253" y="3581"/>
                  <a:pt x="17253" y="3575"/>
                </a:cubicBezTo>
                <a:cubicBezTo>
                  <a:pt x="17259" y="3569"/>
                  <a:pt x="17265" y="3569"/>
                  <a:pt x="17265" y="3569"/>
                </a:cubicBezTo>
                <a:cubicBezTo>
                  <a:pt x="17265" y="3563"/>
                  <a:pt x="17265" y="3557"/>
                  <a:pt x="17270" y="3557"/>
                </a:cubicBezTo>
                <a:cubicBezTo>
                  <a:pt x="17270" y="3552"/>
                  <a:pt x="17270" y="3546"/>
                  <a:pt x="17270" y="3540"/>
                </a:cubicBezTo>
                <a:close/>
                <a:moveTo>
                  <a:pt x="17371" y="3486"/>
                </a:moveTo>
                <a:lnTo>
                  <a:pt x="17371" y="3486"/>
                </a:lnTo>
                <a:cubicBezTo>
                  <a:pt x="17371" y="3486"/>
                  <a:pt x="17365" y="3486"/>
                  <a:pt x="17359" y="3486"/>
                </a:cubicBezTo>
                <a:lnTo>
                  <a:pt x="17353" y="3492"/>
                </a:lnTo>
                <a:cubicBezTo>
                  <a:pt x="17348" y="3498"/>
                  <a:pt x="17342" y="3498"/>
                  <a:pt x="17342" y="3498"/>
                </a:cubicBezTo>
                <a:cubicBezTo>
                  <a:pt x="17336" y="3504"/>
                  <a:pt x="17336" y="3510"/>
                  <a:pt x="17330" y="3510"/>
                </a:cubicBezTo>
                <a:cubicBezTo>
                  <a:pt x="17324" y="3516"/>
                  <a:pt x="17318" y="3516"/>
                  <a:pt x="17318" y="3516"/>
                </a:cubicBezTo>
                <a:cubicBezTo>
                  <a:pt x="17324" y="3522"/>
                  <a:pt x="17330" y="3528"/>
                  <a:pt x="17336" y="3528"/>
                </a:cubicBezTo>
                <a:cubicBezTo>
                  <a:pt x="17348" y="3528"/>
                  <a:pt x="17353" y="3528"/>
                  <a:pt x="17353" y="3522"/>
                </a:cubicBezTo>
                <a:cubicBezTo>
                  <a:pt x="17359" y="3522"/>
                  <a:pt x="17359" y="3516"/>
                  <a:pt x="17359" y="3510"/>
                </a:cubicBezTo>
                <a:cubicBezTo>
                  <a:pt x="17365" y="3504"/>
                  <a:pt x="17371" y="3498"/>
                  <a:pt x="17371" y="3486"/>
                </a:cubicBezTo>
                <a:close/>
                <a:moveTo>
                  <a:pt x="17656" y="3184"/>
                </a:moveTo>
                <a:lnTo>
                  <a:pt x="17656" y="3184"/>
                </a:lnTo>
                <a:cubicBezTo>
                  <a:pt x="17650" y="3184"/>
                  <a:pt x="17650" y="3190"/>
                  <a:pt x="17650" y="3196"/>
                </a:cubicBezTo>
                <a:cubicBezTo>
                  <a:pt x="17644" y="3202"/>
                  <a:pt x="17638" y="3202"/>
                  <a:pt x="17638" y="3208"/>
                </a:cubicBezTo>
                <a:cubicBezTo>
                  <a:pt x="17638" y="3208"/>
                  <a:pt x="17638" y="3214"/>
                  <a:pt x="17638" y="3220"/>
                </a:cubicBezTo>
                <a:cubicBezTo>
                  <a:pt x="17638" y="3225"/>
                  <a:pt x="17632" y="3231"/>
                  <a:pt x="17626" y="3237"/>
                </a:cubicBezTo>
                <a:cubicBezTo>
                  <a:pt x="17620" y="3249"/>
                  <a:pt x="17620" y="3249"/>
                  <a:pt x="17620" y="3249"/>
                </a:cubicBezTo>
                <a:cubicBezTo>
                  <a:pt x="17620" y="3243"/>
                  <a:pt x="17626" y="3249"/>
                  <a:pt x="17632" y="3249"/>
                </a:cubicBezTo>
                <a:cubicBezTo>
                  <a:pt x="17638" y="3243"/>
                  <a:pt x="17638" y="3237"/>
                  <a:pt x="17638" y="3231"/>
                </a:cubicBezTo>
                <a:cubicBezTo>
                  <a:pt x="17644" y="3225"/>
                  <a:pt x="17644" y="3225"/>
                  <a:pt x="17650" y="3220"/>
                </a:cubicBezTo>
                <a:cubicBezTo>
                  <a:pt x="17650" y="3220"/>
                  <a:pt x="17656" y="3220"/>
                  <a:pt x="17662" y="3214"/>
                </a:cubicBezTo>
                <a:cubicBezTo>
                  <a:pt x="17662" y="3214"/>
                  <a:pt x="17662" y="3208"/>
                  <a:pt x="17662" y="3202"/>
                </a:cubicBezTo>
                <a:cubicBezTo>
                  <a:pt x="17662" y="3202"/>
                  <a:pt x="17668" y="3196"/>
                  <a:pt x="17668" y="3190"/>
                </a:cubicBezTo>
                <a:lnTo>
                  <a:pt x="17668" y="3184"/>
                </a:lnTo>
                <a:cubicBezTo>
                  <a:pt x="17656" y="3178"/>
                  <a:pt x="17656" y="3178"/>
                  <a:pt x="17656" y="3178"/>
                </a:cubicBezTo>
                <a:lnTo>
                  <a:pt x="17656" y="3184"/>
                </a:lnTo>
                <a:close/>
                <a:moveTo>
                  <a:pt x="18338" y="2882"/>
                </a:moveTo>
                <a:lnTo>
                  <a:pt x="18338" y="2882"/>
                </a:lnTo>
                <a:cubicBezTo>
                  <a:pt x="18332" y="2870"/>
                  <a:pt x="18332" y="2870"/>
                  <a:pt x="18332" y="2870"/>
                </a:cubicBezTo>
                <a:cubicBezTo>
                  <a:pt x="18326" y="2864"/>
                  <a:pt x="18320" y="2864"/>
                  <a:pt x="18314" y="2864"/>
                </a:cubicBezTo>
                <a:cubicBezTo>
                  <a:pt x="18314" y="2864"/>
                  <a:pt x="18308" y="2864"/>
                  <a:pt x="18302" y="2864"/>
                </a:cubicBezTo>
                <a:cubicBezTo>
                  <a:pt x="18302" y="2870"/>
                  <a:pt x="18302" y="2876"/>
                  <a:pt x="18302" y="2882"/>
                </a:cubicBezTo>
                <a:cubicBezTo>
                  <a:pt x="18302" y="2887"/>
                  <a:pt x="18302" y="2887"/>
                  <a:pt x="18302" y="2899"/>
                </a:cubicBezTo>
                <a:cubicBezTo>
                  <a:pt x="18338" y="2899"/>
                  <a:pt x="18338" y="2899"/>
                  <a:pt x="18338" y="2899"/>
                </a:cubicBezTo>
                <a:cubicBezTo>
                  <a:pt x="18338" y="2893"/>
                  <a:pt x="18338" y="2887"/>
                  <a:pt x="18338" y="2882"/>
                </a:cubicBezTo>
                <a:close/>
                <a:moveTo>
                  <a:pt x="18260" y="2887"/>
                </a:moveTo>
                <a:lnTo>
                  <a:pt x="18260" y="2887"/>
                </a:lnTo>
                <a:cubicBezTo>
                  <a:pt x="18255" y="2887"/>
                  <a:pt x="18255" y="2882"/>
                  <a:pt x="18255" y="2882"/>
                </a:cubicBezTo>
                <a:cubicBezTo>
                  <a:pt x="18249" y="2870"/>
                  <a:pt x="18255" y="2864"/>
                  <a:pt x="18255" y="2852"/>
                </a:cubicBezTo>
                <a:cubicBezTo>
                  <a:pt x="18255" y="2846"/>
                  <a:pt x="18249" y="2846"/>
                  <a:pt x="18243" y="2840"/>
                </a:cubicBezTo>
                <a:cubicBezTo>
                  <a:pt x="18243" y="2834"/>
                  <a:pt x="18237" y="2834"/>
                  <a:pt x="18237" y="2828"/>
                </a:cubicBezTo>
                <a:cubicBezTo>
                  <a:pt x="18231" y="2822"/>
                  <a:pt x="18225" y="2822"/>
                  <a:pt x="18219" y="2816"/>
                </a:cubicBezTo>
                <a:cubicBezTo>
                  <a:pt x="18219" y="2828"/>
                  <a:pt x="18219" y="2834"/>
                  <a:pt x="18219" y="2846"/>
                </a:cubicBezTo>
                <a:cubicBezTo>
                  <a:pt x="18219" y="2846"/>
                  <a:pt x="18225" y="2852"/>
                  <a:pt x="18225" y="2858"/>
                </a:cubicBezTo>
                <a:cubicBezTo>
                  <a:pt x="18225" y="2864"/>
                  <a:pt x="18225" y="2870"/>
                  <a:pt x="18225" y="2882"/>
                </a:cubicBezTo>
                <a:cubicBezTo>
                  <a:pt x="18225" y="2887"/>
                  <a:pt x="18231" y="2893"/>
                  <a:pt x="18231" y="2905"/>
                </a:cubicBezTo>
                <a:cubicBezTo>
                  <a:pt x="18267" y="2905"/>
                  <a:pt x="18267" y="2905"/>
                  <a:pt x="18267" y="2905"/>
                </a:cubicBezTo>
                <a:cubicBezTo>
                  <a:pt x="18260" y="2899"/>
                  <a:pt x="18260" y="2893"/>
                  <a:pt x="18260" y="2887"/>
                </a:cubicBezTo>
                <a:close/>
                <a:moveTo>
                  <a:pt x="18106" y="2579"/>
                </a:moveTo>
                <a:lnTo>
                  <a:pt x="18106" y="2579"/>
                </a:lnTo>
                <a:cubicBezTo>
                  <a:pt x="18112" y="2579"/>
                  <a:pt x="18118" y="2573"/>
                  <a:pt x="18124" y="2573"/>
                </a:cubicBezTo>
                <a:lnTo>
                  <a:pt x="18130" y="2567"/>
                </a:lnTo>
                <a:cubicBezTo>
                  <a:pt x="18136" y="2561"/>
                  <a:pt x="18142" y="2567"/>
                  <a:pt x="18142" y="2561"/>
                </a:cubicBezTo>
                <a:cubicBezTo>
                  <a:pt x="18148" y="2555"/>
                  <a:pt x="18148" y="2550"/>
                  <a:pt x="18148" y="2538"/>
                </a:cubicBezTo>
                <a:cubicBezTo>
                  <a:pt x="18142" y="2538"/>
                  <a:pt x="18142" y="2532"/>
                  <a:pt x="18136" y="2532"/>
                </a:cubicBezTo>
                <a:cubicBezTo>
                  <a:pt x="18130" y="2532"/>
                  <a:pt x="18130" y="2532"/>
                  <a:pt x="18130" y="2532"/>
                </a:cubicBezTo>
                <a:cubicBezTo>
                  <a:pt x="18124" y="2532"/>
                  <a:pt x="18118" y="2538"/>
                  <a:pt x="18112" y="2538"/>
                </a:cubicBezTo>
                <a:cubicBezTo>
                  <a:pt x="18106" y="2538"/>
                  <a:pt x="18095" y="2538"/>
                  <a:pt x="18089" y="2538"/>
                </a:cubicBezTo>
                <a:cubicBezTo>
                  <a:pt x="18083" y="2544"/>
                  <a:pt x="18071" y="2550"/>
                  <a:pt x="18071" y="2555"/>
                </a:cubicBezTo>
                <a:cubicBezTo>
                  <a:pt x="18071" y="2579"/>
                  <a:pt x="18071" y="2579"/>
                  <a:pt x="18071" y="2579"/>
                </a:cubicBezTo>
                <a:cubicBezTo>
                  <a:pt x="18077" y="2579"/>
                  <a:pt x="18083" y="2579"/>
                  <a:pt x="18083" y="2579"/>
                </a:cubicBezTo>
                <a:cubicBezTo>
                  <a:pt x="18095" y="2579"/>
                  <a:pt x="18101" y="2579"/>
                  <a:pt x="18106" y="2579"/>
                </a:cubicBezTo>
                <a:close/>
                <a:moveTo>
                  <a:pt x="19429" y="2182"/>
                </a:moveTo>
                <a:lnTo>
                  <a:pt x="19429" y="2182"/>
                </a:lnTo>
                <a:cubicBezTo>
                  <a:pt x="19435" y="2182"/>
                  <a:pt x="19446" y="2182"/>
                  <a:pt x="19452" y="2182"/>
                </a:cubicBezTo>
                <a:cubicBezTo>
                  <a:pt x="19452" y="2182"/>
                  <a:pt x="19458" y="2182"/>
                  <a:pt x="19464" y="2182"/>
                </a:cubicBezTo>
                <a:cubicBezTo>
                  <a:pt x="19470" y="2182"/>
                  <a:pt x="19464" y="2194"/>
                  <a:pt x="19470" y="2194"/>
                </a:cubicBezTo>
                <a:cubicBezTo>
                  <a:pt x="19482" y="2200"/>
                  <a:pt x="19488" y="2194"/>
                  <a:pt x="19500" y="2194"/>
                </a:cubicBezTo>
                <a:cubicBezTo>
                  <a:pt x="19512" y="2194"/>
                  <a:pt x="19512" y="2194"/>
                  <a:pt x="19512" y="2194"/>
                </a:cubicBezTo>
                <a:cubicBezTo>
                  <a:pt x="19518" y="2194"/>
                  <a:pt x="19524" y="2188"/>
                  <a:pt x="19529" y="2188"/>
                </a:cubicBezTo>
                <a:cubicBezTo>
                  <a:pt x="19541" y="2188"/>
                  <a:pt x="19547" y="2194"/>
                  <a:pt x="19559" y="2200"/>
                </a:cubicBezTo>
                <a:cubicBezTo>
                  <a:pt x="19565" y="2200"/>
                  <a:pt x="19565" y="2206"/>
                  <a:pt x="19577" y="2206"/>
                </a:cubicBezTo>
                <a:cubicBezTo>
                  <a:pt x="19583" y="2206"/>
                  <a:pt x="19583" y="2206"/>
                  <a:pt x="19589" y="2206"/>
                </a:cubicBezTo>
                <a:cubicBezTo>
                  <a:pt x="19589" y="2182"/>
                  <a:pt x="19589" y="2182"/>
                  <a:pt x="19589" y="2182"/>
                </a:cubicBezTo>
                <a:lnTo>
                  <a:pt x="19583" y="2182"/>
                </a:lnTo>
                <a:cubicBezTo>
                  <a:pt x="19577" y="2176"/>
                  <a:pt x="19571" y="2176"/>
                  <a:pt x="19571" y="2176"/>
                </a:cubicBezTo>
                <a:cubicBezTo>
                  <a:pt x="19565" y="2170"/>
                  <a:pt x="19559" y="2170"/>
                  <a:pt x="19559" y="2170"/>
                </a:cubicBezTo>
                <a:cubicBezTo>
                  <a:pt x="19547" y="2170"/>
                  <a:pt x="19541" y="2164"/>
                  <a:pt x="19529" y="2164"/>
                </a:cubicBezTo>
                <a:cubicBezTo>
                  <a:pt x="19524" y="2164"/>
                  <a:pt x="19518" y="2164"/>
                  <a:pt x="19512" y="2164"/>
                </a:cubicBezTo>
                <a:cubicBezTo>
                  <a:pt x="19506" y="2164"/>
                  <a:pt x="19500" y="2158"/>
                  <a:pt x="19500" y="2158"/>
                </a:cubicBezTo>
                <a:cubicBezTo>
                  <a:pt x="19494" y="2158"/>
                  <a:pt x="19488" y="2158"/>
                  <a:pt x="19488" y="2158"/>
                </a:cubicBezTo>
                <a:cubicBezTo>
                  <a:pt x="19482" y="2158"/>
                  <a:pt x="19476" y="2152"/>
                  <a:pt x="19470" y="2152"/>
                </a:cubicBezTo>
                <a:cubicBezTo>
                  <a:pt x="19452" y="2152"/>
                  <a:pt x="19440" y="2158"/>
                  <a:pt x="19429" y="2164"/>
                </a:cubicBezTo>
                <a:cubicBezTo>
                  <a:pt x="19429" y="2164"/>
                  <a:pt x="19423" y="2182"/>
                  <a:pt x="19429" y="2182"/>
                </a:cubicBezTo>
                <a:close/>
                <a:moveTo>
                  <a:pt x="18925" y="1482"/>
                </a:moveTo>
                <a:lnTo>
                  <a:pt x="18925" y="1482"/>
                </a:lnTo>
                <a:cubicBezTo>
                  <a:pt x="18925" y="1482"/>
                  <a:pt x="18931" y="1482"/>
                  <a:pt x="18937" y="1482"/>
                </a:cubicBezTo>
                <a:cubicBezTo>
                  <a:pt x="18948" y="1482"/>
                  <a:pt x="18954" y="1482"/>
                  <a:pt x="18966" y="1482"/>
                </a:cubicBezTo>
                <a:cubicBezTo>
                  <a:pt x="18984" y="1482"/>
                  <a:pt x="18990" y="1482"/>
                  <a:pt x="19008" y="1482"/>
                </a:cubicBezTo>
                <a:cubicBezTo>
                  <a:pt x="19014" y="1482"/>
                  <a:pt x="19020" y="1476"/>
                  <a:pt x="19031" y="1476"/>
                </a:cubicBezTo>
                <a:cubicBezTo>
                  <a:pt x="19031" y="1470"/>
                  <a:pt x="19037" y="1470"/>
                  <a:pt x="19043" y="1470"/>
                </a:cubicBezTo>
                <a:cubicBezTo>
                  <a:pt x="19049" y="1465"/>
                  <a:pt x="19055" y="1470"/>
                  <a:pt x="19067" y="1470"/>
                </a:cubicBezTo>
                <a:cubicBezTo>
                  <a:pt x="19091" y="1470"/>
                  <a:pt x="19091" y="1470"/>
                  <a:pt x="19091" y="1470"/>
                </a:cubicBezTo>
                <a:cubicBezTo>
                  <a:pt x="19091" y="1470"/>
                  <a:pt x="19097" y="1470"/>
                  <a:pt x="19103" y="1470"/>
                </a:cubicBezTo>
                <a:cubicBezTo>
                  <a:pt x="19114" y="1470"/>
                  <a:pt x="19114" y="1470"/>
                  <a:pt x="19114" y="1470"/>
                </a:cubicBezTo>
                <a:cubicBezTo>
                  <a:pt x="19120" y="1470"/>
                  <a:pt x="19120" y="1470"/>
                  <a:pt x="19126" y="1470"/>
                </a:cubicBezTo>
                <a:cubicBezTo>
                  <a:pt x="19126" y="1453"/>
                  <a:pt x="19126" y="1453"/>
                  <a:pt x="19126" y="1453"/>
                </a:cubicBezTo>
                <a:cubicBezTo>
                  <a:pt x="19126" y="1447"/>
                  <a:pt x="19126" y="1441"/>
                  <a:pt x="19120" y="1441"/>
                </a:cubicBezTo>
                <a:cubicBezTo>
                  <a:pt x="19114" y="1435"/>
                  <a:pt x="19114" y="1435"/>
                  <a:pt x="19108" y="1429"/>
                </a:cubicBezTo>
                <a:cubicBezTo>
                  <a:pt x="19097" y="1423"/>
                  <a:pt x="19091" y="1429"/>
                  <a:pt x="19073" y="1429"/>
                </a:cubicBezTo>
                <a:cubicBezTo>
                  <a:pt x="19073" y="1429"/>
                  <a:pt x="19067" y="1423"/>
                  <a:pt x="19061" y="1423"/>
                </a:cubicBezTo>
                <a:cubicBezTo>
                  <a:pt x="19061" y="1423"/>
                  <a:pt x="19055" y="1429"/>
                  <a:pt x="19049" y="1423"/>
                </a:cubicBezTo>
                <a:cubicBezTo>
                  <a:pt x="19043" y="1423"/>
                  <a:pt x="19043" y="1423"/>
                  <a:pt x="19037" y="1417"/>
                </a:cubicBezTo>
                <a:cubicBezTo>
                  <a:pt x="19031" y="1417"/>
                  <a:pt x="19031" y="1411"/>
                  <a:pt x="19025" y="1411"/>
                </a:cubicBezTo>
                <a:cubicBezTo>
                  <a:pt x="19020" y="1405"/>
                  <a:pt x="19020" y="1411"/>
                  <a:pt x="19014" y="1411"/>
                </a:cubicBezTo>
                <a:cubicBezTo>
                  <a:pt x="19008" y="1411"/>
                  <a:pt x="19008" y="1405"/>
                  <a:pt x="19002" y="1411"/>
                </a:cubicBezTo>
                <a:cubicBezTo>
                  <a:pt x="18996" y="1411"/>
                  <a:pt x="18996" y="1417"/>
                  <a:pt x="18990" y="1417"/>
                </a:cubicBezTo>
                <a:cubicBezTo>
                  <a:pt x="18984" y="1417"/>
                  <a:pt x="18990" y="1429"/>
                  <a:pt x="18984" y="1429"/>
                </a:cubicBezTo>
                <a:cubicBezTo>
                  <a:pt x="18984" y="1429"/>
                  <a:pt x="18978" y="1429"/>
                  <a:pt x="18972" y="1429"/>
                </a:cubicBezTo>
                <a:cubicBezTo>
                  <a:pt x="18972" y="1429"/>
                  <a:pt x="18966" y="1429"/>
                  <a:pt x="18960" y="1429"/>
                </a:cubicBezTo>
                <a:cubicBezTo>
                  <a:pt x="18954" y="1429"/>
                  <a:pt x="18948" y="1429"/>
                  <a:pt x="18937" y="1429"/>
                </a:cubicBezTo>
                <a:cubicBezTo>
                  <a:pt x="18931" y="1429"/>
                  <a:pt x="18931" y="1435"/>
                  <a:pt x="18925" y="1435"/>
                </a:cubicBezTo>
                <a:cubicBezTo>
                  <a:pt x="18913" y="1441"/>
                  <a:pt x="18913" y="1453"/>
                  <a:pt x="18913" y="1470"/>
                </a:cubicBezTo>
                <a:cubicBezTo>
                  <a:pt x="18919" y="1476"/>
                  <a:pt x="18919" y="1482"/>
                  <a:pt x="18925" y="1482"/>
                </a:cubicBezTo>
                <a:close/>
                <a:moveTo>
                  <a:pt x="17140" y="1044"/>
                </a:moveTo>
                <a:lnTo>
                  <a:pt x="17140" y="1044"/>
                </a:lnTo>
                <a:cubicBezTo>
                  <a:pt x="17146" y="1050"/>
                  <a:pt x="17146" y="1050"/>
                  <a:pt x="17152" y="1050"/>
                </a:cubicBezTo>
                <a:cubicBezTo>
                  <a:pt x="17158" y="1050"/>
                  <a:pt x="17158" y="1050"/>
                  <a:pt x="17164" y="1055"/>
                </a:cubicBezTo>
                <a:cubicBezTo>
                  <a:pt x="17164" y="1055"/>
                  <a:pt x="17164" y="1061"/>
                  <a:pt x="17170" y="1067"/>
                </a:cubicBezTo>
                <a:cubicBezTo>
                  <a:pt x="17176" y="1073"/>
                  <a:pt x="17181" y="1073"/>
                  <a:pt x="17187" y="1073"/>
                </a:cubicBezTo>
                <a:cubicBezTo>
                  <a:pt x="17193" y="1073"/>
                  <a:pt x="17199" y="1073"/>
                  <a:pt x="17205" y="1067"/>
                </a:cubicBezTo>
                <a:cubicBezTo>
                  <a:pt x="17217" y="1067"/>
                  <a:pt x="17223" y="1061"/>
                  <a:pt x="17229" y="1061"/>
                </a:cubicBezTo>
                <a:cubicBezTo>
                  <a:pt x="17241" y="1061"/>
                  <a:pt x="17247" y="1067"/>
                  <a:pt x="17253" y="1073"/>
                </a:cubicBezTo>
                <a:cubicBezTo>
                  <a:pt x="17259" y="1073"/>
                  <a:pt x="17259" y="1079"/>
                  <a:pt x="17265" y="1085"/>
                </a:cubicBezTo>
                <a:cubicBezTo>
                  <a:pt x="17270" y="1085"/>
                  <a:pt x="17270" y="1085"/>
                  <a:pt x="17276" y="1085"/>
                </a:cubicBezTo>
                <a:cubicBezTo>
                  <a:pt x="17282" y="1085"/>
                  <a:pt x="17282" y="1091"/>
                  <a:pt x="17288" y="1091"/>
                </a:cubicBezTo>
                <a:cubicBezTo>
                  <a:pt x="17294" y="1091"/>
                  <a:pt x="17300" y="1091"/>
                  <a:pt x="17312" y="1091"/>
                </a:cubicBezTo>
                <a:cubicBezTo>
                  <a:pt x="17324" y="1091"/>
                  <a:pt x="17324" y="1091"/>
                  <a:pt x="17324" y="1091"/>
                </a:cubicBezTo>
                <a:cubicBezTo>
                  <a:pt x="17324" y="1091"/>
                  <a:pt x="17330" y="1091"/>
                  <a:pt x="17336" y="1091"/>
                </a:cubicBezTo>
                <a:cubicBezTo>
                  <a:pt x="17342" y="1091"/>
                  <a:pt x="17342" y="1085"/>
                  <a:pt x="17348" y="1079"/>
                </a:cubicBezTo>
                <a:cubicBezTo>
                  <a:pt x="17348" y="1079"/>
                  <a:pt x="17348" y="1067"/>
                  <a:pt x="17353" y="1067"/>
                </a:cubicBezTo>
                <a:cubicBezTo>
                  <a:pt x="17359" y="1067"/>
                  <a:pt x="17359" y="1067"/>
                  <a:pt x="17365" y="1067"/>
                </a:cubicBezTo>
                <a:cubicBezTo>
                  <a:pt x="17371" y="1067"/>
                  <a:pt x="17377" y="1067"/>
                  <a:pt x="17383" y="1067"/>
                </a:cubicBezTo>
                <a:cubicBezTo>
                  <a:pt x="17383" y="1044"/>
                  <a:pt x="17383" y="1044"/>
                  <a:pt x="17383" y="1044"/>
                </a:cubicBezTo>
                <a:cubicBezTo>
                  <a:pt x="17383" y="1044"/>
                  <a:pt x="17377" y="1038"/>
                  <a:pt x="17377" y="1032"/>
                </a:cubicBezTo>
                <a:lnTo>
                  <a:pt x="17383" y="1032"/>
                </a:lnTo>
                <a:cubicBezTo>
                  <a:pt x="17365" y="1032"/>
                  <a:pt x="17359" y="1032"/>
                  <a:pt x="17342" y="1032"/>
                </a:cubicBezTo>
                <a:cubicBezTo>
                  <a:pt x="17336" y="1032"/>
                  <a:pt x="17336" y="1032"/>
                  <a:pt x="17330" y="1032"/>
                </a:cubicBezTo>
                <a:cubicBezTo>
                  <a:pt x="17324" y="1032"/>
                  <a:pt x="17318" y="1032"/>
                  <a:pt x="17306" y="1032"/>
                </a:cubicBezTo>
                <a:cubicBezTo>
                  <a:pt x="17294" y="1032"/>
                  <a:pt x="17294" y="1032"/>
                  <a:pt x="17294" y="1032"/>
                </a:cubicBezTo>
                <a:cubicBezTo>
                  <a:pt x="17294" y="1032"/>
                  <a:pt x="17288" y="1032"/>
                  <a:pt x="17282" y="1032"/>
                </a:cubicBezTo>
                <a:cubicBezTo>
                  <a:pt x="17270" y="1032"/>
                  <a:pt x="17270" y="1032"/>
                  <a:pt x="17270" y="1032"/>
                </a:cubicBezTo>
                <a:cubicBezTo>
                  <a:pt x="17265" y="1032"/>
                  <a:pt x="17265" y="1032"/>
                  <a:pt x="17259" y="1032"/>
                </a:cubicBezTo>
                <a:cubicBezTo>
                  <a:pt x="17259" y="1002"/>
                  <a:pt x="17259" y="1002"/>
                  <a:pt x="17259" y="1002"/>
                </a:cubicBezTo>
                <a:cubicBezTo>
                  <a:pt x="17247" y="1002"/>
                  <a:pt x="17235" y="1002"/>
                  <a:pt x="17223" y="1002"/>
                </a:cubicBezTo>
                <a:cubicBezTo>
                  <a:pt x="17217" y="1002"/>
                  <a:pt x="17217" y="1002"/>
                  <a:pt x="17211" y="1002"/>
                </a:cubicBezTo>
                <a:cubicBezTo>
                  <a:pt x="17205" y="1002"/>
                  <a:pt x="17211" y="1014"/>
                  <a:pt x="17205" y="1014"/>
                </a:cubicBezTo>
                <a:cubicBezTo>
                  <a:pt x="17205" y="1020"/>
                  <a:pt x="17199" y="1014"/>
                  <a:pt x="17193" y="1014"/>
                </a:cubicBezTo>
                <a:cubicBezTo>
                  <a:pt x="17181" y="1014"/>
                  <a:pt x="17181" y="1014"/>
                  <a:pt x="17176" y="1014"/>
                </a:cubicBezTo>
                <a:cubicBezTo>
                  <a:pt x="17158" y="1008"/>
                  <a:pt x="17158" y="996"/>
                  <a:pt x="17146" y="984"/>
                </a:cubicBezTo>
                <a:cubicBezTo>
                  <a:pt x="17134" y="990"/>
                  <a:pt x="17134" y="990"/>
                  <a:pt x="17134" y="990"/>
                </a:cubicBezTo>
                <a:cubicBezTo>
                  <a:pt x="17134" y="1038"/>
                  <a:pt x="17134" y="1038"/>
                  <a:pt x="17134" y="1038"/>
                </a:cubicBezTo>
                <a:cubicBezTo>
                  <a:pt x="17140" y="1038"/>
                  <a:pt x="17134" y="1044"/>
                  <a:pt x="17140" y="1044"/>
                </a:cubicBezTo>
                <a:close/>
                <a:moveTo>
                  <a:pt x="16796" y="1227"/>
                </a:moveTo>
                <a:lnTo>
                  <a:pt x="16796" y="1227"/>
                </a:lnTo>
                <a:cubicBezTo>
                  <a:pt x="16808" y="1227"/>
                  <a:pt x="16814" y="1233"/>
                  <a:pt x="16820" y="1233"/>
                </a:cubicBezTo>
                <a:cubicBezTo>
                  <a:pt x="16826" y="1233"/>
                  <a:pt x="16832" y="1233"/>
                  <a:pt x="16844" y="1233"/>
                </a:cubicBezTo>
                <a:cubicBezTo>
                  <a:pt x="16855" y="1233"/>
                  <a:pt x="16855" y="1233"/>
                  <a:pt x="16855" y="1233"/>
                </a:cubicBezTo>
                <a:cubicBezTo>
                  <a:pt x="16861" y="1233"/>
                  <a:pt x="16861" y="1233"/>
                  <a:pt x="16867" y="1233"/>
                </a:cubicBezTo>
                <a:cubicBezTo>
                  <a:pt x="16879" y="1233"/>
                  <a:pt x="16891" y="1233"/>
                  <a:pt x="16903" y="1233"/>
                </a:cubicBezTo>
                <a:cubicBezTo>
                  <a:pt x="16909" y="1233"/>
                  <a:pt x="16915" y="1227"/>
                  <a:pt x="16921" y="1227"/>
                </a:cubicBezTo>
                <a:cubicBezTo>
                  <a:pt x="16926" y="1227"/>
                  <a:pt x="16926" y="1227"/>
                  <a:pt x="16926" y="1227"/>
                </a:cubicBezTo>
                <a:cubicBezTo>
                  <a:pt x="16933" y="1227"/>
                  <a:pt x="16933" y="1233"/>
                  <a:pt x="16938" y="1239"/>
                </a:cubicBezTo>
                <a:cubicBezTo>
                  <a:pt x="16944" y="1239"/>
                  <a:pt x="16950" y="1245"/>
                  <a:pt x="16962" y="1245"/>
                </a:cubicBezTo>
                <a:cubicBezTo>
                  <a:pt x="16962" y="1245"/>
                  <a:pt x="16968" y="1251"/>
                  <a:pt x="16974" y="1251"/>
                </a:cubicBezTo>
                <a:cubicBezTo>
                  <a:pt x="16992" y="1251"/>
                  <a:pt x="16992" y="1251"/>
                  <a:pt x="16992" y="1251"/>
                </a:cubicBezTo>
                <a:cubicBezTo>
                  <a:pt x="16998" y="1227"/>
                  <a:pt x="16998" y="1227"/>
                  <a:pt x="16998" y="1227"/>
                </a:cubicBezTo>
                <a:cubicBezTo>
                  <a:pt x="16992" y="1221"/>
                  <a:pt x="16992" y="1215"/>
                  <a:pt x="16992" y="1215"/>
                </a:cubicBezTo>
                <a:cubicBezTo>
                  <a:pt x="16986" y="1210"/>
                  <a:pt x="16986" y="1210"/>
                  <a:pt x="16980" y="1210"/>
                </a:cubicBezTo>
                <a:cubicBezTo>
                  <a:pt x="16974" y="1204"/>
                  <a:pt x="16974" y="1204"/>
                  <a:pt x="16968" y="1198"/>
                </a:cubicBezTo>
                <a:cubicBezTo>
                  <a:pt x="16962" y="1198"/>
                  <a:pt x="16962" y="1204"/>
                  <a:pt x="16956" y="1198"/>
                </a:cubicBezTo>
                <a:cubicBezTo>
                  <a:pt x="16950" y="1198"/>
                  <a:pt x="16950" y="1198"/>
                  <a:pt x="16944" y="1198"/>
                </a:cubicBezTo>
                <a:cubicBezTo>
                  <a:pt x="16938" y="1192"/>
                  <a:pt x="16938" y="1192"/>
                  <a:pt x="16933" y="1186"/>
                </a:cubicBezTo>
                <a:lnTo>
                  <a:pt x="16933" y="1180"/>
                </a:lnTo>
                <a:cubicBezTo>
                  <a:pt x="16926" y="1174"/>
                  <a:pt x="16921" y="1180"/>
                  <a:pt x="16921" y="1180"/>
                </a:cubicBezTo>
                <a:cubicBezTo>
                  <a:pt x="16909" y="1180"/>
                  <a:pt x="16909" y="1180"/>
                  <a:pt x="16909" y="1180"/>
                </a:cubicBezTo>
                <a:cubicBezTo>
                  <a:pt x="16897" y="1180"/>
                  <a:pt x="16885" y="1174"/>
                  <a:pt x="16873" y="1180"/>
                </a:cubicBezTo>
                <a:cubicBezTo>
                  <a:pt x="16867" y="1180"/>
                  <a:pt x="16867" y="1186"/>
                  <a:pt x="16861" y="1186"/>
                </a:cubicBezTo>
                <a:cubicBezTo>
                  <a:pt x="16861" y="1192"/>
                  <a:pt x="16861" y="1198"/>
                  <a:pt x="16855" y="1198"/>
                </a:cubicBezTo>
                <a:cubicBezTo>
                  <a:pt x="16855" y="1204"/>
                  <a:pt x="16849" y="1198"/>
                  <a:pt x="16844" y="1198"/>
                </a:cubicBezTo>
                <a:cubicBezTo>
                  <a:pt x="16826" y="1204"/>
                  <a:pt x="16820" y="1215"/>
                  <a:pt x="16808" y="1227"/>
                </a:cubicBezTo>
                <a:lnTo>
                  <a:pt x="16796" y="1227"/>
                </a:lnTo>
                <a:close/>
                <a:moveTo>
                  <a:pt x="16855" y="1156"/>
                </a:moveTo>
                <a:lnTo>
                  <a:pt x="16855" y="1156"/>
                </a:lnTo>
                <a:cubicBezTo>
                  <a:pt x="16861" y="1156"/>
                  <a:pt x="16861" y="1156"/>
                  <a:pt x="16867" y="1150"/>
                </a:cubicBezTo>
                <a:cubicBezTo>
                  <a:pt x="16867" y="1150"/>
                  <a:pt x="16867" y="1144"/>
                  <a:pt x="16867" y="1138"/>
                </a:cubicBezTo>
                <a:cubicBezTo>
                  <a:pt x="16861" y="1138"/>
                  <a:pt x="16861" y="1132"/>
                  <a:pt x="16855" y="1132"/>
                </a:cubicBezTo>
                <a:cubicBezTo>
                  <a:pt x="16855" y="1132"/>
                  <a:pt x="16849" y="1132"/>
                  <a:pt x="16844" y="1132"/>
                </a:cubicBezTo>
                <a:cubicBezTo>
                  <a:pt x="16838" y="1132"/>
                  <a:pt x="16832" y="1127"/>
                  <a:pt x="16820" y="1127"/>
                </a:cubicBezTo>
                <a:cubicBezTo>
                  <a:pt x="16802" y="1127"/>
                  <a:pt x="16802" y="1127"/>
                  <a:pt x="16802" y="1127"/>
                </a:cubicBezTo>
                <a:cubicBezTo>
                  <a:pt x="16802" y="1132"/>
                  <a:pt x="16796" y="1132"/>
                  <a:pt x="16796" y="1138"/>
                </a:cubicBezTo>
                <a:cubicBezTo>
                  <a:pt x="16796" y="1144"/>
                  <a:pt x="16802" y="1150"/>
                  <a:pt x="16808" y="1150"/>
                </a:cubicBezTo>
                <a:cubicBezTo>
                  <a:pt x="16808" y="1156"/>
                  <a:pt x="16814" y="1156"/>
                  <a:pt x="16814" y="1156"/>
                </a:cubicBezTo>
                <a:cubicBezTo>
                  <a:pt x="16826" y="1156"/>
                  <a:pt x="16832" y="1162"/>
                  <a:pt x="16838" y="1162"/>
                </a:cubicBezTo>
                <a:cubicBezTo>
                  <a:pt x="16844" y="1162"/>
                  <a:pt x="16849" y="1156"/>
                  <a:pt x="16855" y="1156"/>
                </a:cubicBezTo>
                <a:close/>
                <a:moveTo>
                  <a:pt x="16642" y="1032"/>
                </a:moveTo>
                <a:lnTo>
                  <a:pt x="16642" y="1032"/>
                </a:lnTo>
                <a:cubicBezTo>
                  <a:pt x="16642" y="1032"/>
                  <a:pt x="16642" y="1038"/>
                  <a:pt x="16648" y="1038"/>
                </a:cubicBezTo>
                <a:cubicBezTo>
                  <a:pt x="16654" y="1044"/>
                  <a:pt x="16648" y="1050"/>
                  <a:pt x="16654" y="1050"/>
                </a:cubicBezTo>
                <a:cubicBezTo>
                  <a:pt x="16660" y="1055"/>
                  <a:pt x="16660" y="1055"/>
                  <a:pt x="16666" y="1055"/>
                </a:cubicBezTo>
                <a:cubicBezTo>
                  <a:pt x="16672" y="1055"/>
                  <a:pt x="16672" y="1061"/>
                  <a:pt x="16678" y="1061"/>
                </a:cubicBezTo>
                <a:cubicBezTo>
                  <a:pt x="16683" y="1067"/>
                  <a:pt x="16683" y="1067"/>
                  <a:pt x="16689" y="1067"/>
                </a:cubicBezTo>
                <a:cubicBezTo>
                  <a:pt x="16695" y="1067"/>
                  <a:pt x="16701" y="1073"/>
                  <a:pt x="16701" y="1079"/>
                </a:cubicBezTo>
                <a:cubicBezTo>
                  <a:pt x="16707" y="1079"/>
                  <a:pt x="16707" y="1085"/>
                  <a:pt x="16707" y="1091"/>
                </a:cubicBezTo>
                <a:cubicBezTo>
                  <a:pt x="16713" y="1091"/>
                  <a:pt x="16713" y="1097"/>
                  <a:pt x="16713" y="1103"/>
                </a:cubicBezTo>
                <a:cubicBezTo>
                  <a:pt x="16719" y="1103"/>
                  <a:pt x="16725" y="1103"/>
                  <a:pt x="16731" y="1103"/>
                </a:cubicBezTo>
                <a:cubicBezTo>
                  <a:pt x="16743" y="1103"/>
                  <a:pt x="16749" y="1103"/>
                  <a:pt x="16760" y="1103"/>
                </a:cubicBezTo>
                <a:cubicBezTo>
                  <a:pt x="16760" y="1091"/>
                  <a:pt x="16767" y="1091"/>
                  <a:pt x="16767" y="1085"/>
                </a:cubicBezTo>
                <a:cubicBezTo>
                  <a:pt x="16767" y="1079"/>
                  <a:pt x="16767" y="1073"/>
                  <a:pt x="16767" y="1073"/>
                </a:cubicBezTo>
                <a:cubicBezTo>
                  <a:pt x="16767" y="1067"/>
                  <a:pt x="16772" y="1067"/>
                  <a:pt x="16772" y="1061"/>
                </a:cubicBezTo>
                <a:cubicBezTo>
                  <a:pt x="16784" y="1067"/>
                  <a:pt x="16796" y="1073"/>
                  <a:pt x="16808" y="1073"/>
                </a:cubicBezTo>
                <a:cubicBezTo>
                  <a:pt x="16820" y="1073"/>
                  <a:pt x="16832" y="1073"/>
                  <a:pt x="16844" y="1073"/>
                </a:cubicBezTo>
                <a:cubicBezTo>
                  <a:pt x="16855" y="1073"/>
                  <a:pt x="16861" y="1073"/>
                  <a:pt x="16867" y="1067"/>
                </a:cubicBezTo>
                <a:cubicBezTo>
                  <a:pt x="16873" y="1067"/>
                  <a:pt x="16867" y="1061"/>
                  <a:pt x="16873" y="1055"/>
                </a:cubicBezTo>
                <a:cubicBezTo>
                  <a:pt x="16873" y="1055"/>
                  <a:pt x="16879" y="1055"/>
                  <a:pt x="16885" y="1055"/>
                </a:cubicBezTo>
                <a:lnTo>
                  <a:pt x="16891" y="1055"/>
                </a:lnTo>
                <a:cubicBezTo>
                  <a:pt x="16897" y="1061"/>
                  <a:pt x="16897" y="1067"/>
                  <a:pt x="16903" y="1067"/>
                </a:cubicBezTo>
                <a:cubicBezTo>
                  <a:pt x="16909" y="1067"/>
                  <a:pt x="16909" y="1073"/>
                  <a:pt x="16915" y="1073"/>
                </a:cubicBezTo>
                <a:cubicBezTo>
                  <a:pt x="16926" y="1073"/>
                  <a:pt x="16926" y="1061"/>
                  <a:pt x="16938" y="1055"/>
                </a:cubicBezTo>
                <a:cubicBezTo>
                  <a:pt x="16938" y="1055"/>
                  <a:pt x="16938" y="1050"/>
                  <a:pt x="16944" y="1044"/>
                </a:cubicBezTo>
                <a:cubicBezTo>
                  <a:pt x="16950" y="1044"/>
                  <a:pt x="16956" y="1044"/>
                  <a:pt x="16962" y="1044"/>
                </a:cubicBezTo>
                <a:cubicBezTo>
                  <a:pt x="16968" y="1044"/>
                  <a:pt x="16968" y="1044"/>
                  <a:pt x="16968" y="1044"/>
                </a:cubicBezTo>
                <a:cubicBezTo>
                  <a:pt x="16974" y="1044"/>
                  <a:pt x="16974" y="1050"/>
                  <a:pt x="16980" y="1050"/>
                </a:cubicBezTo>
                <a:cubicBezTo>
                  <a:pt x="16986" y="1055"/>
                  <a:pt x="16986" y="1055"/>
                  <a:pt x="16992" y="1055"/>
                </a:cubicBezTo>
                <a:cubicBezTo>
                  <a:pt x="16998" y="1055"/>
                  <a:pt x="16998" y="1055"/>
                  <a:pt x="17004" y="1055"/>
                </a:cubicBezTo>
                <a:cubicBezTo>
                  <a:pt x="17045" y="1055"/>
                  <a:pt x="17045" y="1055"/>
                  <a:pt x="17045" y="1055"/>
                </a:cubicBezTo>
                <a:cubicBezTo>
                  <a:pt x="17045" y="1044"/>
                  <a:pt x="17045" y="1038"/>
                  <a:pt x="17045" y="1026"/>
                </a:cubicBezTo>
                <a:cubicBezTo>
                  <a:pt x="17051" y="1020"/>
                  <a:pt x="17051" y="1020"/>
                  <a:pt x="17051" y="1014"/>
                </a:cubicBezTo>
                <a:cubicBezTo>
                  <a:pt x="17057" y="1008"/>
                  <a:pt x="17063" y="1008"/>
                  <a:pt x="17063" y="1002"/>
                </a:cubicBezTo>
                <a:cubicBezTo>
                  <a:pt x="17069" y="996"/>
                  <a:pt x="17075" y="996"/>
                  <a:pt x="17075" y="990"/>
                </a:cubicBezTo>
                <a:cubicBezTo>
                  <a:pt x="17075" y="990"/>
                  <a:pt x="17075" y="984"/>
                  <a:pt x="17075" y="978"/>
                </a:cubicBezTo>
                <a:cubicBezTo>
                  <a:pt x="17069" y="978"/>
                  <a:pt x="17063" y="978"/>
                  <a:pt x="17063" y="978"/>
                </a:cubicBezTo>
                <a:cubicBezTo>
                  <a:pt x="17057" y="978"/>
                  <a:pt x="17057" y="978"/>
                  <a:pt x="17051" y="978"/>
                </a:cubicBezTo>
                <a:cubicBezTo>
                  <a:pt x="17045" y="978"/>
                  <a:pt x="17051" y="966"/>
                  <a:pt x="17045" y="966"/>
                </a:cubicBezTo>
                <a:cubicBezTo>
                  <a:pt x="17039" y="966"/>
                  <a:pt x="17039" y="966"/>
                  <a:pt x="17033" y="966"/>
                </a:cubicBezTo>
                <a:cubicBezTo>
                  <a:pt x="17021" y="966"/>
                  <a:pt x="17015" y="966"/>
                  <a:pt x="16998" y="966"/>
                </a:cubicBezTo>
                <a:cubicBezTo>
                  <a:pt x="16992" y="966"/>
                  <a:pt x="16992" y="961"/>
                  <a:pt x="16980" y="961"/>
                </a:cubicBezTo>
                <a:cubicBezTo>
                  <a:pt x="16974" y="961"/>
                  <a:pt x="16974" y="961"/>
                  <a:pt x="16974" y="961"/>
                </a:cubicBezTo>
                <a:cubicBezTo>
                  <a:pt x="16974" y="966"/>
                  <a:pt x="16968" y="966"/>
                  <a:pt x="16968" y="966"/>
                </a:cubicBezTo>
                <a:cubicBezTo>
                  <a:pt x="16962" y="972"/>
                  <a:pt x="16962" y="978"/>
                  <a:pt x="16962" y="978"/>
                </a:cubicBezTo>
                <a:cubicBezTo>
                  <a:pt x="16956" y="984"/>
                  <a:pt x="16950" y="984"/>
                  <a:pt x="16950" y="990"/>
                </a:cubicBezTo>
                <a:cubicBezTo>
                  <a:pt x="16950" y="996"/>
                  <a:pt x="16950" y="1002"/>
                  <a:pt x="16950" y="1002"/>
                </a:cubicBezTo>
                <a:cubicBezTo>
                  <a:pt x="16944" y="1014"/>
                  <a:pt x="16950" y="1020"/>
                  <a:pt x="16950" y="1026"/>
                </a:cubicBezTo>
                <a:cubicBezTo>
                  <a:pt x="16938" y="1026"/>
                  <a:pt x="16933" y="1026"/>
                  <a:pt x="16926" y="1026"/>
                </a:cubicBezTo>
                <a:cubicBezTo>
                  <a:pt x="16921" y="1026"/>
                  <a:pt x="16921" y="1026"/>
                  <a:pt x="16915" y="1026"/>
                </a:cubicBezTo>
                <a:cubicBezTo>
                  <a:pt x="16915" y="996"/>
                  <a:pt x="16915" y="996"/>
                  <a:pt x="16915" y="996"/>
                </a:cubicBezTo>
                <a:cubicBezTo>
                  <a:pt x="16915" y="990"/>
                  <a:pt x="16921" y="984"/>
                  <a:pt x="16921" y="984"/>
                </a:cubicBezTo>
                <a:cubicBezTo>
                  <a:pt x="16926" y="972"/>
                  <a:pt x="16933" y="972"/>
                  <a:pt x="16933" y="961"/>
                </a:cubicBezTo>
                <a:cubicBezTo>
                  <a:pt x="16933" y="955"/>
                  <a:pt x="16926" y="955"/>
                  <a:pt x="16926" y="949"/>
                </a:cubicBezTo>
                <a:cubicBezTo>
                  <a:pt x="16921" y="949"/>
                  <a:pt x="16915" y="949"/>
                  <a:pt x="16903" y="949"/>
                </a:cubicBezTo>
                <a:cubicBezTo>
                  <a:pt x="16903" y="949"/>
                  <a:pt x="16897" y="949"/>
                  <a:pt x="16891" y="949"/>
                </a:cubicBezTo>
                <a:cubicBezTo>
                  <a:pt x="16885" y="943"/>
                  <a:pt x="16879" y="949"/>
                  <a:pt x="16873" y="949"/>
                </a:cubicBezTo>
                <a:cubicBezTo>
                  <a:pt x="16867" y="949"/>
                  <a:pt x="16861" y="949"/>
                  <a:pt x="16861" y="949"/>
                </a:cubicBezTo>
                <a:cubicBezTo>
                  <a:pt x="16861" y="978"/>
                  <a:pt x="16861" y="978"/>
                  <a:pt x="16861" y="978"/>
                </a:cubicBezTo>
                <a:cubicBezTo>
                  <a:pt x="16849" y="978"/>
                  <a:pt x="16844" y="978"/>
                  <a:pt x="16838" y="978"/>
                </a:cubicBezTo>
                <a:cubicBezTo>
                  <a:pt x="16826" y="978"/>
                  <a:pt x="16820" y="978"/>
                  <a:pt x="16814" y="978"/>
                </a:cubicBezTo>
                <a:cubicBezTo>
                  <a:pt x="16808" y="978"/>
                  <a:pt x="16808" y="978"/>
                  <a:pt x="16802" y="978"/>
                </a:cubicBezTo>
                <a:cubicBezTo>
                  <a:pt x="16796" y="978"/>
                  <a:pt x="16796" y="966"/>
                  <a:pt x="16796" y="966"/>
                </a:cubicBezTo>
                <a:cubicBezTo>
                  <a:pt x="16790" y="961"/>
                  <a:pt x="16790" y="961"/>
                  <a:pt x="16784" y="955"/>
                </a:cubicBezTo>
                <a:cubicBezTo>
                  <a:pt x="16784" y="949"/>
                  <a:pt x="16778" y="955"/>
                  <a:pt x="16772" y="949"/>
                </a:cubicBezTo>
                <a:cubicBezTo>
                  <a:pt x="16772" y="949"/>
                  <a:pt x="16778" y="937"/>
                  <a:pt x="16772" y="937"/>
                </a:cubicBezTo>
                <a:cubicBezTo>
                  <a:pt x="16767" y="931"/>
                  <a:pt x="16760" y="937"/>
                  <a:pt x="16755" y="937"/>
                </a:cubicBezTo>
                <a:cubicBezTo>
                  <a:pt x="16737" y="937"/>
                  <a:pt x="16737" y="937"/>
                  <a:pt x="16737" y="937"/>
                </a:cubicBezTo>
                <a:lnTo>
                  <a:pt x="16731" y="943"/>
                </a:lnTo>
                <a:cubicBezTo>
                  <a:pt x="16707" y="943"/>
                  <a:pt x="16695" y="943"/>
                  <a:pt x="16672" y="943"/>
                </a:cubicBezTo>
                <a:cubicBezTo>
                  <a:pt x="16672" y="949"/>
                  <a:pt x="16678" y="955"/>
                  <a:pt x="16672" y="966"/>
                </a:cubicBezTo>
                <a:cubicBezTo>
                  <a:pt x="16672" y="972"/>
                  <a:pt x="16666" y="978"/>
                  <a:pt x="16660" y="990"/>
                </a:cubicBezTo>
                <a:cubicBezTo>
                  <a:pt x="16660" y="990"/>
                  <a:pt x="16660" y="996"/>
                  <a:pt x="16660" y="1002"/>
                </a:cubicBezTo>
                <a:cubicBezTo>
                  <a:pt x="16660" y="1008"/>
                  <a:pt x="16654" y="1008"/>
                  <a:pt x="16654" y="1014"/>
                </a:cubicBezTo>
                <a:cubicBezTo>
                  <a:pt x="16648" y="1020"/>
                  <a:pt x="16654" y="1020"/>
                  <a:pt x="16654" y="1026"/>
                </a:cubicBezTo>
                <a:cubicBezTo>
                  <a:pt x="16648" y="1032"/>
                  <a:pt x="16648" y="1032"/>
                  <a:pt x="16648" y="1038"/>
                </a:cubicBezTo>
                <a:lnTo>
                  <a:pt x="16642" y="1032"/>
                </a:lnTo>
                <a:close/>
                <a:moveTo>
                  <a:pt x="16583" y="1008"/>
                </a:moveTo>
                <a:lnTo>
                  <a:pt x="16583" y="1008"/>
                </a:lnTo>
                <a:cubicBezTo>
                  <a:pt x="16577" y="1002"/>
                  <a:pt x="16577" y="996"/>
                  <a:pt x="16577" y="996"/>
                </a:cubicBezTo>
                <a:cubicBezTo>
                  <a:pt x="16577" y="984"/>
                  <a:pt x="16577" y="978"/>
                  <a:pt x="16583" y="972"/>
                </a:cubicBezTo>
                <a:cubicBezTo>
                  <a:pt x="16577" y="972"/>
                  <a:pt x="16571" y="972"/>
                  <a:pt x="16565" y="972"/>
                </a:cubicBezTo>
                <a:cubicBezTo>
                  <a:pt x="16559" y="972"/>
                  <a:pt x="16559" y="966"/>
                  <a:pt x="16553" y="966"/>
                </a:cubicBezTo>
                <a:cubicBezTo>
                  <a:pt x="16547" y="966"/>
                  <a:pt x="16547" y="972"/>
                  <a:pt x="16541" y="978"/>
                </a:cubicBezTo>
                <a:cubicBezTo>
                  <a:pt x="16541" y="978"/>
                  <a:pt x="16541" y="984"/>
                  <a:pt x="16541" y="990"/>
                </a:cubicBezTo>
                <a:cubicBezTo>
                  <a:pt x="16541" y="996"/>
                  <a:pt x="16541" y="996"/>
                  <a:pt x="16541" y="1002"/>
                </a:cubicBezTo>
                <a:cubicBezTo>
                  <a:pt x="16541" y="1008"/>
                  <a:pt x="16547" y="1008"/>
                  <a:pt x="16553" y="1008"/>
                </a:cubicBezTo>
                <a:cubicBezTo>
                  <a:pt x="16559" y="1014"/>
                  <a:pt x="16559" y="1020"/>
                  <a:pt x="16565" y="1020"/>
                </a:cubicBezTo>
                <a:cubicBezTo>
                  <a:pt x="16571" y="1020"/>
                  <a:pt x="16577" y="1008"/>
                  <a:pt x="16583" y="1008"/>
                </a:cubicBezTo>
                <a:close/>
                <a:moveTo>
                  <a:pt x="16547" y="1127"/>
                </a:moveTo>
                <a:lnTo>
                  <a:pt x="16547" y="1127"/>
                </a:lnTo>
                <a:cubicBezTo>
                  <a:pt x="16547" y="1132"/>
                  <a:pt x="16547" y="1138"/>
                  <a:pt x="16553" y="1138"/>
                </a:cubicBezTo>
                <a:cubicBezTo>
                  <a:pt x="16553" y="1150"/>
                  <a:pt x="16565" y="1156"/>
                  <a:pt x="16565" y="1162"/>
                </a:cubicBezTo>
                <a:cubicBezTo>
                  <a:pt x="16565" y="1168"/>
                  <a:pt x="16571" y="1168"/>
                  <a:pt x="16571" y="1174"/>
                </a:cubicBezTo>
                <a:cubicBezTo>
                  <a:pt x="16571" y="1180"/>
                  <a:pt x="16571" y="1186"/>
                  <a:pt x="16571" y="1198"/>
                </a:cubicBezTo>
                <a:cubicBezTo>
                  <a:pt x="16624" y="1198"/>
                  <a:pt x="16624" y="1198"/>
                  <a:pt x="16624" y="1198"/>
                </a:cubicBezTo>
                <a:cubicBezTo>
                  <a:pt x="16618" y="1192"/>
                  <a:pt x="16624" y="1186"/>
                  <a:pt x="16618" y="1186"/>
                </a:cubicBezTo>
                <a:cubicBezTo>
                  <a:pt x="16612" y="1180"/>
                  <a:pt x="16606" y="1180"/>
                  <a:pt x="16601" y="1180"/>
                </a:cubicBezTo>
                <a:cubicBezTo>
                  <a:pt x="16601" y="1180"/>
                  <a:pt x="16594" y="1180"/>
                  <a:pt x="16589" y="1174"/>
                </a:cubicBezTo>
                <a:cubicBezTo>
                  <a:pt x="16583" y="1168"/>
                  <a:pt x="16583" y="1162"/>
                  <a:pt x="16577" y="1150"/>
                </a:cubicBezTo>
                <a:cubicBezTo>
                  <a:pt x="16571" y="1138"/>
                  <a:pt x="16571" y="1138"/>
                  <a:pt x="16571" y="1138"/>
                </a:cubicBezTo>
                <a:cubicBezTo>
                  <a:pt x="16571" y="1132"/>
                  <a:pt x="16565" y="1132"/>
                  <a:pt x="16565" y="1127"/>
                </a:cubicBezTo>
                <a:lnTo>
                  <a:pt x="16547" y="1127"/>
                </a:lnTo>
                <a:close/>
                <a:moveTo>
                  <a:pt x="15029" y="711"/>
                </a:moveTo>
                <a:lnTo>
                  <a:pt x="15029" y="711"/>
                </a:lnTo>
                <a:cubicBezTo>
                  <a:pt x="15029" y="706"/>
                  <a:pt x="15023" y="706"/>
                  <a:pt x="15017" y="700"/>
                </a:cubicBezTo>
                <a:cubicBezTo>
                  <a:pt x="15017" y="700"/>
                  <a:pt x="15023" y="694"/>
                  <a:pt x="15017" y="688"/>
                </a:cubicBezTo>
                <a:cubicBezTo>
                  <a:pt x="15017" y="688"/>
                  <a:pt x="15012" y="688"/>
                  <a:pt x="15005" y="688"/>
                </a:cubicBezTo>
                <a:cubicBezTo>
                  <a:pt x="15000" y="688"/>
                  <a:pt x="15000" y="682"/>
                  <a:pt x="14994" y="682"/>
                </a:cubicBezTo>
                <a:cubicBezTo>
                  <a:pt x="14982" y="682"/>
                  <a:pt x="14982" y="682"/>
                  <a:pt x="14982" y="682"/>
                </a:cubicBezTo>
                <a:cubicBezTo>
                  <a:pt x="14976" y="682"/>
                  <a:pt x="14976" y="676"/>
                  <a:pt x="14970" y="676"/>
                </a:cubicBezTo>
                <a:cubicBezTo>
                  <a:pt x="14964" y="676"/>
                  <a:pt x="14964" y="676"/>
                  <a:pt x="14958" y="676"/>
                </a:cubicBezTo>
                <a:cubicBezTo>
                  <a:pt x="14946" y="676"/>
                  <a:pt x="14946" y="676"/>
                  <a:pt x="14946" y="676"/>
                </a:cubicBezTo>
                <a:cubicBezTo>
                  <a:pt x="14940" y="676"/>
                  <a:pt x="14940" y="682"/>
                  <a:pt x="14934" y="688"/>
                </a:cubicBezTo>
                <a:cubicBezTo>
                  <a:pt x="14934" y="700"/>
                  <a:pt x="14934" y="700"/>
                  <a:pt x="14934" y="700"/>
                </a:cubicBezTo>
                <a:cubicBezTo>
                  <a:pt x="14940" y="700"/>
                  <a:pt x="14946" y="700"/>
                  <a:pt x="14946" y="700"/>
                </a:cubicBezTo>
                <a:cubicBezTo>
                  <a:pt x="14952" y="700"/>
                  <a:pt x="14952" y="700"/>
                  <a:pt x="14958" y="700"/>
                </a:cubicBezTo>
                <a:cubicBezTo>
                  <a:pt x="14964" y="706"/>
                  <a:pt x="14964" y="706"/>
                  <a:pt x="14970" y="711"/>
                </a:cubicBezTo>
                <a:cubicBezTo>
                  <a:pt x="14976" y="711"/>
                  <a:pt x="14976" y="718"/>
                  <a:pt x="14976" y="723"/>
                </a:cubicBezTo>
                <a:cubicBezTo>
                  <a:pt x="14988" y="723"/>
                  <a:pt x="14994" y="723"/>
                  <a:pt x="15005" y="723"/>
                </a:cubicBezTo>
                <a:cubicBezTo>
                  <a:pt x="15017" y="723"/>
                  <a:pt x="15017" y="723"/>
                  <a:pt x="15017" y="723"/>
                </a:cubicBezTo>
                <a:cubicBezTo>
                  <a:pt x="15023" y="723"/>
                  <a:pt x="15023" y="723"/>
                  <a:pt x="15029" y="723"/>
                </a:cubicBezTo>
                <a:cubicBezTo>
                  <a:pt x="15029" y="718"/>
                  <a:pt x="15029" y="711"/>
                  <a:pt x="15029" y="711"/>
                </a:cubicBezTo>
                <a:close/>
                <a:moveTo>
                  <a:pt x="14365" y="842"/>
                </a:moveTo>
                <a:lnTo>
                  <a:pt x="14365" y="842"/>
                </a:lnTo>
                <a:cubicBezTo>
                  <a:pt x="14371" y="842"/>
                  <a:pt x="14371" y="836"/>
                  <a:pt x="14377" y="836"/>
                </a:cubicBezTo>
                <a:cubicBezTo>
                  <a:pt x="14383" y="836"/>
                  <a:pt x="14389" y="842"/>
                  <a:pt x="14401" y="842"/>
                </a:cubicBezTo>
                <a:cubicBezTo>
                  <a:pt x="14401" y="842"/>
                  <a:pt x="14407" y="848"/>
                  <a:pt x="14413" y="848"/>
                </a:cubicBezTo>
                <a:cubicBezTo>
                  <a:pt x="14424" y="848"/>
                  <a:pt x="14424" y="848"/>
                  <a:pt x="14424" y="848"/>
                </a:cubicBezTo>
                <a:lnTo>
                  <a:pt x="14424" y="842"/>
                </a:lnTo>
                <a:cubicBezTo>
                  <a:pt x="14424" y="836"/>
                  <a:pt x="14424" y="830"/>
                  <a:pt x="14424" y="824"/>
                </a:cubicBezTo>
                <a:cubicBezTo>
                  <a:pt x="14419" y="818"/>
                  <a:pt x="14424" y="812"/>
                  <a:pt x="14424" y="812"/>
                </a:cubicBezTo>
                <a:cubicBezTo>
                  <a:pt x="14419" y="806"/>
                  <a:pt x="14413" y="806"/>
                  <a:pt x="14407" y="806"/>
                </a:cubicBezTo>
                <a:cubicBezTo>
                  <a:pt x="14401" y="806"/>
                  <a:pt x="14401" y="806"/>
                  <a:pt x="14401" y="806"/>
                </a:cubicBezTo>
                <a:cubicBezTo>
                  <a:pt x="14395" y="806"/>
                  <a:pt x="14395" y="812"/>
                  <a:pt x="14389" y="818"/>
                </a:cubicBezTo>
                <a:cubicBezTo>
                  <a:pt x="14383" y="824"/>
                  <a:pt x="14377" y="824"/>
                  <a:pt x="14365" y="830"/>
                </a:cubicBezTo>
                <a:lnTo>
                  <a:pt x="14365" y="842"/>
                </a:lnTo>
                <a:close/>
                <a:moveTo>
                  <a:pt x="14614" y="741"/>
                </a:moveTo>
                <a:lnTo>
                  <a:pt x="14614" y="741"/>
                </a:lnTo>
                <a:cubicBezTo>
                  <a:pt x="14626" y="741"/>
                  <a:pt x="14632" y="729"/>
                  <a:pt x="14644" y="723"/>
                </a:cubicBezTo>
                <a:cubicBezTo>
                  <a:pt x="14644" y="718"/>
                  <a:pt x="14650" y="718"/>
                  <a:pt x="14656" y="711"/>
                </a:cubicBezTo>
                <a:cubicBezTo>
                  <a:pt x="14656" y="706"/>
                  <a:pt x="14656" y="706"/>
                  <a:pt x="14662" y="700"/>
                </a:cubicBezTo>
                <a:cubicBezTo>
                  <a:pt x="14668" y="700"/>
                  <a:pt x="14673" y="700"/>
                  <a:pt x="14673" y="700"/>
                </a:cubicBezTo>
                <a:cubicBezTo>
                  <a:pt x="14679" y="700"/>
                  <a:pt x="14685" y="694"/>
                  <a:pt x="14691" y="694"/>
                </a:cubicBezTo>
                <a:cubicBezTo>
                  <a:pt x="14697" y="694"/>
                  <a:pt x="14697" y="700"/>
                  <a:pt x="14703" y="700"/>
                </a:cubicBezTo>
                <a:cubicBezTo>
                  <a:pt x="14762" y="700"/>
                  <a:pt x="14762" y="700"/>
                  <a:pt x="14762" y="700"/>
                </a:cubicBezTo>
                <a:cubicBezTo>
                  <a:pt x="14768" y="700"/>
                  <a:pt x="14768" y="694"/>
                  <a:pt x="14774" y="694"/>
                </a:cubicBezTo>
                <a:cubicBezTo>
                  <a:pt x="14780" y="688"/>
                  <a:pt x="14780" y="688"/>
                  <a:pt x="14786" y="688"/>
                </a:cubicBezTo>
                <a:cubicBezTo>
                  <a:pt x="14792" y="688"/>
                  <a:pt x="14792" y="688"/>
                  <a:pt x="14798" y="688"/>
                </a:cubicBezTo>
                <a:cubicBezTo>
                  <a:pt x="14810" y="688"/>
                  <a:pt x="14816" y="688"/>
                  <a:pt x="14822" y="688"/>
                </a:cubicBezTo>
                <a:cubicBezTo>
                  <a:pt x="14828" y="688"/>
                  <a:pt x="14828" y="688"/>
                  <a:pt x="14834" y="688"/>
                </a:cubicBezTo>
                <a:cubicBezTo>
                  <a:pt x="14839" y="688"/>
                  <a:pt x="14846" y="676"/>
                  <a:pt x="14851" y="676"/>
                </a:cubicBezTo>
                <a:cubicBezTo>
                  <a:pt x="14863" y="676"/>
                  <a:pt x="14869" y="682"/>
                  <a:pt x="14881" y="682"/>
                </a:cubicBezTo>
                <a:cubicBezTo>
                  <a:pt x="14887" y="682"/>
                  <a:pt x="14893" y="682"/>
                  <a:pt x="14899" y="676"/>
                </a:cubicBezTo>
                <a:cubicBezTo>
                  <a:pt x="14905" y="670"/>
                  <a:pt x="14905" y="670"/>
                  <a:pt x="14905" y="664"/>
                </a:cubicBezTo>
                <a:cubicBezTo>
                  <a:pt x="14911" y="658"/>
                  <a:pt x="14911" y="658"/>
                  <a:pt x="14911" y="652"/>
                </a:cubicBezTo>
                <a:cubicBezTo>
                  <a:pt x="14911" y="646"/>
                  <a:pt x="14905" y="646"/>
                  <a:pt x="14905" y="640"/>
                </a:cubicBezTo>
                <a:cubicBezTo>
                  <a:pt x="14905" y="629"/>
                  <a:pt x="14905" y="629"/>
                  <a:pt x="14905" y="629"/>
                </a:cubicBezTo>
                <a:cubicBezTo>
                  <a:pt x="14857" y="629"/>
                  <a:pt x="14857" y="629"/>
                  <a:pt x="14857" y="629"/>
                </a:cubicBezTo>
                <a:cubicBezTo>
                  <a:pt x="14857" y="617"/>
                  <a:pt x="14857" y="611"/>
                  <a:pt x="14857" y="599"/>
                </a:cubicBezTo>
                <a:cubicBezTo>
                  <a:pt x="14857" y="599"/>
                  <a:pt x="14857" y="593"/>
                  <a:pt x="14857" y="587"/>
                </a:cubicBezTo>
                <a:cubicBezTo>
                  <a:pt x="14857" y="587"/>
                  <a:pt x="14851" y="587"/>
                  <a:pt x="14846" y="581"/>
                </a:cubicBezTo>
                <a:cubicBezTo>
                  <a:pt x="14846" y="581"/>
                  <a:pt x="14839" y="581"/>
                  <a:pt x="14834" y="581"/>
                </a:cubicBezTo>
                <a:cubicBezTo>
                  <a:pt x="14822" y="575"/>
                  <a:pt x="14816" y="575"/>
                  <a:pt x="14798" y="575"/>
                </a:cubicBezTo>
                <a:cubicBezTo>
                  <a:pt x="14792" y="575"/>
                  <a:pt x="14792" y="575"/>
                  <a:pt x="14786" y="575"/>
                </a:cubicBezTo>
                <a:cubicBezTo>
                  <a:pt x="14780" y="575"/>
                  <a:pt x="14786" y="581"/>
                  <a:pt x="14780" y="587"/>
                </a:cubicBezTo>
                <a:cubicBezTo>
                  <a:pt x="14774" y="593"/>
                  <a:pt x="14774" y="599"/>
                  <a:pt x="14768" y="599"/>
                </a:cubicBezTo>
                <a:cubicBezTo>
                  <a:pt x="14762" y="599"/>
                  <a:pt x="14762" y="599"/>
                  <a:pt x="14762" y="599"/>
                </a:cubicBezTo>
                <a:cubicBezTo>
                  <a:pt x="14757" y="599"/>
                  <a:pt x="14757" y="593"/>
                  <a:pt x="14751" y="587"/>
                </a:cubicBezTo>
                <a:cubicBezTo>
                  <a:pt x="14757" y="587"/>
                  <a:pt x="14762" y="581"/>
                  <a:pt x="14762" y="575"/>
                </a:cubicBezTo>
                <a:cubicBezTo>
                  <a:pt x="14768" y="575"/>
                  <a:pt x="14774" y="575"/>
                  <a:pt x="14774" y="569"/>
                </a:cubicBezTo>
                <a:cubicBezTo>
                  <a:pt x="14774" y="563"/>
                  <a:pt x="14774" y="563"/>
                  <a:pt x="14774" y="557"/>
                </a:cubicBezTo>
                <a:cubicBezTo>
                  <a:pt x="14774" y="557"/>
                  <a:pt x="14768" y="557"/>
                  <a:pt x="14762" y="557"/>
                </a:cubicBezTo>
                <a:cubicBezTo>
                  <a:pt x="14762" y="552"/>
                  <a:pt x="14757" y="552"/>
                  <a:pt x="14751" y="552"/>
                </a:cubicBezTo>
                <a:cubicBezTo>
                  <a:pt x="14745" y="552"/>
                  <a:pt x="14751" y="540"/>
                  <a:pt x="14739" y="540"/>
                </a:cubicBezTo>
                <a:cubicBezTo>
                  <a:pt x="14733" y="540"/>
                  <a:pt x="14733" y="540"/>
                  <a:pt x="14733" y="540"/>
                </a:cubicBezTo>
                <a:cubicBezTo>
                  <a:pt x="14733" y="540"/>
                  <a:pt x="14727" y="545"/>
                  <a:pt x="14727" y="552"/>
                </a:cubicBezTo>
                <a:cubicBezTo>
                  <a:pt x="14721" y="552"/>
                  <a:pt x="14715" y="552"/>
                  <a:pt x="14709" y="552"/>
                </a:cubicBezTo>
                <a:cubicBezTo>
                  <a:pt x="14709" y="552"/>
                  <a:pt x="14703" y="552"/>
                  <a:pt x="14697" y="557"/>
                </a:cubicBezTo>
                <a:cubicBezTo>
                  <a:pt x="14697" y="557"/>
                  <a:pt x="14691" y="563"/>
                  <a:pt x="14691" y="569"/>
                </a:cubicBezTo>
                <a:cubicBezTo>
                  <a:pt x="14685" y="569"/>
                  <a:pt x="14679" y="569"/>
                  <a:pt x="14679" y="575"/>
                </a:cubicBezTo>
                <a:cubicBezTo>
                  <a:pt x="14679" y="581"/>
                  <a:pt x="14673" y="581"/>
                  <a:pt x="14673" y="587"/>
                </a:cubicBezTo>
                <a:cubicBezTo>
                  <a:pt x="14673" y="593"/>
                  <a:pt x="14673" y="593"/>
                  <a:pt x="14668" y="599"/>
                </a:cubicBezTo>
                <a:cubicBezTo>
                  <a:pt x="14668" y="605"/>
                  <a:pt x="14668" y="605"/>
                  <a:pt x="14662" y="611"/>
                </a:cubicBezTo>
                <a:cubicBezTo>
                  <a:pt x="14662" y="611"/>
                  <a:pt x="14656" y="605"/>
                  <a:pt x="14656" y="611"/>
                </a:cubicBezTo>
                <a:cubicBezTo>
                  <a:pt x="14650" y="611"/>
                  <a:pt x="14644" y="611"/>
                  <a:pt x="14644" y="617"/>
                </a:cubicBezTo>
                <a:cubicBezTo>
                  <a:pt x="14638" y="623"/>
                  <a:pt x="14644" y="623"/>
                  <a:pt x="14644" y="629"/>
                </a:cubicBezTo>
                <a:cubicBezTo>
                  <a:pt x="14638" y="634"/>
                  <a:pt x="14644" y="646"/>
                  <a:pt x="14644" y="652"/>
                </a:cubicBezTo>
                <a:cubicBezTo>
                  <a:pt x="14638" y="658"/>
                  <a:pt x="14638" y="658"/>
                  <a:pt x="14638" y="664"/>
                </a:cubicBezTo>
                <a:cubicBezTo>
                  <a:pt x="14632" y="670"/>
                  <a:pt x="14626" y="664"/>
                  <a:pt x="14626" y="670"/>
                </a:cubicBezTo>
                <a:cubicBezTo>
                  <a:pt x="14620" y="670"/>
                  <a:pt x="14614" y="670"/>
                  <a:pt x="14608" y="676"/>
                </a:cubicBezTo>
                <a:cubicBezTo>
                  <a:pt x="14608" y="676"/>
                  <a:pt x="14602" y="676"/>
                  <a:pt x="14596" y="682"/>
                </a:cubicBezTo>
                <a:cubicBezTo>
                  <a:pt x="14596" y="688"/>
                  <a:pt x="14591" y="688"/>
                  <a:pt x="14591" y="694"/>
                </a:cubicBezTo>
                <a:cubicBezTo>
                  <a:pt x="14591" y="700"/>
                  <a:pt x="14591" y="700"/>
                  <a:pt x="14591" y="706"/>
                </a:cubicBezTo>
                <a:cubicBezTo>
                  <a:pt x="14591" y="711"/>
                  <a:pt x="14591" y="718"/>
                  <a:pt x="14591" y="723"/>
                </a:cubicBezTo>
                <a:cubicBezTo>
                  <a:pt x="14596" y="723"/>
                  <a:pt x="14608" y="741"/>
                  <a:pt x="14614" y="741"/>
                </a:cubicBezTo>
                <a:close/>
                <a:moveTo>
                  <a:pt x="14430" y="457"/>
                </a:moveTo>
                <a:lnTo>
                  <a:pt x="14430" y="457"/>
                </a:lnTo>
                <a:cubicBezTo>
                  <a:pt x="14424" y="457"/>
                  <a:pt x="14424" y="463"/>
                  <a:pt x="14419" y="463"/>
                </a:cubicBezTo>
                <a:cubicBezTo>
                  <a:pt x="14413" y="468"/>
                  <a:pt x="14413" y="468"/>
                  <a:pt x="14407" y="468"/>
                </a:cubicBezTo>
                <a:cubicBezTo>
                  <a:pt x="14401" y="474"/>
                  <a:pt x="14407" y="480"/>
                  <a:pt x="14401" y="480"/>
                </a:cubicBezTo>
                <a:cubicBezTo>
                  <a:pt x="14395" y="480"/>
                  <a:pt x="14389" y="480"/>
                  <a:pt x="14389" y="486"/>
                </a:cubicBezTo>
                <a:cubicBezTo>
                  <a:pt x="14377" y="486"/>
                  <a:pt x="14365" y="480"/>
                  <a:pt x="14353" y="486"/>
                </a:cubicBezTo>
                <a:cubicBezTo>
                  <a:pt x="14347" y="486"/>
                  <a:pt x="14347" y="486"/>
                  <a:pt x="14341" y="486"/>
                </a:cubicBezTo>
                <a:cubicBezTo>
                  <a:pt x="14336" y="486"/>
                  <a:pt x="14336" y="486"/>
                  <a:pt x="14330" y="486"/>
                </a:cubicBezTo>
                <a:cubicBezTo>
                  <a:pt x="14324" y="486"/>
                  <a:pt x="14324" y="492"/>
                  <a:pt x="14318" y="492"/>
                </a:cubicBezTo>
                <a:cubicBezTo>
                  <a:pt x="14312" y="498"/>
                  <a:pt x="14318" y="504"/>
                  <a:pt x="14312" y="504"/>
                </a:cubicBezTo>
                <a:cubicBezTo>
                  <a:pt x="14306" y="510"/>
                  <a:pt x="14300" y="504"/>
                  <a:pt x="14300" y="504"/>
                </a:cubicBezTo>
                <a:cubicBezTo>
                  <a:pt x="14294" y="510"/>
                  <a:pt x="14294" y="510"/>
                  <a:pt x="14288" y="510"/>
                </a:cubicBezTo>
                <a:cubicBezTo>
                  <a:pt x="14282" y="510"/>
                  <a:pt x="14276" y="516"/>
                  <a:pt x="14276" y="522"/>
                </a:cubicBezTo>
                <a:cubicBezTo>
                  <a:pt x="14270" y="528"/>
                  <a:pt x="14270" y="528"/>
                  <a:pt x="14270" y="534"/>
                </a:cubicBezTo>
                <a:cubicBezTo>
                  <a:pt x="14264" y="534"/>
                  <a:pt x="14270" y="540"/>
                  <a:pt x="14270" y="540"/>
                </a:cubicBezTo>
                <a:cubicBezTo>
                  <a:pt x="14276" y="545"/>
                  <a:pt x="14282" y="545"/>
                  <a:pt x="14288" y="552"/>
                </a:cubicBezTo>
                <a:cubicBezTo>
                  <a:pt x="14294" y="552"/>
                  <a:pt x="14300" y="552"/>
                  <a:pt x="14300" y="557"/>
                </a:cubicBezTo>
                <a:cubicBezTo>
                  <a:pt x="14306" y="557"/>
                  <a:pt x="14300" y="563"/>
                  <a:pt x="14300" y="569"/>
                </a:cubicBezTo>
                <a:lnTo>
                  <a:pt x="14300" y="575"/>
                </a:lnTo>
                <a:cubicBezTo>
                  <a:pt x="14300" y="587"/>
                  <a:pt x="14306" y="587"/>
                  <a:pt x="14306" y="593"/>
                </a:cubicBezTo>
                <a:cubicBezTo>
                  <a:pt x="14407" y="593"/>
                  <a:pt x="14407" y="593"/>
                  <a:pt x="14407" y="593"/>
                </a:cubicBezTo>
                <a:cubicBezTo>
                  <a:pt x="14413" y="593"/>
                  <a:pt x="14413" y="599"/>
                  <a:pt x="14419" y="599"/>
                </a:cubicBezTo>
                <a:cubicBezTo>
                  <a:pt x="14424" y="599"/>
                  <a:pt x="14424" y="599"/>
                  <a:pt x="14430" y="599"/>
                </a:cubicBezTo>
                <a:cubicBezTo>
                  <a:pt x="14436" y="599"/>
                  <a:pt x="14436" y="605"/>
                  <a:pt x="14436" y="611"/>
                </a:cubicBezTo>
                <a:cubicBezTo>
                  <a:pt x="14442" y="611"/>
                  <a:pt x="14442" y="617"/>
                  <a:pt x="14448" y="623"/>
                </a:cubicBezTo>
                <a:cubicBezTo>
                  <a:pt x="14478" y="623"/>
                  <a:pt x="14490" y="623"/>
                  <a:pt x="14519" y="623"/>
                </a:cubicBezTo>
                <a:cubicBezTo>
                  <a:pt x="14525" y="623"/>
                  <a:pt x="14531" y="623"/>
                  <a:pt x="14531" y="623"/>
                </a:cubicBezTo>
                <a:cubicBezTo>
                  <a:pt x="14549" y="623"/>
                  <a:pt x="14549" y="623"/>
                  <a:pt x="14549" y="623"/>
                </a:cubicBezTo>
                <a:cubicBezTo>
                  <a:pt x="14561" y="623"/>
                  <a:pt x="14561" y="623"/>
                  <a:pt x="14573" y="623"/>
                </a:cubicBezTo>
                <a:cubicBezTo>
                  <a:pt x="14573" y="623"/>
                  <a:pt x="14579" y="623"/>
                  <a:pt x="14585" y="623"/>
                </a:cubicBezTo>
                <a:cubicBezTo>
                  <a:pt x="14591" y="617"/>
                  <a:pt x="14596" y="617"/>
                  <a:pt x="14602" y="611"/>
                </a:cubicBezTo>
                <a:cubicBezTo>
                  <a:pt x="14608" y="611"/>
                  <a:pt x="14608" y="605"/>
                  <a:pt x="14608" y="599"/>
                </a:cubicBezTo>
                <a:cubicBezTo>
                  <a:pt x="14608" y="575"/>
                  <a:pt x="14608" y="575"/>
                  <a:pt x="14608" y="575"/>
                </a:cubicBezTo>
                <a:cubicBezTo>
                  <a:pt x="14602" y="575"/>
                  <a:pt x="14602" y="581"/>
                  <a:pt x="14591" y="575"/>
                </a:cubicBezTo>
                <a:cubicBezTo>
                  <a:pt x="14591" y="575"/>
                  <a:pt x="14585" y="575"/>
                  <a:pt x="14585" y="569"/>
                </a:cubicBezTo>
                <a:cubicBezTo>
                  <a:pt x="14585" y="563"/>
                  <a:pt x="14585" y="557"/>
                  <a:pt x="14585" y="552"/>
                </a:cubicBezTo>
                <a:cubicBezTo>
                  <a:pt x="14585" y="545"/>
                  <a:pt x="14591" y="540"/>
                  <a:pt x="14591" y="540"/>
                </a:cubicBezTo>
                <a:cubicBezTo>
                  <a:pt x="14591" y="534"/>
                  <a:pt x="14596" y="534"/>
                  <a:pt x="14596" y="528"/>
                </a:cubicBezTo>
                <a:cubicBezTo>
                  <a:pt x="14602" y="522"/>
                  <a:pt x="14608" y="522"/>
                  <a:pt x="14608" y="510"/>
                </a:cubicBezTo>
                <a:cubicBezTo>
                  <a:pt x="14608" y="504"/>
                  <a:pt x="14602" y="498"/>
                  <a:pt x="14602" y="492"/>
                </a:cubicBezTo>
                <a:cubicBezTo>
                  <a:pt x="14602" y="486"/>
                  <a:pt x="14596" y="486"/>
                  <a:pt x="14596" y="480"/>
                </a:cubicBezTo>
                <a:cubicBezTo>
                  <a:pt x="14591" y="474"/>
                  <a:pt x="14591" y="474"/>
                  <a:pt x="14585" y="468"/>
                </a:cubicBezTo>
                <a:cubicBezTo>
                  <a:pt x="14579" y="463"/>
                  <a:pt x="14573" y="468"/>
                  <a:pt x="14561" y="468"/>
                </a:cubicBezTo>
                <a:cubicBezTo>
                  <a:pt x="14555" y="468"/>
                  <a:pt x="14549" y="463"/>
                  <a:pt x="14543" y="468"/>
                </a:cubicBezTo>
                <a:cubicBezTo>
                  <a:pt x="14537" y="468"/>
                  <a:pt x="14531" y="468"/>
                  <a:pt x="14531" y="474"/>
                </a:cubicBezTo>
                <a:cubicBezTo>
                  <a:pt x="14525" y="474"/>
                  <a:pt x="14525" y="480"/>
                  <a:pt x="14525" y="486"/>
                </a:cubicBezTo>
                <a:cubicBezTo>
                  <a:pt x="14519" y="486"/>
                  <a:pt x="14519" y="492"/>
                  <a:pt x="14513" y="492"/>
                </a:cubicBezTo>
                <a:cubicBezTo>
                  <a:pt x="14507" y="492"/>
                  <a:pt x="14507" y="492"/>
                  <a:pt x="14502" y="492"/>
                </a:cubicBezTo>
                <a:cubicBezTo>
                  <a:pt x="14496" y="492"/>
                  <a:pt x="14490" y="492"/>
                  <a:pt x="14478" y="492"/>
                </a:cubicBezTo>
                <a:cubicBezTo>
                  <a:pt x="14484" y="486"/>
                  <a:pt x="14484" y="486"/>
                  <a:pt x="14484" y="480"/>
                </a:cubicBezTo>
                <a:cubicBezTo>
                  <a:pt x="14490" y="474"/>
                  <a:pt x="14490" y="474"/>
                  <a:pt x="14496" y="474"/>
                </a:cubicBezTo>
                <a:cubicBezTo>
                  <a:pt x="14496" y="457"/>
                  <a:pt x="14496" y="457"/>
                  <a:pt x="14496" y="457"/>
                </a:cubicBezTo>
                <a:cubicBezTo>
                  <a:pt x="14478" y="457"/>
                  <a:pt x="14472" y="457"/>
                  <a:pt x="14454" y="457"/>
                </a:cubicBezTo>
                <a:cubicBezTo>
                  <a:pt x="14448" y="457"/>
                  <a:pt x="14442" y="457"/>
                  <a:pt x="14430" y="457"/>
                </a:cubicBezTo>
                <a:close/>
                <a:moveTo>
                  <a:pt x="14258" y="468"/>
                </a:moveTo>
                <a:lnTo>
                  <a:pt x="14258" y="468"/>
                </a:lnTo>
                <a:cubicBezTo>
                  <a:pt x="14264" y="474"/>
                  <a:pt x="14264" y="474"/>
                  <a:pt x="14270" y="474"/>
                </a:cubicBezTo>
                <a:cubicBezTo>
                  <a:pt x="14276" y="474"/>
                  <a:pt x="14282" y="474"/>
                  <a:pt x="14288" y="474"/>
                </a:cubicBezTo>
                <a:cubicBezTo>
                  <a:pt x="14294" y="474"/>
                  <a:pt x="14300" y="474"/>
                  <a:pt x="14306" y="474"/>
                </a:cubicBezTo>
                <a:cubicBezTo>
                  <a:pt x="14312" y="474"/>
                  <a:pt x="14312" y="468"/>
                  <a:pt x="14318" y="468"/>
                </a:cubicBezTo>
                <a:cubicBezTo>
                  <a:pt x="14324" y="463"/>
                  <a:pt x="14324" y="457"/>
                  <a:pt x="14330" y="457"/>
                </a:cubicBezTo>
                <a:cubicBezTo>
                  <a:pt x="14330" y="457"/>
                  <a:pt x="14336" y="457"/>
                  <a:pt x="14341" y="457"/>
                </a:cubicBezTo>
                <a:cubicBezTo>
                  <a:pt x="14347" y="457"/>
                  <a:pt x="14353" y="457"/>
                  <a:pt x="14359" y="457"/>
                </a:cubicBezTo>
                <a:cubicBezTo>
                  <a:pt x="14365" y="457"/>
                  <a:pt x="14371" y="457"/>
                  <a:pt x="14371" y="451"/>
                </a:cubicBezTo>
                <a:cubicBezTo>
                  <a:pt x="14377" y="451"/>
                  <a:pt x="14377" y="445"/>
                  <a:pt x="14383" y="439"/>
                </a:cubicBezTo>
                <a:cubicBezTo>
                  <a:pt x="14389" y="439"/>
                  <a:pt x="14395" y="439"/>
                  <a:pt x="14407" y="439"/>
                </a:cubicBezTo>
                <a:cubicBezTo>
                  <a:pt x="14424" y="439"/>
                  <a:pt x="14430" y="439"/>
                  <a:pt x="14448" y="439"/>
                </a:cubicBezTo>
                <a:cubicBezTo>
                  <a:pt x="14448" y="433"/>
                  <a:pt x="14454" y="427"/>
                  <a:pt x="14454" y="421"/>
                </a:cubicBezTo>
                <a:cubicBezTo>
                  <a:pt x="14454" y="415"/>
                  <a:pt x="14454" y="409"/>
                  <a:pt x="14454" y="403"/>
                </a:cubicBezTo>
                <a:cubicBezTo>
                  <a:pt x="14460" y="397"/>
                  <a:pt x="14460" y="391"/>
                  <a:pt x="14466" y="391"/>
                </a:cubicBezTo>
                <a:cubicBezTo>
                  <a:pt x="14466" y="386"/>
                  <a:pt x="14472" y="391"/>
                  <a:pt x="14478" y="391"/>
                </a:cubicBezTo>
                <a:cubicBezTo>
                  <a:pt x="14478" y="386"/>
                  <a:pt x="14478" y="379"/>
                  <a:pt x="14484" y="379"/>
                </a:cubicBezTo>
                <a:cubicBezTo>
                  <a:pt x="14490" y="374"/>
                  <a:pt x="14490" y="374"/>
                  <a:pt x="14496" y="374"/>
                </a:cubicBezTo>
                <a:cubicBezTo>
                  <a:pt x="14490" y="368"/>
                  <a:pt x="14490" y="368"/>
                  <a:pt x="14484" y="368"/>
                </a:cubicBezTo>
                <a:lnTo>
                  <a:pt x="14484" y="362"/>
                </a:lnTo>
                <a:cubicBezTo>
                  <a:pt x="14413" y="362"/>
                  <a:pt x="14413" y="362"/>
                  <a:pt x="14413" y="362"/>
                </a:cubicBezTo>
                <a:cubicBezTo>
                  <a:pt x="14413" y="350"/>
                  <a:pt x="14413" y="344"/>
                  <a:pt x="14407" y="338"/>
                </a:cubicBezTo>
                <a:cubicBezTo>
                  <a:pt x="14401" y="332"/>
                  <a:pt x="14401" y="326"/>
                  <a:pt x="14401" y="326"/>
                </a:cubicBezTo>
                <a:cubicBezTo>
                  <a:pt x="14395" y="320"/>
                  <a:pt x="14389" y="326"/>
                  <a:pt x="14389" y="326"/>
                </a:cubicBezTo>
                <a:cubicBezTo>
                  <a:pt x="14383" y="320"/>
                  <a:pt x="14383" y="320"/>
                  <a:pt x="14377" y="320"/>
                </a:cubicBezTo>
                <a:cubicBezTo>
                  <a:pt x="14365" y="320"/>
                  <a:pt x="14359" y="320"/>
                  <a:pt x="14353" y="326"/>
                </a:cubicBezTo>
                <a:cubicBezTo>
                  <a:pt x="14347" y="326"/>
                  <a:pt x="14347" y="326"/>
                  <a:pt x="14341" y="332"/>
                </a:cubicBezTo>
                <a:cubicBezTo>
                  <a:pt x="14336" y="332"/>
                  <a:pt x="14336" y="338"/>
                  <a:pt x="14336" y="338"/>
                </a:cubicBezTo>
                <a:cubicBezTo>
                  <a:pt x="14324" y="344"/>
                  <a:pt x="14318" y="344"/>
                  <a:pt x="14306" y="344"/>
                </a:cubicBezTo>
                <a:cubicBezTo>
                  <a:pt x="14306" y="344"/>
                  <a:pt x="14300" y="350"/>
                  <a:pt x="14294" y="350"/>
                </a:cubicBezTo>
                <a:cubicBezTo>
                  <a:pt x="14288" y="350"/>
                  <a:pt x="14282" y="356"/>
                  <a:pt x="14270" y="356"/>
                </a:cubicBezTo>
                <a:cubicBezTo>
                  <a:pt x="14264" y="362"/>
                  <a:pt x="14258" y="356"/>
                  <a:pt x="14247" y="356"/>
                </a:cubicBezTo>
                <a:cubicBezTo>
                  <a:pt x="14241" y="356"/>
                  <a:pt x="14241" y="362"/>
                  <a:pt x="14235" y="362"/>
                </a:cubicBezTo>
                <a:cubicBezTo>
                  <a:pt x="14235" y="368"/>
                  <a:pt x="14235" y="374"/>
                  <a:pt x="14235" y="386"/>
                </a:cubicBezTo>
                <a:cubicBezTo>
                  <a:pt x="14235" y="391"/>
                  <a:pt x="14235" y="391"/>
                  <a:pt x="14229" y="397"/>
                </a:cubicBezTo>
                <a:cubicBezTo>
                  <a:pt x="14229" y="403"/>
                  <a:pt x="14223" y="403"/>
                  <a:pt x="14217" y="409"/>
                </a:cubicBezTo>
                <a:cubicBezTo>
                  <a:pt x="14211" y="409"/>
                  <a:pt x="14205" y="403"/>
                  <a:pt x="14199" y="409"/>
                </a:cubicBezTo>
                <a:cubicBezTo>
                  <a:pt x="14193" y="409"/>
                  <a:pt x="14187" y="409"/>
                  <a:pt x="14187" y="415"/>
                </a:cubicBezTo>
                <a:cubicBezTo>
                  <a:pt x="14181" y="415"/>
                  <a:pt x="14175" y="415"/>
                  <a:pt x="14170" y="415"/>
                </a:cubicBezTo>
                <a:cubicBezTo>
                  <a:pt x="14170" y="415"/>
                  <a:pt x="14170" y="421"/>
                  <a:pt x="14170" y="427"/>
                </a:cubicBezTo>
                <a:cubicBezTo>
                  <a:pt x="14170" y="433"/>
                  <a:pt x="14170" y="433"/>
                  <a:pt x="14175" y="439"/>
                </a:cubicBezTo>
                <a:cubicBezTo>
                  <a:pt x="14181" y="445"/>
                  <a:pt x="14181" y="445"/>
                  <a:pt x="14193" y="445"/>
                </a:cubicBezTo>
                <a:cubicBezTo>
                  <a:pt x="14199" y="445"/>
                  <a:pt x="14205" y="439"/>
                  <a:pt x="14211" y="439"/>
                </a:cubicBezTo>
                <a:cubicBezTo>
                  <a:pt x="14217" y="439"/>
                  <a:pt x="14217" y="439"/>
                  <a:pt x="14217" y="439"/>
                </a:cubicBezTo>
                <a:cubicBezTo>
                  <a:pt x="14223" y="439"/>
                  <a:pt x="14229" y="445"/>
                  <a:pt x="14229" y="451"/>
                </a:cubicBezTo>
                <a:cubicBezTo>
                  <a:pt x="14235" y="451"/>
                  <a:pt x="14235" y="457"/>
                  <a:pt x="14241" y="463"/>
                </a:cubicBezTo>
                <a:cubicBezTo>
                  <a:pt x="14241" y="463"/>
                  <a:pt x="14247" y="463"/>
                  <a:pt x="14253" y="463"/>
                </a:cubicBezTo>
                <a:lnTo>
                  <a:pt x="14258" y="468"/>
                </a:lnTo>
                <a:close/>
                <a:moveTo>
                  <a:pt x="14235" y="492"/>
                </a:moveTo>
                <a:lnTo>
                  <a:pt x="14235" y="492"/>
                </a:lnTo>
                <a:cubicBezTo>
                  <a:pt x="14235" y="492"/>
                  <a:pt x="14229" y="492"/>
                  <a:pt x="14223" y="492"/>
                </a:cubicBezTo>
                <a:cubicBezTo>
                  <a:pt x="14223" y="492"/>
                  <a:pt x="14217" y="486"/>
                  <a:pt x="14211" y="486"/>
                </a:cubicBezTo>
                <a:cubicBezTo>
                  <a:pt x="14211" y="486"/>
                  <a:pt x="14205" y="486"/>
                  <a:pt x="14199" y="486"/>
                </a:cubicBezTo>
                <a:cubicBezTo>
                  <a:pt x="14193" y="480"/>
                  <a:pt x="14187" y="480"/>
                  <a:pt x="14187" y="480"/>
                </a:cubicBezTo>
                <a:cubicBezTo>
                  <a:pt x="14175" y="480"/>
                  <a:pt x="14175" y="480"/>
                  <a:pt x="14175" y="480"/>
                </a:cubicBezTo>
                <a:cubicBezTo>
                  <a:pt x="14170" y="480"/>
                  <a:pt x="14164" y="474"/>
                  <a:pt x="14164" y="474"/>
                </a:cubicBezTo>
                <a:cubicBezTo>
                  <a:pt x="14158" y="474"/>
                  <a:pt x="14158" y="480"/>
                  <a:pt x="14152" y="480"/>
                </a:cubicBezTo>
                <a:cubicBezTo>
                  <a:pt x="14140" y="480"/>
                  <a:pt x="14140" y="480"/>
                  <a:pt x="14140" y="480"/>
                </a:cubicBezTo>
                <a:cubicBezTo>
                  <a:pt x="14134" y="480"/>
                  <a:pt x="14134" y="480"/>
                  <a:pt x="14134" y="480"/>
                </a:cubicBezTo>
                <a:cubicBezTo>
                  <a:pt x="14134" y="492"/>
                  <a:pt x="14134" y="504"/>
                  <a:pt x="14134" y="516"/>
                </a:cubicBezTo>
                <a:cubicBezTo>
                  <a:pt x="14152" y="516"/>
                  <a:pt x="14158" y="516"/>
                  <a:pt x="14181" y="516"/>
                </a:cubicBezTo>
                <a:cubicBezTo>
                  <a:pt x="14193" y="516"/>
                  <a:pt x="14193" y="516"/>
                  <a:pt x="14193" y="516"/>
                </a:cubicBezTo>
                <a:cubicBezTo>
                  <a:pt x="14193" y="516"/>
                  <a:pt x="14199" y="522"/>
                  <a:pt x="14199" y="528"/>
                </a:cubicBezTo>
                <a:cubicBezTo>
                  <a:pt x="14205" y="528"/>
                  <a:pt x="14205" y="540"/>
                  <a:pt x="14205" y="540"/>
                </a:cubicBezTo>
                <a:cubicBezTo>
                  <a:pt x="14211" y="540"/>
                  <a:pt x="14217" y="540"/>
                  <a:pt x="14217" y="540"/>
                </a:cubicBezTo>
                <a:cubicBezTo>
                  <a:pt x="14223" y="540"/>
                  <a:pt x="14229" y="540"/>
                  <a:pt x="14229" y="540"/>
                </a:cubicBezTo>
                <a:cubicBezTo>
                  <a:pt x="14235" y="540"/>
                  <a:pt x="14235" y="534"/>
                  <a:pt x="14241" y="534"/>
                </a:cubicBezTo>
                <a:cubicBezTo>
                  <a:pt x="14247" y="528"/>
                  <a:pt x="14253" y="528"/>
                  <a:pt x="14253" y="528"/>
                </a:cubicBezTo>
                <a:cubicBezTo>
                  <a:pt x="14253" y="522"/>
                  <a:pt x="14253" y="522"/>
                  <a:pt x="14253" y="516"/>
                </a:cubicBezTo>
                <a:cubicBezTo>
                  <a:pt x="14253" y="504"/>
                  <a:pt x="14253" y="504"/>
                  <a:pt x="14253" y="504"/>
                </a:cubicBezTo>
                <a:cubicBezTo>
                  <a:pt x="14253" y="498"/>
                  <a:pt x="14247" y="498"/>
                  <a:pt x="14247" y="492"/>
                </a:cubicBezTo>
                <a:cubicBezTo>
                  <a:pt x="14241" y="492"/>
                  <a:pt x="14241" y="492"/>
                  <a:pt x="14235" y="492"/>
                </a:cubicBezTo>
                <a:close/>
                <a:moveTo>
                  <a:pt x="14122" y="308"/>
                </a:moveTo>
                <a:lnTo>
                  <a:pt x="14122" y="308"/>
                </a:lnTo>
                <a:cubicBezTo>
                  <a:pt x="14110" y="308"/>
                  <a:pt x="14110" y="320"/>
                  <a:pt x="14104" y="320"/>
                </a:cubicBezTo>
                <a:cubicBezTo>
                  <a:pt x="14098" y="320"/>
                  <a:pt x="14092" y="314"/>
                  <a:pt x="14087" y="314"/>
                </a:cubicBezTo>
                <a:cubicBezTo>
                  <a:pt x="14087" y="314"/>
                  <a:pt x="14081" y="308"/>
                  <a:pt x="14075" y="308"/>
                </a:cubicBezTo>
                <a:cubicBezTo>
                  <a:pt x="14069" y="320"/>
                  <a:pt x="14069" y="320"/>
                  <a:pt x="14069" y="320"/>
                </a:cubicBezTo>
                <a:cubicBezTo>
                  <a:pt x="14069" y="344"/>
                  <a:pt x="14069" y="344"/>
                  <a:pt x="14069" y="344"/>
                </a:cubicBezTo>
                <a:cubicBezTo>
                  <a:pt x="14075" y="344"/>
                  <a:pt x="14075" y="344"/>
                  <a:pt x="14081" y="344"/>
                </a:cubicBezTo>
                <a:cubicBezTo>
                  <a:pt x="14087" y="350"/>
                  <a:pt x="14087" y="356"/>
                  <a:pt x="14092" y="356"/>
                </a:cubicBezTo>
                <a:cubicBezTo>
                  <a:pt x="14098" y="356"/>
                  <a:pt x="14098" y="362"/>
                  <a:pt x="14104" y="362"/>
                </a:cubicBezTo>
                <a:cubicBezTo>
                  <a:pt x="14110" y="362"/>
                  <a:pt x="14110" y="362"/>
                  <a:pt x="14110" y="362"/>
                </a:cubicBezTo>
                <a:cubicBezTo>
                  <a:pt x="14116" y="362"/>
                  <a:pt x="14122" y="362"/>
                  <a:pt x="14128" y="356"/>
                </a:cubicBezTo>
                <a:cubicBezTo>
                  <a:pt x="14134" y="356"/>
                  <a:pt x="14140" y="356"/>
                  <a:pt x="14140" y="350"/>
                </a:cubicBezTo>
                <a:cubicBezTo>
                  <a:pt x="14140" y="350"/>
                  <a:pt x="14140" y="344"/>
                  <a:pt x="14140" y="338"/>
                </a:cubicBezTo>
                <a:cubicBezTo>
                  <a:pt x="14140" y="338"/>
                  <a:pt x="14140" y="332"/>
                  <a:pt x="14134" y="332"/>
                </a:cubicBezTo>
                <a:cubicBezTo>
                  <a:pt x="14134" y="326"/>
                  <a:pt x="14140" y="320"/>
                  <a:pt x="14134" y="320"/>
                </a:cubicBezTo>
                <a:cubicBezTo>
                  <a:pt x="14134" y="314"/>
                  <a:pt x="14128" y="308"/>
                  <a:pt x="14122" y="308"/>
                </a:cubicBezTo>
                <a:close/>
                <a:moveTo>
                  <a:pt x="11893" y="1648"/>
                </a:moveTo>
                <a:lnTo>
                  <a:pt x="11893" y="1648"/>
                </a:lnTo>
                <a:cubicBezTo>
                  <a:pt x="11887" y="1648"/>
                  <a:pt x="11887" y="1648"/>
                  <a:pt x="11881" y="1648"/>
                </a:cubicBezTo>
                <a:cubicBezTo>
                  <a:pt x="11875" y="1642"/>
                  <a:pt x="11875" y="1642"/>
                  <a:pt x="11869" y="1642"/>
                </a:cubicBezTo>
                <a:cubicBezTo>
                  <a:pt x="11863" y="1642"/>
                  <a:pt x="11863" y="1636"/>
                  <a:pt x="11863" y="1631"/>
                </a:cubicBezTo>
                <a:cubicBezTo>
                  <a:pt x="11863" y="1631"/>
                  <a:pt x="11863" y="1625"/>
                  <a:pt x="11863" y="1619"/>
                </a:cubicBezTo>
                <a:cubicBezTo>
                  <a:pt x="11792" y="1619"/>
                  <a:pt x="11792" y="1619"/>
                  <a:pt x="11792" y="1619"/>
                </a:cubicBezTo>
                <a:cubicBezTo>
                  <a:pt x="11792" y="1625"/>
                  <a:pt x="11792" y="1631"/>
                  <a:pt x="11792" y="1636"/>
                </a:cubicBezTo>
                <a:cubicBezTo>
                  <a:pt x="11792" y="1636"/>
                  <a:pt x="11792" y="1642"/>
                  <a:pt x="11798" y="1648"/>
                </a:cubicBezTo>
                <a:cubicBezTo>
                  <a:pt x="11798" y="1702"/>
                  <a:pt x="11798" y="1702"/>
                  <a:pt x="11798" y="1702"/>
                </a:cubicBezTo>
                <a:cubicBezTo>
                  <a:pt x="11827" y="1702"/>
                  <a:pt x="11827" y="1702"/>
                  <a:pt x="11827" y="1702"/>
                </a:cubicBezTo>
                <a:cubicBezTo>
                  <a:pt x="11834" y="1702"/>
                  <a:pt x="11839" y="1702"/>
                  <a:pt x="11839" y="1696"/>
                </a:cubicBezTo>
                <a:cubicBezTo>
                  <a:pt x="11845" y="1690"/>
                  <a:pt x="11845" y="1684"/>
                  <a:pt x="11851" y="1678"/>
                </a:cubicBezTo>
                <a:cubicBezTo>
                  <a:pt x="11851" y="1678"/>
                  <a:pt x="11851" y="1678"/>
                  <a:pt x="11857" y="1678"/>
                </a:cubicBezTo>
                <a:cubicBezTo>
                  <a:pt x="11863" y="1678"/>
                  <a:pt x="11863" y="1678"/>
                  <a:pt x="11875" y="1672"/>
                </a:cubicBezTo>
                <a:cubicBezTo>
                  <a:pt x="11875" y="1672"/>
                  <a:pt x="11881" y="1672"/>
                  <a:pt x="11887" y="1672"/>
                </a:cubicBezTo>
                <a:cubicBezTo>
                  <a:pt x="11887" y="1666"/>
                  <a:pt x="11887" y="1666"/>
                  <a:pt x="11893" y="1660"/>
                </a:cubicBezTo>
                <a:cubicBezTo>
                  <a:pt x="11893" y="1654"/>
                  <a:pt x="11893" y="1654"/>
                  <a:pt x="11893" y="1648"/>
                </a:cubicBezTo>
                <a:close/>
                <a:moveTo>
                  <a:pt x="12112" y="1233"/>
                </a:moveTo>
                <a:lnTo>
                  <a:pt x="12112" y="1233"/>
                </a:lnTo>
                <a:cubicBezTo>
                  <a:pt x="12106" y="1233"/>
                  <a:pt x="12100" y="1233"/>
                  <a:pt x="12088" y="1233"/>
                </a:cubicBezTo>
                <a:cubicBezTo>
                  <a:pt x="12082" y="1233"/>
                  <a:pt x="12082" y="1233"/>
                  <a:pt x="12077" y="1233"/>
                </a:cubicBezTo>
                <a:cubicBezTo>
                  <a:pt x="12077" y="1269"/>
                  <a:pt x="12077" y="1269"/>
                  <a:pt x="12077" y="1269"/>
                </a:cubicBezTo>
                <a:cubicBezTo>
                  <a:pt x="12065" y="1269"/>
                  <a:pt x="12059" y="1269"/>
                  <a:pt x="12047" y="1269"/>
                </a:cubicBezTo>
                <a:cubicBezTo>
                  <a:pt x="12041" y="1275"/>
                  <a:pt x="12035" y="1275"/>
                  <a:pt x="12023" y="1281"/>
                </a:cubicBezTo>
                <a:cubicBezTo>
                  <a:pt x="12023" y="1287"/>
                  <a:pt x="12023" y="1287"/>
                  <a:pt x="12023" y="1293"/>
                </a:cubicBezTo>
                <a:cubicBezTo>
                  <a:pt x="12023" y="1299"/>
                  <a:pt x="12029" y="1299"/>
                  <a:pt x="12029" y="1304"/>
                </a:cubicBezTo>
                <a:cubicBezTo>
                  <a:pt x="12029" y="1304"/>
                  <a:pt x="12029" y="1310"/>
                  <a:pt x="12029" y="1316"/>
                </a:cubicBezTo>
                <a:cubicBezTo>
                  <a:pt x="12023" y="1322"/>
                  <a:pt x="12017" y="1316"/>
                  <a:pt x="12017" y="1322"/>
                </a:cubicBezTo>
                <a:cubicBezTo>
                  <a:pt x="12011" y="1328"/>
                  <a:pt x="12017" y="1328"/>
                  <a:pt x="12017" y="1334"/>
                </a:cubicBezTo>
                <a:cubicBezTo>
                  <a:pt x="12017" y="1340"/>
                  <a:pt x="12011" y="1340"/>
                  <a:pt x="12011" y="1346"/>
                </a:cubicBezTo>
                <a:cubicBezTo>
                  <a:pt x="12005" y="1346"/>
                  <a:pt x="12000" y="1346"/>
                  <a:pt x="11988" y="1346"/>
                </a:cubicBezTo>
                <a:cubicBezTo>
                  <a:pt x="11988" y="1346"/>
                  <a:pt x="11982" y="1346"/>
                  <a:pt x="11976" y="1346"/>
                </a:cubicBezTo>
                <a:cubicBezTo>
                  <a:pt x="11976" y="1346"/>
                  <a:pt x="11970" y="1352"/>
                  <a:pt x="11970" y="1358"/>
                </a:cubicBezTo>
                <a:cubicBezTo>
                  <a:pt x="11970" y="1358"/>
                  <a:pt x="11970" y="1364"/>
                  <a:pt x="11970" y="1370"/>
                </a:cubicBezTo>
                <a:cubicBezTo>
                  <a:pt x="11970" y="1376"/>
                  <a:pt x="11958" y="1370"/>
                  <a:pt x="11958" y="1376"/>
                </a:cubicBezTo>
                <a:cubicBezTo>
                  <a:pt x="11952" y="1382"/>
                  <a:pt x="11958" y="1387"/>
                  <a:pt x="11958" y="1399"/>
                </a:cubicBezTo>
                <a:cubicBezTo>
                  <a:pt x="11958" y="1399"/>
                  <a:pt x="11958" y="1405"/>
                  <a:pt x="11958" y="1411"/>
                </a:cubicBezTo>
                <a:lnTo>
                  <a:pt x="11958" y="1417"/>
                </a:lnTo>
                <a:cubicBezTo>
                  <a:pt x="11958" y="1423"/>
                  <a:pt x="11958" y="1429"/>
                  <a:pt x="11958" y="1429"/>
                </a:cubicBezTo>
                <a:cubicBezTo>
                  <a:pt x="11988" y="1435"/>
                  <a:pt x="11988" y="1435"/>
                  <a:pt x="11988" y="1435"/>
                </a:cubicBezTo>
                <a:cubicBezTo>
                  <a:pt x="11988" y="1429"/>
                  <a:pt x="11988" y="1423"/>
                  <a:pt x="11988" y="1423"/>
                </a:cubicBezTo>
                <a:cubicBezTo>
                  <a:pt x="11993" y="1417"/>
                  <a:pt x="12000" y="1417"/>
                  <a:pt x="12000" y="1417"/>
                </a:cubicBezTo>
                <a:cubicBezTo>
                  <a:pt x="12005" y="1417"/>
                  <a:pt x="12011" y="1417"/>
                  <a:pt x="12011" y="1417"/>
                </a:cubicBezTo>
                <a:cubicBezTo>
                  <a:pt x="12011" y="1423"/>
                  <a:pt x="12011" y="1429"/>
                  <a:pt x="12017" y="1429"/>
                </a:cubicBezTo>
                <a:cubicBezTo>
                  <a:pt x="12017" y="1435"/>
                  <a:pt x="12023" y="1441"/>
                  <a:pt x="12023" y="1441"/>
                </a:cubicBezTo>
                <a:cubicBezTo>
                  <a:pt x="12029" y="1441"/>
                  <a:pt x="12035" y="1435"/>
                  <a:pt x="12035" y="1429"/>
                </a:cubicBezTo>
                <a:cubicBezTo>
                  <a:pt x="12035" y="1429"/>
                  <a:pt x="12035" y="1423"/>
                  <a:pt x="12035" y="1417"/>
                </a:cubicBezTo>
                <a:cubicBezTo>
                  <a:pt x="12041" y="1423"/>
                  <a:pt x="12041" y="1423"/>
                  <a:pt x="12047" y="1423"/>
                </a:cubicBezTo>
                <a:cubicBezTo>
                  <a:pt x="12053" y="1429"/>
                  <a:pt x="12053" y="1435"/>
                  <a:pt x="12059" y="1435"/>
                </a:cubicBezTo>
                <a:cubicBezTo>
                  <a:pt x="12065" y="1441"/>
                  <a:pt x="12077" y="1441"/>
                  <a:pt x="12082" y="1453"/>
                </a:cubicBezTo>
                <a:cubicBezTo>
                  <a:pt x="12088" y="1453"/>
                  <a:pt x="12088" y="1459"/>
                  <a:pt x="12088" y="1465"/>
                </a:cubicBezTo>
                <a:cubicBezTo>
                  <a:pt x="12071" y="1488"/>
                  <a:pt x="12071" y="1488"/>
                  <a:pt x="12071" y="1488"/>
                </a:cubicBezTo>
                <a:cubicBezTo>
                  <a:pt x="12071" y="1494"/>
                  <a:pt x="12071" y="1494"/>
                  <a:pt x="12071" y="1494"/>
                </a:cubicBezTo>
                <a:cubicBezTo>
                  <a:pt x="12071" y="1500"/>
                  <a:pt x="12077" y="1500"/>
                  <a:pt x="12077" y="1506"/>
                </a:cubicBezTo>
                <a:cubicBezTo>
                  <a:pt x="12136" y="1506"/>
                  <a:pt x="12136" y="1506"/>
                  <a:pt x="12136" y="1506"/>
                </a:cubicBezTo>
                <a:cubicBezTo>
                  <a:pt x="12154" y="1506"/>
                  <a:pt x="12159" y="1512"/>
                  <a:pt x="12177" y="1512"/>
                </a:cubicBezTo>
                <a:cubicBezTo>
                  <a:pt x="12183" y="1512"/>
                  <a:pt x="12189" y="1512"/>
                  <a:pt x="12195" y="1512"/>
                </a:cubicBezTo>
                <a:cubicBezTo>
                  <a:pt x="12201" y="1512"/>
                  <a:pt x="12207" y="1518"/>
                  <a:pt x="12219" y="1518"/>
                </a:cubicBezTo>
                <a:cubicBezTo>
                  <a:pt x="12225" y="1518"/>
                  <a:pt x="12231" y="1518"/>
                  <a:pt x="12237" y="1518"/>
                </a:cubicBezTo>
                <a:cubicBezTo>
                  <a:pt x="12254" y="1518"/>
                  <a:pt x="12254" y="1518"/>
                  <a:pt x="12254" y="1518"/>
                </a:cubicBezTo>
                <a:cubicBezTo>
                  <a:pt x="12260" y="1518"/>
                  <a:pt x="12260" y="1518"/>
                  <a:pt x="12266" y="1518"/>
                </a:cubicBezTo>
                <a:cubicBezTo>
                  <a:pt x="12272" y="1518"/>
                  <a:pt x="12272" y="1518"/>
                  <a:pt x="12272" y="1518"/>
                </a:cubicBezTo>
                <a:cubicBezTo>
                  <a:pt x="12272" y="1494"/>
                  <a:pt x="12272" y="1494"/>
                  <a:pt x="12272" y="1494"/>
                </a:cubicBezTo>
                <a:cubicBezTo>
                  <a:pt x="12272" y="1488"/>
                  <a:pt x="12272" y="1488"/>
                  <a:pt x="12272" y="1482"/>
                </a:cubicBezTo>
                <a:cubicBezTo>
                  <a:pt x="12272" y="1476"/>
                  <a:pt x="12260" y="1482"/>
                  <a:pt x="12260" y="1476"/>
                </a:cubicBezTo>
                <a:cubicBezTo>
                  <a:pt x="12260" y="1470"/>
                  <a:pt x="12260" y="1465"/>
                  <a:pt x="12260" y="1453"/>
                </a:cubicBezTo>
                <a:cubicBezTo>
                  <a:pt x="12254" y="1453"/>
                  <a:pt x="12254" y="1459"/>
                  <a:pt x="12248" y="1453"/>
                </a:cubicBezTo>
                <a:cubicBezTo>
                  <a:pt x="12243" y="1453"/>
                  <a:pt x="12243" y="1447"/>
                  <a:pt x="12237" y="1447"/>
                </a:cubicBezTo>
                <a:cubicBezTo>
                  <a:pt x="12237" y="1441"/>
                  <a:pt x="12237" y="1435"/>
                  <a:pt x="12237" y="1435"/>
                </a:cubicBezTo>
                <a:cubicBezTo>
                  <a:pt x="12237" y="1429"/>
                  <a:pt x="12231" y="1429"/>
                  <a:pt x="12225" y="1423"/>
                </a:cubicBezTo>
                <a:cubicBezTo>
                  <a:pt x="12225" y="1423"/>
                  <a:pt x="12219" y="1417"/>
                  <a:pt x="12213" y="1417"/>
                </a:cubicBezTo>
                <a:cubicBezTo>
                  <a:pt x="12213" y="1411"/>
                  <a:pt x="12207" y="1405"/>
                  <a:pt x="12201" y="1399"/>
                </a:cubicBezTo>
                <a:cubicBezTo>
                  <a:pt x="12201" y="1399"/>
                  <a:pt x="12201" y="1393"/>
                  <a:pt x="12195" y="1387"/>
                </a:cubicBezTo>
                <a:lnTo>
                  <a:pt x="12189" y="1387"/>
                </a:lnTo>
                <a:cubicBezTo>
                  <a:pt x="12183" y="1382"/>
                  <a:pt x="12189" y="1376"/>
                  <a:pt x="12189" y="1376"/>
                </a:cubicBezTo>
                <a:cubicBezTo>
                  <a:pt x="12183" y="1370"/>
                  <a:pt x="12189" y="1370"/>
                  <a:pt x="12189" y="1364"/>
                </a:cubicBezTo>
                <a:cubicBezTo>
                  <a:pt x="12183" y="1358"/>
                  <a:pt x="12183" y="1352"/>
                  <a:pt x="12183" y="1346"/>
                </a:cubicBezTo>
                <a:cubicBezTo>
                  <a:pt x="12183" y="1340"/>
                  <a:pt x="12183" y="1340"/>
                  <a:pt x="12183" y="1340"/>
                </a:cubicBezTo>
                <a:cubicBezTo>
                  <a:pt x="12183" y="1334"/>
                  <a:pt x="12189" y="1334"/>
                  <a:pt x="12195" y="1334"/>
                </a:cubicBezTo>
                <a:cubicBezTo>
                  <a:pt x="12195" y="1328"/>
                  <a:pt x="12195" y="1322"/>
                  <a:pt x="12195" y="1322"/>
                </a:cubicBezTo>
                <a:cubicBezTo>
                  <a:pt x="12195" y="1304"/>
                  <a:pt x="12189" y="1299"/>
                  <a:pt x="12195" y="1287"/>
                </a:cubicBezTo>
                <a:cubicBezTo>
                  <a:pt x="12195" y="1281"/>
                  <a:pt x="12201" y="1281"/>
                  <a:pt x="12207" y="1281"/>
                </a:cubicBezTo>
                <a:cubicBezTo>
                  <a:pt x="12213" y="1275"/>
                  <a:pt x="12219" y="1269"/>
                  <a:pt x="12225" y="1257"/>
                </a:cubicBezTo>
                <a:cubicBezTo>
                  <a:pt x="12231" y="1257"/>
                  <a:pt x="12225" y="1245"/>
                  <a:pt x="12231" y="1245"/>
                </a:cubicBezTo>
                <a:cubicBezTo>
                  <a:pt x="12231" y="1245"/>
                  <a:pt x="12237" y="1245"/>
                  <a:pt x="12243" y="1245"/>
                </a:cubicBezTo>
                <a:cubicBezTo>
                  <a:pt x="12243" y="1239"/>
                  <a:pt x="12248" y="1245"/>
                  <a:pt x="12254" y="1239"/>
                </a:cubicBezTo>
                <a:cubicBezTo>
                  <a:pt x="12254" y="1239"/>
                  <a:pt x="12248" y="1233"/>
                  <a:pt x="12254" y="1227"/>
                </a:cubicBezTo>
                <a:cubicBezTo>
                  <a:pt x="12254" y="1227"/>
                  <a:pt x="12260" y="1227"/>
                  <a:pt x="12266" y="1227"/>
                </a:cubicBezTo>
                <a:cubicBezTo>
                  <a:pt x="12272" y="1221"/>
                  <a:pt x="12278" y="1215"/>
                  <a:pt x="12284" y="1204"/>
                </a:cubicBezTo>
                <a:cubicBezTo>
                  <a:pt x="12284" y="1204"/>
                  <a:pt x="12284" y="1198"/>
                  <a:pt x="12284" y="1192"/>
                </a:cubicBezTo>
                <a:cubicBezTo>
                  <a:pt x="12284" y="1192"/>
                  <a:pt x="12290" y="1192"/>
                  <a:pt x="12296" y="1186"/>
                </a:cubicBezTo>
                <a:cubicBezTo>
                  <a:pt x="12296" y="1186"/>
                  <a:pt x="12296" y="1180"/>
                  <a:pt x="12302" y="1180"/>
                </a:cubicBezTo>
                <a:cubicBezTo>
                  <a:pt x="12302" y="1174"/>
                  <a:pt x="12308" y="1180"/>
                  <a:pt x="12314" y="1180"/>
                </a:cubicBezTo>
                <a:cubicBezTo>
                  <a:pt x="12320" y="1174"/>
                  <a:pt x="12325" y="1168"/>
                  <a:pt x="12332" y="1156"/>
                </a:cubicBezTo>
                <a:cubicBezTo>
                  <a:pt x="12332" y="1156"/>
                  <a:pt x="12332" y="1150"/>
                  <a:pt x="12332" y="1144"/>
                </a:cubicBezTo>
                <a:cubicBezTo>
                  <a:pt x="12332" y="1144"/>
                  <a:pt x="12337" y="1138"/>
                  <a:pt x="12337" y="1132"/>
                </a:cubicBezTo>
                <a:cubicBezTo>
                  <a:pt x="12343" y="1132"/>
                  <a:pt x="12349" y="1132"/>
                  <a:pt x="12349" y="1127"/>
                </a:cubicBezTo>
                <a:cubicBezTo>
                  <a:pt x="12349" y="1121"/>
                  <a:pt x="12355" y="1121"/>
                  <a:pt x="12355" y="1115"/>
                </a:cubicBezTo>
                <a:cubicBezTo>
                  <a:pt x="12361" y="1109"/>
                  <a:pt x="12355" y="1109"/>
                  <a:pt x="12355" y="1103"/>
                </a:cubicBezTo>
                <a:cubicBezTo>
                  <a:pt x="12367" y="1103"/>
                  <a:pt x="12373" y="1103"/>
                  <a:pt x="12385" y="1103"/>
                </a:cubicBezTo>
                <a:cubicBezTo>
                  <a:pt x="12391" y="1103"/>
                  <a:pt x="12391" y="1103"/>
                  <a:pt x="12397" y="1103"/>
                </a:cubicBezTo>
                <a:cubicBezTo>
                  <a:pt x="12403" y="1103"/>
                  <a:pt x="12403" y="1091"/>
                  <a:pt x="12409" y="1091"/>
                </a:cubicBezTo>
                <a:cubicBezTo>
                  <a:pt x="12409" y="1091"/>
                  <a:pt x="12414" y="1091"/>
                  <a:pt x="12420" y="1091"/>
                </a:cubicBezTo>
                <a:cubicBezTo>
                  <a:pt x="12426" y="1091"/>
                  <a:pt x="12432" y="1091"/>
                  <a:pt x="12432" y="1085"/>
                </a:cubicBezTo>
                <a:cubicBezTo>
                  <a:pt x="12438" y="1079"/>
                  <a:pt x="12432" y="1073"/>
                  <a:pt x="12432" y="1073"/>
                </a:cubicBezTo>
                <a:cubicBezTo>
                  <a:pt x="12438" y="1067"/>
                  <a:pt x="12444" y="1067"/>
                  <a:pt x="12444" y="1067"/>
                </a:cubicBezTo>
                <a:cubicBezTo>
                  <a:pt x="12450" y="1067"/>
                  <a:pt x="12456" y="1067"/>
                  <a:pt x="12456" y="1067"/>
                </a:cubicBezTo>
                <a:cubicBezTo>
                  <a:pt x="12462" y="1067"/>
                  <a:pt x="12468" y="1067"/>
                  <a:pt x="12468" y="1067"/>
                </a:cubicBezTo>
                <a:cubicBezTo>
                  <a:pt x="12474" y="1061"/>
                  <a:pt x="12474" y="1061"/>
                  <a:pt x="12480" y="1055"/>
                </a:cubicBezTo>
                <a:cubicBezTo>
                  <a:pt x="12486" y="1055"/>
                  <a:pt x="12486" y="1050"/>
                  <a:pt x="12486" y="1044"/>
                </a:cubicBezTo>
                <a:cubicBezTo>
                  <a:pt x="12492" y="1044"/>
                  <a:pt x="12492" y="1044"/>
                  <a:pt x="12498" y="1038"/>
                </a:cubicBezTo>
                <a:cubicBezTo>
                  <a:pt x="12503" y="1038"/>
                  <a:pt x="12509" y="1038"/>
                  <a:pt x="12509" y="1032"/>
                </a:cubicBezTo>
                <a:cubicBezTo>
                  <a:pt x="12509" y="1020"/>
                  <a:pt x="12509" y="1014"/>
                  <a:pt x="12503" y="1008"/>
                </a:cubicBezTo>
                <a:cubicBezTo>
                  <a:pt x="12515" y="1008"/>
                  <a:pt x="12521" y="1008"/>
                  <a:pt x="12527" y="1008"/>
                </a:cubicBezTo>
                <a:cubicBezTo>
                  <a:pt x="12545" y="1008"/>
                  <a:pt x="12557" y="1008"/>
                  <a:pt x="12575" y="1002"/>
                </a:cubicBezTo>
                <a:cubicBezTo>
                  <a:pt x="12580" y="1002"/>
                  <a:pt x="12580" y="996"/>
                  <a:pt x="12580" y="990"/>
                </a:cubicBezTo>
                <a:cubicBezTo>
                  <a:pt x="12586" y="990"/>
                  <a:pt x="12592" y="984"/>
                  <a:pt x="12598" y="978"/>
                </a:cubicBezTo>
                <a:cubicBezTo>
                  <a:pt x="12598" y="978"/>
                  <a:pt x="12604" y="978"/>
                  <a:pt x="12610" y="978"/>
                </a:cubicBezTo>
                <a:cubicBezTo>
                  <a:pt x="12616" y="978"/>
                  <a:pt x="12622" y="972"/>
                  <a:pt x="12634" y="972"/>
                </a:cubicBezTo>
                <a:cubicBezTo>
                  <a:pt x="12699" y="972"/>
                  <a:pt x="12699" y="972"/>
                  <a:pt x="12699" y="972"/>
                </a:cubicBezTo>
                <a:cubicBezTo>
                  <a:pt x="12705" y="972"/>
                  <a:pt x="12711" y="966"/>
                  <a:pt x="12711" y="966"/>
                </a:cubicBezTo>
                <a:cubicBezTo>
                  <a:pt x="12717" y="961"/>
                  <a:pt x="12717" y="955"/>
                  <a:pt x="12723" y="955"/>
                </a:cubicBezTo>
                <a:cubicBezTo>
                  <a:pt x="12729" y="955"/>
                  <a:pt x="12735" y="955"/>
                  <a:pt x="12747" y="955"/>
                </a:cubicBezTo>
                <a:cubicBezTo>
                  <a:pt x="12752" y="955"/>
                  <a:pt x="12758" y="955"/>
                  <a:pt x="12770" y="955"/>
                </a:cubicBezTo>
                <a:cubicBezTo>
                  <a:pt x="12782" y="949"/>
                  <a:pt x="12782" y="937"/>
                  <a:pt x="12794" y="937"/>
                </a:cubicBezTo>
                <a:cubicBezTo>
                  <a:pt x="12847" y="937"/>
                  <a:pt x="12847" y="937"/>
                  <a:pt x="12847" y="937"/>
                </a:cubicBezTo>
                <a:cubicBezTo>
                  <a:pt x="12853" y="937"/>
                  <a:pt x="12859" y="931"/>
                  <a:pt x="12859" y="931"/>
                </a:cubicBezTo>
                <a:cubicBezTo>
                  <a:pt x="12871" y="925"/>
                  <a:pt x="12871" y="913"/>
                  <a:pt x="12883" y="907"/>
                </a:cubicBezTo>
                <a:cubicBezTo>
                  <a:pt x="12883" y="901"/>
                  <a:pt x="12883" y="895"/>
                  <a:pt x="12889" y="895"/>
                </a:cubicBezTo>
                <a:cubicBezTo>
                  <a:pt x="12889" y="895"/>
                  <a:pt x="12895" y="895"/>
                  <a:pt x="12895" y="889"/>
                </a:cubicBezTo>
                <a:cubicBezTo>
                  <a:pt x="12907" y="889"/>
                  <a:pt x="12913" y="889"/>
                  <a:pt x="12918" y="889"/>
                </a:cubicBezTo>
                <a:cubicBezTo>
                  <a:pt x="12924" y="884"/>
                  <a:pt x="12924" y="884"/>
                  <a:pt x="12924" y="877"/>
                </a:cubicBezTo>
                <a:cubicBezTo>
                  <a:pt x="12924" y="872"/>
                  <a:pt x="12918" y="866"/>
                  <a:pt x="12918" y="866"/>
                </a:cubicBezTo>
                <a:cubicBezTo>
                  <a:pt x="12918" y="860"/>
                  <a:pt x="12913" y="854"/>
                  <a:pt x="12913" y="854"/>
                </a:cubicBezTo>
                <a:cubicBezTo>
                  <a:pt x="12913" y="848"/>
                  <a:pt x="12913" y="842"/>
                  <a:pt x="12907" y="842"/>
                </a:cubicBezTo>
                <a:cubicBezTo>
                  <a:pt x="12901" y="836"/>
                  <a:pt x="12895" y="842"/>
                  <a:pt x="12883" y="842"/>
                </a:cubicBezTo>
                <a:cubicBezTo>
                  <a:pt x="12877" y="842"/>
                  <a:pt x="12877" y="836"/>
                  <a:pt x="12871" y="836"/>
                </a:cubicBezTo>
                <a:cubicBezTo>
                  <a:pt x="12859" y="836"/>
                  <a:pt x="12859" y="836"/>
                  <a:pt x="12859" y="836"/>
                </a:cubicBezTo>
                <a:cubicBezTo>
                  <a:pt x="12847" y="836"/>
                  <a:pt x="12847" y="836"/>
                  <a:pt x="12847" y="836"/>
                </a:cubicBezTo>
                <a:cubicBezTo>
                  <a:pt x="12841" y="836"/>
                  <a:pt x="12841" y="836"/>
                  <a:pt x="12835" y="836"/>
                </a:cubicBezTo>
                <a:cubicBezTo>
                  <a:pt x="12824" y="836"/>
                  <a:pt x="12818" y="836"/>
                  <a:pt x="12812" y="836"/>
                </a:cubicBezTo>
                <a:cubicBezTo>
                  <a:pt x="12800" y="842"/>
                  <a:pt x="12794" y="842"/>
                  <a:pt x="12788" y="848"/>
                </a:cubicBezTo>
                <a:cubicBezTo>
                  <a:pt x="12788" y="854"/>
                  <a:pt x="12788" y="860"/>
                  <a:pt x="12788" y="860"/>
                </a:cubicBezTo>
                <a:cubicBezTo>
                  <a:pt x="12782" y="866"/>
                  <a:pt x="12782" y="866"/>
                  <a:pt x="12782" y="872"/>
                </a:cubicBezTo>
                <a:cubicBezTo>
                  <a:pt x="12776" y="877"/>
                  <a:pt x="12776" y="877"/>
                  <a:pt x="12770" y="877"/>
                </a:cubicBezTo>
                <a:cubicBezTo>
                  <a:pt x="12758" y="884"/>
                  <a:pt x="12752" y="877"/>
                  <a:pt x="12747" y="877"/>
                </a:cubicBezTo>
                <a:cubicBezTo>
                  <a:pt x="12741" y="877"/>
                  <a:pt x="12741" y="877"/>
                  <a:pt x="12735" y="877"/>
                </a:cubicBezTo>
                <a:cubicBezTo>
                  <a:pt x="12729" y="884"/>
                  <a:pt x="12729" y="884"/>
                  <a:pt x="12723" y="884"/>
                </a:cubicBezTo>
                <a:cubicBezTo>
                  <a:pt x="12717" y="889"/>
                  <a:pt x="12717" y="895"/>
                  <a:pt x="12711" y="895"/>
                </a:cubicBezTo>
                <a:cubicBezTo>
                  <a:pt x="12705" y="895"/>
                  <a:pt x="12705" y="901"/>
                  <a:pt x="12699" y="901"/>
                </a:cubicBezTo>
                <a:cubicBezTo>
                  <a:pt x="12699" y="901"/>
                  <a:pt x="12693" y="901"/>
                  <a:pt x="12687" y="901"/>
                </a:cubicBezTo>
                <a:cubicBezTo>
                  <a:pt x="12681" y="901"/>
                  <a:pt x="12675" y="901"/>
                  <a:pt x="12664" y="901"/>
                </a:cubicBezTo>
                <a:cubicBezTo>
                  <a:pt x="12658" y="901"/>
                  <a:pt x="12658" y="901"/>
                  <a:pt x="12652" y="901"/>
                </a:cubicBezTo>
                <a:cubicBezTo>
                  <a:pt x="12646" y="907"/>
                  <a:pt x="12640" y="907"/>
                  <a:pt x="12640" y="907"/>
                </a:cubicBezTo>
                <a:cubicBezTo>
                  <a:pt x="12634" y="913"/>
                  <a:pt x="12628" y="913"/>
                  <a:pt x="12628" y="913"/>
                </a:cubicBezTo>
                <a:cubicBezTo>
                  <a:pt x="12622" y="913"/>
                  <a:pt x="12622" y="919"/>
                  <a:pt x="12616" y="919"/>
                </a:cubicBezTo>
                <a:cubicBezTo>
                  <a:pt x="12610" y="919"/>
                  <a:pt x="12610" y="919"/>
                  <a:pt x="12604" y="919"/>
                </a:cubicBezTo>
                <a:cubicBezTo>
                  <a:pt x="12586" y="925"/>
                  <a:pt x="12580" y="919"/>
                  <a:pt x="12563" y="919"/>
                </a:cubicBezTo>
                <a:cubicBezTo>
                  <a:pt x="12557" y="919"/>
                  <a:pt x="12551" y="919"/>
                  <a:pt x="12539" y="919"/>
                </a:cubicBezTo>
                <a:cubicBezTo>
                  <a:pt x="12527" y="919"/>
                  <a:pt x="12527" y="919"/>
                  <a:pt x="12527" y="919"/>
                </a:cubicBezTo>
                <a:cubicBezTo>
                  <a:pt x="12521" y="919"/>
                  <a:pt x="12521" y="919"/>
                  <a:pt x="12515" y="919"/>
                </a:cubicBezTo>
                <a:cubicBezTo>
                  <a:pt x="12503" y="919"/>
                  <a:pt x="12498" y="919"/>
                  <a:pt x="12492" y="919"/>
                </a:cubicBezTo>
                <a:cubicBezTo>
                  <a:pt x="12486" y="919"/>
                  <a:pt x="12480" y="925"/>
                  <a:pt x="12480" y="925"/>
                </a:cubicBezTo>
                <a:cubicBezTo>
                  <a:pt x="12468" y="931"/>
                  <a:pt x="12462" y="931"/>
                  <a:pt x="12456" y="937"/>
                </a:cubicBezTo>
                <a:cubicBezTo>
                  <a:pt x="12450" y="937"/>
                  <a:pt x="12450" y="943"/>
                  <a:pt x="12450" y="949"/>
                </a:cubicBezTo>
                <a:cubicBezTo>
                  <a:pt x="12444" y="955"/>
                  <a:pt x="12438" y="961"/>
                  <a:pt x="12432" y="966"/>
                </a:cubicBezTo>
                <a:cubicBezTo>
                  <a:pt x="12355" y="966"/>
                  <a:pt x="12355" y="966"/>
                  <a:pt x="12355" y="966"/>
                </a:cubicBezTo>
                <a:cubicBezTo>
                  <a:pt x="12349" y="972"/>
                  <a:pt x="12349" y="972"/>
                  <a:pt x="12343" y="978"/>
                </a:cubicBezTo>
                <a:cubicBezTo>
                  <a:pt x="12337" y="978"/>
                  <a:pt x="12337" y="984"/>
                  <a:pt x="12337" y="990"/>
                </a:cubicBezTo>
                <a:cubicBezTo>
                  <a:pt x="12332" y="990"/>
                  <a:pt x="12332" y="996"/>
                  <a:pt x="12325" y="1002"/>
                </a:cubicBezTo>
                <a:cubicBezTo>
                  <a:pt x="12325" y="1002"/>
                  <a:pt x="12320" y="1002"/>
                  <a:pt x="12314" y="1002"/>
                </a:cubicBezTo>
                <a:cubicBezTo>
                  <a:pt x="12308" y="1008"/>
                  <a:pt x="12302" y="1002"/>
                  <a:pt x="12296" y="1008"/>
                </a:cubicBezTo>
                <a:cubicBezTo>
                  <a:pt x="12296" y="1008"/>
                  <a:pt x="12290" y="1008"/>
                  <a:pt x="12284" y="1008"/>
                </a:cubicBezTo>
                <a:cubicBezTo>
                  <a:pt x="12284" y="1014"/>
                  <a:pt x="12278" y="1014"/>
                  <a:pt x="12272" y="1020"/>
                </a:cubicBezTo>
                <a:cubicBezTo>
                  <a:pt x="12272" y="1020"/>
                  <a:pt x="12272" y="1026"/>
                  <a:pt x="12272" y="1032"/>
                </a:cubicBezTo>
                <a:cubicBezTo>
                  <a:pt x="12272" y="1038"/>
                  <a:pt x="12272" y="1044"/>
                  <a:pt x="12272" y="1055"/>
                </a:cubicBezTo>
                <a:cubicBezTo>
                  <a:pt x="12266" y="1055"/>
                  <a:pt x="12266" y="1050"/>
                  <a:pt x="12260" y="1050"/>
                </a:cubicBezTo>
                <a:cubicBezTo>
                  <a:pt x="12243" y="1050"/>
                  <a:pt x="12237" y="1050"/>
                  <a:pt x="12225" y="1050"/>
                </a:cubicBezTo>
                <a:cubicBezTo>
                  <a:pt x="12219" y="1050"/>
                  <a:pt x="12219" y="1055"/>
                  <a:pt x="12213" y="1055"/>
                </a:cubicBezTo>
                <a:cubicBezTo>
                  <a:pt x="12213" y="1061"/>
                  <a:pt x="12219" y="1061"/>
                  <a:pt x="12219" y="1067"/>
                </a:cubicBezTo>
                <a:cubicBezTo>
                  <a:pt x="12219" y="1079"/>
                  <a:pt x="12213" y="1085"/>
                  <a:pt x="12207" y="1091"/>
                </a:cubicBezTo>
                <a:cubicBezTo>
                  <a:pt x="12201" y="1097"/>
                  <a:pt x="12195" y="1097"/>
                  <a:pt x="12195" y="1103"/>
                </a:cubicBezTo>
                <a:lnTo>
                  <a:pt x="12195" y="1109"/>
                </a:lnTo>
                <a:cubicBezTo>
                  <a:pt x="12195" y="1121"/>
                  <a:pt x="12195" y="1121"/>
                  <a:pt x="12195" y="1121"/>
                </a:cubicBezTo>
                <a:cubicBezTo>
                  <a:pt x="12195" y="1144"/>
                  <a:pt x="12195" y="1144"/>
                  <a:pt x="12195" y="1144"/>
                </a:cubicBezTo>
                <a:cubicBezTo>
                  <a:pt x="12189" y="1144"/>
                  <a:pt x="12183" y="1150"/>
                  <a:pt x="12177" y="1150"/>
                </a:cubicBezTo>
                <a:cubicBezTo>
                  <a:pt x="12166" y="1150"/>
                  <a:pt x="12154" y="1144"/>
                  <a:pt x="12142" y="1150"/>
                </a:cubicBezTo>
                <a:cubicBezTo>
                  <a:pt x="12136" y="1150"/>
                  <a:pt x="12124" y="1150"/>
                  <a:pt x="12118" y="1156"/>
                </a:cubicBezTo>
                <a:cubicBezTo>
                  <a:pt x="12112" y="1162"/>
                  <a:pt x="12106" y="1162"/>
                  <a:pt x="12106" y="1168"/>
                </a:cubicBezTo>
                <a:cubicBezTo>
                  <a:pt x="12094" y="1174"/>
                  <a:pt x="12088" y="1180"/>
                  <a:pt x="12088" y="1186"/>
                </a:cubicBezTo>
                <a:cubicBezTo>
                  <a:pt x="12088" y="1192"/>
                  <a:pt x="12094" y="1198"/>
                  <a:pt x="12094" y="1204"/>
                </a:cubicBezTo>
                <a:cubicBezTo>
                  <a:pt x="12100" y="1204"/>
                  <a:pt x="12100" y="1204"/>
                  <a:pt x="12106" y="1198"/>
                </a:cubicBezTo>
                <a:cubicBezTo>
                  <a:pt x="12112" y="1198"/>
                  <a:pt x="12118" y="1192"/>
                  <a:pt x="12124" y="1192"/>
                </a:cubicBezTo>
                <a:cubicBezTo>
                  <a:pt x="12130" y="1192"/>
                  <a:pt x="12136" y="1192"/>
                  <a:pt x="12142" y="1192"/>
                </a:cubicBezTo>
                <a:cubicBezTo>
                  <a:pt x="12136" y="1204"/>
                  <a:pt x="12136" y="1204"/>
                  <a:pt x="12136" y="1210"/>
                </a:cubicBezTo>
                <a:cubicBezTo>
                  <a:pt x="12136" y="1215"/>
                  <a:pt x="12136" y="1215"/>
                  <a:pt x="12136" y="1215"/>
                </a:cubicBezTo>
                <a:cubicBezTo>
                  <a:pt x="12136" y="1221"/>
                  <a:pt x="12142" y="1227"/>
                  <a:pt x="12142" y="1227"/>
                </a:cubicBezTo>
                <a:cubicBezTo>
                  <a:pt x="12136" y="1227"/>
                  <a:pt x="12118" y="1233"/>
                  <a:pt x="12112" y="1233"/>
                </a:cubicBezTo>
                <a:close/>
                <a:moveTo>
                  <a:pt x="12972" y="1263"/>
                </a:moveTo>
                <a:lnTo>
                  <a:pt x="12972" y="1263"/>
                </a:lnTo>
                <a:cubicBezTo>
                  <a:pt x="12978" y="1263"/>
                  <a:pt x="12984" y="1257"/>
                  <a:pt x="12990" y="1257"/>
                </a:cubicBezTo>
                <a:cubicBezTo>
                  <a:pt x="12990" y="1257"/>
                  <a:pt x="12996" y="1257"/>
                  <a:pt x="13002" y="1257"/>
                </a:cubicBezTo>
                <a:cubicBezTo>
                  <a:pt x="13002" y="1257"/>
                  <a:pt x="13007" y="1251"/>
                  <a:pt x="13013" y="1251"/>
                </a:cubicBezTo>
                <a:cubicBezTo>
                  <a:pt x="13019" y="1251"/>
                  <a:pt x="13025" y="1251"/>
                  <a:pt x="13037" y="1251"/>
                </a:cubicBezTo>
                <a:cubicBezTo>
                  <a:pt x="13043" y="1251"/>
                  <a:pt x="13043" y="1251"/>
                  <a:pt x="13043" y="1251"/>
                </a:cubicBezTo>
                <a:cubicBezTo>
                  <a:pt x="13049" y="1251"/>
                  <a:pt x="13055" y="1245"/>
                  <a:pt x="13055" y="1245"/>
                </a:cubicBezTo>
                <a:cubicBezTo>
                  <a:pt x="13055" y="1239"/>
                  <a:pt x="13061" y="1233"/>
                  <a:pt x="13055" y="1233"/>
                </a:cubicBezTo>
                <a:cubicBezTo>
                  <a:pt x="13055" y="1227"/>
                  <a:pt x="13055" y="1221"/>
                  <a:pt x="13049" y="1221"/>
                </a:cubicBezTo>
                <a:cubicBezTo>
                  <a:pt x="13043" y="1215"/>
                  <a:pt x="13043" y="1215"/>
                  <a:pt x="13037" y="1215"/>
                </a:cubicBezTo>
                <a:cubicBezTo>
                  <a:pt x="13031" y="1215"/>
                  <a:pt x="13031" y="1210"/>
                  <a:pt x="13025" y="1210"/>
                </a:cubicBezTo>
                <a:cubicBezTo>
                  <a:pt x="13019" y="1210"/>
                  <a:pt x="13019" y="1210"/>
                  <a:pt x="13013" y="1210"/>
                </a:cubicBezTo>
                <a:cubicBezTo>
                  <a:pt x="13002" y="1210"/>
                  <a:pt x="13002" y="1215"/>
                  <a:pt x="12990" y="1221"/>
                </a:cubicBezTo>
                <a:cubicBezTo>
                  <a:pt x="12984" y="1221"/>
                  <a:pt x="12984" y="1227"/>
                  <a:pt x="12978" y="1233"/>
                </a:cubicBezTo>
                <a:cubicBezTo>
                  <a:pt x="12972" y="1239"/>
                  <a:pt x="12966" y="1245"/>
                  <a:pt x="12960" y="1251"/>
                </a:cubicBezTo>
                <a:cubicBezTo>
                  <a:pt x="12960" y="1257"/>
                  <a:pt x="12966" y="1263"/>
                  <a:pt x="12972" y="1263"/>
                </a:cubicBezTo>
                <a:close/>
                <a:moveTo>
                  <a:pt x="12563" y="356"/>
                </a:moveTo>
                <a:lnTo>
                  <a:pt x="12563" y="356"/>
                </a:lnTo>
                <a:cubicBezTo>
                  <a:pt x="12569" y="368"/>
                  <a:pt x="12569" y="368"/>
                  <a:pt x="12569" y="368"/>
                </a:cubicBezTo>
                <a:cubicBezTo>
                  <a:pt x="12575" y="374"/>
                  <a:pt x="12580" y="379"/>
                  <a:pt x="12592" y="386"/>
                </a:cubicBezTo>
                <a:cubicBezTo>
                  <a:pt x="12598" y="391"/>
                  <a:pt x="12598" y="391"/>
                  <a:pt x="12604" y="397"/>
                </a:cubicBezTo>
                <a:cubicBezTo>
                  <a:pt x="12610" y="403"/>
                  <a:pt x="12622" y="403"/>
                  <a:pt x="12634" y="403"/>
                </a:cubicBezTo>
                <a:cubicBezTo>
                  <a:pt x="12640" y="403"/>
                  <a:pt x="12646" y="403"/>
                  <a:pt x="12652" y="403"/>
                </a:cubicBezTo>
                <a:cubicBezTo>
                  <a:pt x="12652" y="397"/>
                  <a:pt x="12658" y="397"/>
                  <a:pt x="12658" y="397"/>
                </a:cubicBezTo>
                <a:cubicBezTo>
                  <a:pt x="12664" y="391"/>
                  <a:pt x="12669" y="391"/>
                  <a:pt x="12669" y="391"/>
                </a:cubicBezTo>
                <a:cubicBezTo>
                  <a:pt x="12675" y="386"/>
                  <a:pt x="12675" y="379"/>
                  <a:pt x="12675" y="379"/>
                </a:cubicBezTo>
                <a:cubicBezTo>
                  <a:pt x="12681" y="374"/>
                  <a:pt x="12681" y="368"/>
                  <a:pt x="12687" y="368"/>
                </a:cubicBezTo>
                <a:cubicBezTo>
                  <a:pt x="12687" y="362"/>
                  <a:pt x="12693" y="368"/>
                  <a:pt x="12699" y="362"/>
                </a:cubicBezTo>
                <a:cubicBezTo>
                  <a:pt x="12699" y="362"/>
                  <a:pt x="12705" y="362"/>
                  <a:pt x="12711" y="356"/>
                </a:cubicBezTo>
                <a:cubicBezTo>
                  <a:pt x="12711" y="356"/>
                  <a:pt x="12717" y="356"/>
                  <a:pt x="12723" y="350"/>
                </a:cubicBezTo>
                <a:cubicBezTo>
                  <a:pt x="12729" y="350"/>
                  <a:pt x="12735" y="350"/>
                  <a:pt x="12741" y="344"/>
                </a:cubicBezTo>
                <a:cubicBezTo>
                  <a:pt x="12741" y="338"/>
                  <a:pt x="12741" y="338"/>
                  <a:pt x="12741" y="338"/>
                </a:cubicBezTo>
                <a:cubicBezTo>
                  <a:pt x="12735" y="332"/>
                  <a:pt x="12735" y="332"/>
                  <a:pt x="12729" y="332"/>
                </a:cubicBezTo>
                <a:cubicBezTo>
                  <a:pt x="12717" y="332"/>
                  <a:pt x="12717" y="332"/>
                  <a:pt x="12717" y="332"/>
                </a:cubicBezTo>
                <a:cubicBezTo>
                  <a:pt x="12717" y="332"/>
                  <a:pt x="12711" y="326"/>
                  <a:pt x="12705" y="326"/>
                </a:cubicBezTo>
                <a:cubicBezTo>
                  <a:pt x="12699" y="326"/>
                  <a:pt x="12693" y="326"/>
                  <a:pt x="12687" y="326"/>
                </a:cubicBezTo>
                <a:cubicBezTo>
                  <a:pt x="12681" y="326"/>
                  <a:pt x="12675" y="326"/>
                  <a:pt x="12669" y="326"/>
                </a:cubicBezTo>
                <a:cubicBezTo>
                  <a:pt x="12669" y="326"/>
                  <a:pt x="12664" y="326"/>
                  <a:pt x="12658" y="332"/>
                </a:cubicBezTo>
                <a:cubicBezTo>
                  <a:pt x="12658" y="332"/>
                  <a:pt x="12664" y="338"/>
                  <a:pt x="12658" y="338"/>
                </a:cubicBezTo>
                <a:cubicBezTo>
                  <a:pt x="12652" y="344"/>
                  <a:pt x="12652" y="338"/>
                  <a:pt x="12646" y="338"/>
                </a:cubicBezTo>
                <a:cubicBezTo>
                  <a:pt x="12634" y="344"/>
                  <a:pt x="12622" y="338"/>
                  <a:pt x="12610" y="338"/>
                </a:cubicBezTo>
                <a:cubicBezTo>
                  <a:pt x="12610" y="344"/>
                  <a:pt x="12604" y="344"/>
                  <a:pt x="12598" y="344"/>
                </a:cubicBezTo>
                <a:cubicBezTo>
                  <a:pt x="12598" y="344"/>
                  <a:pt x="12592" y="350"/>
                  <a:pt x="12586" y="350"/>
                </a:cubicBezTo>
                <a:cubicBezTo>
                  <a:pt x="12586" y="356"/>
                  <a:pt x="12580" y="362"/>
                  <a:pt x="12580" y="362"/>
                </a:cubicBezTo>
                <a:cubicBezTo>
                  <a:pt x="12575" y="362"/>
                  <a:pt x="12569" y="356"/>
                  <a:pt x="12563" y="356"/>
                </a:cubicBezTo>
                <a:close/>
                <a:moveTo>
                  <a:pt x="12426" y="356"/>
                </a:moveTo>
                <a:lnTo>
                  <a:pt x="12426" y="356"/>
                </a:lnTo>
                <a:cubicBezTo>
                  <a:pt x="12426" y="362"/>
                  <a:pt x="12426" y="362"/>
                  <a:pt x="12426" y="368"/>
                </a:cubicBezTo>
                <a:cubicBezTo>
                  <a:pt x="12420" y="368"/>
                  <a:pt x="12426" y="374"/>
                  <a:pt x="12426" y="379"/>
                </a:cubicBezTo>
                <a:cubicBezTo>
                  <a:pt x="12420" y="379"/>
                  <a:pt x="12414" y="379"/>
                  <a:pt x="12414" y="379"/>
                </a:cubicBezTo>
                <a:cubicBezTo>
                  <a:pt x="12403" y="386"/>
                  <a:pt x="12397" y="391"/>
                  <a:pt x="12391" y="397"/>
                </a:cubicBezTo>
                <a:cubicBezTo>
                  <a:pt x="12385" y="397"/>
                  <a:pt x="12385" y="403"/>
                  <a:pt x="12385" y="409"/>
                </a:cubicBezTo>
                <a:cubicBezTo>
                  <a:pt x="12397" y="415"/>
                  <a:pt x="12397" y="415"/>
                  <a:pt x="12397" y="415"/>
                </a:cubicBezTo>
                <a:cubicBezTo>
                  <a:pt x="12397" y="415"/>
                  <a:pt x="12403" y="421"/>
                  <a:pt x="12409" y="421"/>
                </a:cubicBezTo>
                <a:cubicBezTo>
                  <a:pt x="12414" y="421"/>
                  <a:pt x="12414" y="421"/>
                  <a:pt x="12426" y="421"/>
                </a:cubicBezTo>
                <a:lnTo>
                  <a:pt x="12426" y="421"/>
                </a:lnTo>
                <a:cubicBezTo>
                  <a:pt x="12432" y="421"/>
                  <a:pt x="12438" y="415"/>
                  <a:pt x="12438" y="415"/>
                </a:cubicBezTo>
                <a:cubicBezTo>
                  <a:pt x="12444" y="415"/>
                  <a:pt x="12450" y="415"/>
                  <a:pt x="12456" y="415"/>
                </a:cubicBezTo>
                <a:cubicBezTo>
                  <a:pt x="12474" y="415"/>
                  <a:pt x="12474" y="415"/>
                  <a:pt x="12474" y="415"/>
                </a:cubicBezTo>
                <a:cubicBezTo>
                  <a:pt x="12480" y="415"/>
                  <a:pt x="12486" y="415"/>
                  <a:pt x="12492" y="415"/>
                </a:cubicBezTo>
                <a:cubicBezTo>
                  <a:pt x="12503" y="421"/>
                  <a:pt x="12515" y="421"/>
                  <a:pt x="12533" y="415"/>
                </a:cubicBezTo>
                <a:cubicBezTo>
                  <a:pt x="12539" y="415"/>
                  <a:pt x="12539" y="415"/>
                  <a:pt x="12545" y="415"/>
                </a:cubicBezTo>
                <a:cubicBezTo>
                  <a:pt x="12539" y="409"/>
                  <a:pt x="12533" y="403"/>
                  <a:pt x="12533" y="403"/>
                </a:cubicBezTo>
                <a:cubicBezTo>
                  <a:pt x="12527" y="397"/>
                  <a:pt x="12527" y="397"/>
                  <a:pt x="12521" y="391"/>
                </a:cubicBezTo>
                <a:cubicBezTo>
                  <a:pt x="12521" y="386"/>
                  <a:pt x="12527" y="379"/>
                  <a:pt x="12521" y="379"/>
                </a:cubicBezTo>
                <a:cubicBezTo>
                  <a:pt x="12521" y="368"/>
                  <a:pt x="12509" y="362"/>
                  <a:pt x="12509" y="356"/>
                </a:cubicBezTo>
                <a:cubicBezTo>
                  <a:pt x="12509" y="350"/>
                  <a:pt x="12509" y="338"/>
                  <a:pt x="12509" y="332"/>
                </a:cubicBezTo>
                <a:cubicBezTo>
                  <a:pt x="12492" y="332"/>
                  <a:pt x="12492" y="332"/>
                  <a:pt x="12492" y="332"/>
                </a:cubicBezTo>
                <a:cubicBezTo>
                  <a:pt x="12486" y="332"/>
                  <a:pt x="12486" y="332"/>
                  <a:pt x="12480" y="332"/>
                </a:cubicBezTo>
                <a:cubicBezTo>
                  <a:pt x="12474" y="338"/>
                  <a:pt x="12474" y="338"/>
                  <a:pt x="12474" y="344"/>
                </a:cubicBezTo>
                <a:cubicBezTo>
                  <a:pt x="12468" y="350"/>
                  <a:pt x="12468" y="350"/>
                  <a:pt x="12462" y="356"/>
                </a:cubicBezTo>
                <a:cubicBezTo>
                  <a:pt x="12456" y="356"/>
                  <a:pt x="12450" y="356"/>
                  <a:pt x="12450" y="356"/>
                </a:cubicBezTo>
                <a:cubicBezTo>
                  <a:pt x="12444" y="362"/>
                  <a:pt x="12444" y="362"/>
                  <a:pt x="12438" y="362"/>
                </a:cubicBezTo>
                <a:lnTo>
                  <a:pt x="12426" y="356"/>
                </a:lnTo>
                <a:close/>
                <a:moveTo>
                  <a:pt x="12403" y="457"/>
                </a:moveTo>
                <a:lnTo>
                  <a:pt x="12403" y="457"/>
                </a:lnTo>
                <a:cubicBezTo>
                  <a:pt x="12397" y="457"/>
                  <a:pt x="12397" y="463"/>
                  <a:pt x="12391" y="463"/>
                </a:cubicBezTo>
                <a:cubicBezTo>
                  <a:pt x="12379" y="463"/>
                  <a:pt x="12379" y="463"/>
                  <a:pt x="12379" y="463"/>
                </a:cubicBezTo>
                <a:cubicBezTo>
                  <a:pt x="12373" y="463"/>
                  <a:pt x="12373" y="468"/>
                  <a:pt x="12367" y="468"/>
                </a:cubicBezTo>
                <a:cubicBezTo>
                  <a:pt x="12355" y="468"/>
                  <a:pt x="12355" y="468"/>
                  <a:pt x="12355" y="468"/>
                </a:cubicBezTo>
                <a:cubicBezTo>
                  <a:pt x="12361" y="468"/>
                  <a:pt x="12355" y="474"/>
                  <a:pt x="12355" y="480"/>
                </a:cubicBezTo>
                <a:cubicBezTo>
                  <a:pt x="12361" y="480"/>
                  <a:pt x="12361" y="486"/>
                  <a:pt x="12361" y="492"/>
                </a:cubicBezTo>
                <a:cubicBezTo>
                  <a:pt x="12367" y="492"/>
                  <a:pt x="12373" y="492"/>
                  <a:pt x="12379" y="492"/>
                </a:cubicBezTo>
                <a:cubicBezTo>
                  <a:pt x="12379" y="492"/>
                  <a:pt x="12385" y="492"/>
                  <a:pt x="12391" y="492"/>
                </a:cubicBezTo>
                <a:cubicBezTo>
                  <a:pt x="12391" y="486"/>
                  <a:pt x="12397" y="486"/>
                  <a:pt x="12403" y="486"/>
                </a:cubicBezTo>
                <a:cubicBezTo>
                  <a:pt x="12409" y="480"/>
                  <a:pt x="12414" y="480"/>
                  <a:pt x="12426" y="480"/>
                </a:cubicBezTo>
                <a:cubicBezTo>
                  <a:pt x="12420" y="474"/>
                  <a:pt x="12426" y="468"/>
                  <a:pt x="12426" y="468"/>
                </a:cubicBezTo>
                <a:cubicBezTo>
                  <a:pt x="12420" y="463"/>
                  <a:pt x="12414" y="463"/>
                  <a:pt x="12414" y="457"/>
                </a:cubicBezTo>
                <a:cubicBezTo>
                  <a:pt x="12409" y="457"/>
                  <a:pt x="12409" y="457"/>
                  <a:pt x="12403" y="457"/>
                </a:cubicBezTo>
                <a:close/>
                <a:moveTo>
                  <a:pt x="12201" y="439"/>
                </a:moveTo>
                <a:lnTo>
                  <a:pt x="12201" y="439"/>
                </a:lnTo>
                <a:cubicBezTo>
                  <a:pt x="12201" y="474"/>
                  <a:pt x="12201" y="474"/>
                  <a:pt x="12201" y="474"/>
                </a:cubicBezTo>
                <a:cubicBezTo>
                  <a:pt x="12254" y="474"/>
                  <a:pt x="12254" y="474"/>
                  <a:pt x="12254" y="474"/>
                </a:cubicBezTo>
                <a:cubicBezTo>
                  <a:pt x="12260" y="468"/>
                  <a:pt x="12266" y="468"/>
                  <a:pt x="12266" y="463"/>
                </a:cubicBezTo>
                <a:cubicBezTo>
                  <a:pt x="12266" y="463"/>
                  <a:pt x="12266" y="457"/>
                  <a:pt x="12266" y="451"/>
                </a:cubicBezTo>
                <a:cubicBezTo>
                  <a:pt x="12266" y="451"/>
                  <a:pt x="12272" y="451"/>
                  <a:pt x="12272" y="445"/>
                </a:cubicBezTo>
                <a:cubicBezTo>
                  <a:pt x="12272" y="457"/>
                  <a:pt x="12272" y="468"/>
                  <a:pt x="12278" y="474"/>
                </a:cubicBezTo>
                <a:cubicBezTo>
                  <a:pt x="12284" y="480"/>
                  <a:pt x="12290" y="480"/>
                  <a:pt x="12296" y="480"/>
                </a:cubicBezTo>
                <a:cubicBezTo>
                  <a:pt x="12302" y="480"/>
                  <a:pt x="12302" y="474"/>
                  <a:pt x="12308" y="474"/>
                </a:cubicBezTo>
                <a:cubicBezTo>
                  <a:pt x="12314" y="474"/>
                  <a:pt x="12314" y="474"/>
                  <a:pt x="12320" y="474"/>
                </a:cubicBezTo>
                <a:cubicBezTo>
                  <a:pt x="12320" y="463"/>
                  <a:pt x="12320" y="457"/>
                  <a:pt x="12320" y="439"/>
                </a:cubicBezTo>
                <a:cubicBezTo>
                  <a:pt x="12367" y="439"/>
                  <a:pt x="12367" y="439"/>
                  <a:pt x="12367" y="439"/>
                </a:cubicBezTo>
                <a:cubicBezTo>
                  <a:pt x="12367" y="427"/>
                  <a:pt x="12367" y="427"/>
                  <a:pt x="12367" y="427"/>
                </a:cubicBezTo>
                <a:cubicBezTo>
                  <a:pt x="12367" y="427"/>
                  <a:pt x="12367" y="421"/>
                  <a:pt x="12367" y="415"/>
                </a:cubicBezTo>
                <a:cubicBezTo>
                  <a:pt x="12284" y="415"/>
                  <a:pt x="12284" y="415"/>
                  <a:pt x="12284" y="415"/>
                </a:cubicBezTo>
                <a:cubicBezTo>
                  <a:pt x="12272" y="415"/>
                  <a:pt x="12266" y="421"/>
                  <a:pt x="12260" y="427"/>
                </a:cubicBezTo>
                <a:cubicBezTo>
                  <a:pt x="12254" y="427"/>
                  <a:pt x="12248" y="433"/>
                  <a:pt x="12243" y="433"/>
                </a:cubicBezTo>
                <a:cubicBezTo>
                  <a:pt x="12237" y="433"/>
                  <a:pt x="12237" y="439"/>
                  <a:pt x="12231" y="439"/>
                </a:cubicBezTo>
                <a:cubicBezTo>
                  <a:pt x="12225" y="445"/>
                  <a:pt x="12213" y="445"/>
                  <a:pt x="12201" y="451"/>
                </a:cubicBezTo>
                <a:lnTo>
                  <a:pt x="12201" y="439"/>
                </a:lnTo>
                <a:close/>
                <a:moveTo>
                  <a:pt x="12041" y="445"/>
                </a:moveTo>
                <a:lnTo>
                  <a:pt x="12041" y="445"/>
                </a:lnTo>
                <a:cubicBezTo>
                  <a:pt x="12041" y="445"/>
                  <a:pt x="12053" y="445"/>
                  <a:pt x="12053" y="439"/>
                </a:cubicBezTo>
                <a:cubicBezTo>
                  <a:pt x="12053" y="439"/>
                  <a:pt x="12053" y="433"/>
                  <a:pt x="12053" y="427"/>
                </a:cubicBezTo>
                <a:cubicBezTo>
                  <a:pt x="12053" y="427"/>
                  <a:pt x="12053" y="421"/>
                  <a:pt x="12059" y="415"/>
                </a:cubicBezTo>
                <a:cubicBezTo>
                  <a:pt x="12065" y="415"/>
                  <a:pt x="12071" y="421"/>
                  <a:pt x="12082" y="415"/>
                </a:cubicBezTo>
                <a:cubicBezTo>
                  <a:pt x="12082" y="415"/>
                  <a:pt x="12088" y="415"/>
                  <a:pt x="12094" y="415"/>
                </a:cubicBezTo>
                <a:cubicBezTo>
                  <a:pt x="12100" y="415"/>
                  <a:pt x="12100" y="409"/>
                  <a:pt x="12106" y="409"/>
                </a:cubicBezTo>
                <a:cubicBezTo>
                  <a:pt x="12112" y="403"/>
                  <a:pt x="12118" y="409"/>
                  <a:pt x="12124" y="409"/>
                </a:cubicBezTo>
                <a:cubicBezTo>
                  <a:pt x="12130" y="403"/>
                  <a:pt x="12136" y="397"/>
                  <a:pt x="12136" y="397"/>
                </a:cubicBezTo>
                <a:cubicBezTo>
                  <a:pt x="12142" y="397"/>
                  <a:pt x="12148" y="397"/>
                  <a:pt x="12148" y="397"/>
                </a:cubicBezTo>
                <a:cubicBezTo>
                  <a:pt x="12159" y="397"/>
                  <a:pt x="12166" y="397"/>
                  <a:pt x="12171" y="397"/>
                </a:cubicBezTo>
                <a:cubicBezTo>
                  <a:pt x="12177" y="397"/>
                  <a:pt x="12177" y="391"/>
                  <a:pt x="12183" y="391"/>
                </a:cubicBezTo>
                <a:cubicBezTo>
                  <a:pt x="12189" y="391"/>
                  <a:pt x="12183" y="379"/>
                  <a:pt x="12189" y="379"/>
                </a:cubicBezTo>
                <a:cubicBezTo>
                  <a:pt x="12201" y="379"/>
                  <a:pt x="12201" y="386"/>
                  <a:pt x="12213" y="391"/>
                </a:cubicBezTo>
                <a:cubicBezTo>
                  <a:pt x="12213" y="391"/>
                  <a:pt x="12219" y="391"/>
                  <a:pt x="12225" y="391"/>
                </a:cubicBezTo>
                <a:cubicBezTo>
                  <a:pt x="12231" y="391"/>
                  <a:pt x="12231" y="397"/>
                  <a:pt x="12237" y="397"/>
                </a:cubicBezTo>
                <a:cubicBezTo>
                  <a:pt x="12260" y="397"/>
                  <a:pt x="12260" y="397"/>
                  <a:pt x="12260" y="397"/>
                </a:cubicBezTo>
                <a:cubicBezTo>
                  <a:pt x="12260" y="391"/>
                  <a:pt x="12260" y="386"/>
                  <a:pt x="12260" y="386"/>
                </a:cubicBezTo>
                <a:cubicBezTo>
                  <a:pt x="12260" y="374"/>
                  <a:pt x="12254" y="368"/>
                  <a:pt x="12254" y="362"/>
                </a:cubicBezTo>
                <a:cubicBezTo>
                  <a:pt x="12254" y="350"/>
                  <a:pt x="12266" y="344"/>
                  <a:pt x="12272" y="344"/>
                </a:cubicBezTo>
                <a:cubicBezTo>
                  <a:pt x="12284" y="344"/>
                  <a:pt x="12284" y="350"/>
                  <a:pt x="12290" y="350"/>
                </a:cubicBezTo>
                <a:cubicBezTo>
                  <a:pt x="12296" y="356"/>
                  <a:pt x="12302" y="356"/>
                  <a:pt x="12302" y="356"/>
                </a:cubicBezTo>
                <a:cubicBezTo>
                  <a:pt x="12308" y="356"/>
                  <a:pt x="12308" y="362"/>
                  <a:pt x="12308" y="368"/>
                </a:cubicBezTo>
                <a:cubicBezTo>
                  <a:pt x="12320" y="374"/>
                  <a:pt x="12325" y="379"/>
                  <a:pt x="12337" y="379"/>
                </a:cubicBezTo>
                <a:cubicBezTo>
                  <a:pt x="12349" y="379"/>
                  <a:pt x="12355" y="374"/>
                  <a:pt x="12367" y="374"/>
                </a:cubicBezTo>
                <a:cubicBezTo>
                  <a:pt x="12367" y="368"/>
                  <a:pt x="12373" y="368"/>
                  <a:pt x="12373" y="362"/>
                </a:cubicBezTo>
                <a:cubicBezTo>
                  <a:pt x="12373" y="356"/>
                  <a:pt x="12367" y="356"/>
                  <a:pt x="12367" y="350"/>
                </a:cubicBezTo>
                <a:cubicBezTo>
                  <a:pt x="12367" y="338"/>
                  <a:pt x="12367" y="338"/>
                  <a:pt x="12367" y="338"/>
                </a:cubicBezTo>
                <a:cubicBezTo>
                  <a:pt x="12361" y="338"/>
                  <a:pt x="12355" y="332"/>
                  <a:pt x="12343" y="338"/>
                </a:cubicBezTo>
                <a:cubicBezTo>
                  <a:pt x="12337" y="338"/>
                  <a:pt x="12337" y="338"/>
                  <a:pt x="12332" y="338"/>
                </a:cubicBezTo>
                <a:cubicBezTo>
                  <a:pt x="12325" y="338"/>
                  <a:pt x="12320" y="338"/>
                  <a:pt x="12308" y="338"/>
                </a:cubicBezTo>
                <a:cubicBezTo>
                  <a:pt x="12308" y="338"/>
                  <a:pt x="12302" y="338"/>
                  <a:pt x="12296" y="338"/>
                </a:cubicBezTo>
                <a:cubicBezTo>
                  <a:pt x="12302" y="326"/>
                  <a:pt x="12302" y="326"/>
                  <a:pt x="12308" y="320"/>
                </a:cubicBezTo>
                <a:cubicBezTo>
                  <a:pt x="12314" y="314"/>
                  <a:pt x="12320" y="314"/>
                  <a:pt x="12325" y="308"/>
                </a:cubicBezTo>
                <a:cubicBezTo>
                  <a:pt x="12332" y="302"/>
                  <a:pt x="12332" y="297"/>
                  <a:pt x="12337" y="291"/>
                </a:cubicBezTo>
                <a:cubicBezTo>
                  <a:pt x="12332" y="279"/>
                  <a:pt x="12332" y="279"/>
                  <a:pt x="12332" y="279"/>
                </a:cubicBezTo>
                <a:cubicBezTo>
                  <a:pt x="12325" y="279"/>
                  <a:pt x="12325" y="279"/>
                  <a:pt x="12320" y="279"/>
                </a:cubicBezTo>
                <a:cubicBezTo>
                  <a:pt x="12314" y="279"/>
                  <a:pt x="12314" y="285"/>
                  <a:pt x="12308" y="285"/>
                </a:cubicBezTo>
                <a:cubicBezTo>
                  <a:pt x="12302" y="285"/>
                  <a:pt x="12296" y="285"/>
                  <a:pt x="12296" y="285"/>
                </a:cubicBezTo>
                <a:cubicBezTo>
                  <a:pt x="12284" y="285"/>
                  <a:pt x="12284" y="285"/>
                  <a:pt x="12284" y="285"/>
                </a:cubicBezTo>
                <a:cubicBezTo>
                  <a:pt x="12278" y="285"/>
                  <a:pt x="12278" y="291"/>
                  <a:pt x="12272" y="291"/>
                </a:cubicBezTo>
                <a:cubicBezTo>
                  <a:pt x="12266" y="291"/>
                  <a:pt x="12260" y="291"/>
                  <a:pt x="12260" y="291"/>
                </a:cubicBezTo>
                <a:cubicBezTo>
                  <a:pt x="12254" y="297"/>
                  <a:pt x="12248" y="297"/>
                  <a:pt x="12248" y="302"/>
                </a:cubicBezTo>
                <a:cubicBezTo>
                  <a:pt x="12248" y="302"/>
                  <a:pt x="12248" y="308"/>
                  <a:pt x="12248" y="314"/>
                </a:cubicBezTo>
                <a:cubicBezTo>
                  <a:pt x="12248" y="314"/>
                  <a:pt x="12248" y="320"/>
                  <a:pt x="12248" y="326"/>
                </a:cubicBezTo>
                <a:cubicBezTo>
                  <a:pt x="12248" y="332"/>
                  <a:pt x="12248" y="332"/>
                  <a:pt x="12248" y="338"/>
                </a:cubicBezTo>
                <a:cubicBezTo>
                  <a:pt x="12237" y="338"/>
                  <a:pt x="12231" y="338"/>
                  <a:pt x="12219" y="338"/>
                </a:cubicBezTo>
                <a:cubicBezTo>
                  <a:pt x="12219" y="338"/>
                  <a:pt x="12213" y="338"/>
                  <a:pt x="12207" y="338"/>
                </a:cubicBezTo>
                <a:cubicBezTo>
                  <a:pt x="12195" y="338"/>
                  <a:pt x="12195" y="338"/>
                  <a:pt x="12195" y="338"/>
                </a:cubicBezTo>
                <a:cubicBezTo>
                  <a:pt x="12183" y="338"/>
                  <a:pt x="12183" y="338"/>
                  <a:pt x="12183" y="338"/>
                </a:cubicBezTo>
                <a:cubicBezTo>
                  <a:pt x="12177" y="338"/>
                  <a:pt x="12171" y="332"/>
                  <a:pt x="12171" y="338"/>
                </a:cubicBezTo>
                <a:cubicBezTo>
                  <a:pt x="12166" y="338"/>
                  <a:pt x="12159" y="338"/>
                  <a:pt x="12159" y="344"/>
                </a:cubicBezTo>
                <a:cubicBezTo>
                  <a:pt x="12159" y="350"/>
                  <a:pt x="12166" y="356"/>
                  <a:pt x="12166" y="356"/>
                </a:cubicBezTo>
                <a:cubicBezTo>
                  <a:pt x="12159" y="362"/>
                  <a:pt x="12154" y="362"/>
                  <a:pt x="12154" y="362"/>
                </a:cubicBezTo>
                <a:cubicBezTo>
                  <a:pt x="12154" y="368"/>
                  <a:pt x="12159" y="368"/>
                  <a:pt x="12159" y="374"/>
                </a:cubicBezTo>
                <a:cubicBezTo>
                  <a:pt x="12159" y="397"/>
                  <a:pt x="12159" y="397"/>
                  <a:pt x="12159" y="397"/>
                </a:cubicBezTo>
                <a:cubicBezTo>
                  <a:pt x="12142" y="397"/>
                  <a:pt x="12130" y="397"/>
                  <a:pt x="12112" y="397"/>
                </a:cubicBezTo>
                <a:cubicBezTo>
                  <a:pt x="12106" y="397"/>
                  <a:pt x="12100" y="397"/>
                  <a:pt x="12100" y="403"/>
                </a:cubicBezTo>
                <a:cubicBezTo>
                  <a:pt x="12094" y="403"/>
                  <a:pt x="12088" y="403"/>
                  <a:pt x="12088" y="403"/>
                </a:cubicBezTo>
                <a:cubicBezTo>
                  <a:pt x="12082" y="403"/>
                  <a:pt x="12082" y="409"/>
                  <a:pt x="12077" y="409"/>
                </a:cubicBezTo>
                <a:cubicBezTo>
                  <a:pt x="12071" y="409"/>
                  <a:pt x="12065" y="409"/>
                  <a:pt x="12065" y="409"/>
                </a:cubicBezTo>
                <a:cubicBezTo>
                  <a:pt x="12059" y="409"/>
                  <a:pt x="12059" y="415"/>
                  <a:pt x="12053" y="415"/>
                </a:cubicBezTo>
                <a:cubicBezTo>
                  <a:pt x="12047" y="415"/>
                  <a:pt x="12047" y="421"/>
                  <a:pt x="12041" y="427"/>
                </a:cubicBezTo>
                <a:cubicBezTo>
                  <a:pt x="12029" y="439"/>
                  <a:pt x="12029" y="439"/>
                  <a:pt x="12029" y="439"/>
                </a:cubicBezTo>
                <a:lnTo>
                  <a:pt x="12041" y="445"/>
                </a:lnTo>
                <a:close/>
                <a:moveTo>
                  <a:pt x="11810" y="368"/>
                </a:moveTo>
                <a:lnTo>
                  <a:pt x="11810" y="368"/>
                </a:lnTo>
                <a:cubicBezTo>
                  <a:pt x="11804" y="368"/>
                  <a:pt x="11798" y="368"/>
                  <a:pt x="11792" y="368"/>
                </a:cubicBezTo>
                <a:cubicBezTo>
                  <a:pt x="11786" y="368"/>
                  <a:pt x="11780" y="374"/>
                  <a:pt x="11780" y="374"/>
                </a:cubicBezTo>
                <a:cubicBezTo>
                  <a:pt x="11774" y="379"/>
                  <a:pt x="11774" y="379"/>
                  <a:pt x="11768" y="379"/>
                </a:cubicBezTo>
                <a:cubicBezTo>
                  <a:pt x="11762" y="379"/>
                  <a:pt x="11762" y="379"/>
                  <a:pt x="11762" y="379"/>
                </a:cubicBezTo>
                <a:cubicBezTo>
                  <a:pt x="11756" y="379"/>
                  <a:pt x="11750" y="379"/>
                  <a:pt x="11745" y="379"/>
                </a:cubicBezTo>
                <a:cubicBezTo>
                  <a:pt x="11739" y="379"/>
                  <a:pt x="11739" y="374"/>
                  <a:pt x="11733" y="374"/>
                </a:cubicBezTo>
                <a:cubicBezTo>
                  <a:pt x="11727" y="374"/>
                  <a:pt x="11721" y="374"/>
                  <a:pt x="11721" y="368"/>
                </a:cubicBezTo>
                <a:cubicBezTo>
                  <a:pt x="11715" y="374"/>
                  <a:pt x="11715" y="379"/>
                  <a:pt x="11709" y="386"/>
                </a:cubicBezTo>
                <a:lnTo>
                  <a:pt x="11709" y="397"/>
                </a:lnTo>
                <a:cubicBezTo>
                  <a:pt x="11703" y="397"/>
                  <a:pt x="11703" y="403"/>
                  <a:pt x="11697" y="403"/>
                </a:cubicBezTo>
                <a:cubicBezTo>
                  <a:pt x="11691" y="403"/>
                  <a:pt x="11691" y="391"/>
                  <a:pt x="11685" y="391"/>
                </a:cubicBezTo>
                <a:cubicBezTo>
                  <a:pt x="11679" y="391"/>
                  <a:pt x="11679" y="391"/>
                  <a:pt x="11673" y="391"/>
                </a:cubicBezTo>
                <a:cubicBezTo>
                  <a:pt x="11661" y="386"/>
                  <a:pt x="11656" y="386"/>
                  <a:pt x="11650" y="386"/>
                </a:cubicBezTo>
                <a:cubicBezTo>
                  <a:pt x="11626" y="386"/>
                  <a:pt x="11626" y="386"/>
                  <a:pt x="11626" y="386"/>
                </a:cubicBezTo>
                <a:cubicBezTo>
                  <a:pt x="11626" y="391"/>
                  <a:pt x="11626" y="403"/>
                  <a:pt x="11632" y="409"/>
                </a:cubicBezTo>
                <a:cubicBezTo>
                  <a:pt x="11638" y="421"/>
                  <a:pt x="11644" y="427"/>
                  <a:pt x="11656" y="427"/>
                </a:cubicBezTo>
                <a:cubicBezTo>
                  <a:pt x="11668" y="427"/>
                  <a:pt x="11668" y="421"/>
                  <a:pt x="11679" y="415"/>
                </a:cubicBezTo>
                <a:cubicBezTo>
                  <a:pt x="11679" y="415"/>
                  <a:pt x="11685" y="415"/>
                  <a:pt x="11691" y="415"/>
                </a:cubicBezTo>
                <a:cubicBezTo>
                  <a:pt x="11697" y="415"/>
                  <a:pt x="11697" y="409"/>
                  <a:pt x="11703" y="409"/>
                </a:cubicBezTo>
                <a:cubicBezTo>
                  <a:pt x="11709" y="409"/>
                  <a:pt x="11709" y="403"/>
                  <a:pt x="11715" y="403"/>
                </a:cubicBezTo>
                <a:cubicBezTo>
                  <a:pt x="11727" y="403"/>
                  <a:pt x="11733" y="403"/>
                  <a:pt x="11739" y="403"/>
                </a:cubicBezTo>
                <a:cubicBezTo>
                  <a:pt x="11750" y="403"/>
                  <a:pt x="11750" y="403"/>
                  <a:pt x="11762" y="403"/>
                </a:cubicBezTo>
                <a:cubicBezTo>
                  <a:pt x="11768" y="403"/>
                  <a:pt x="11768" y="409"/>
                  <a:pt x="11774" y="409"/>
                </a:cubicBezTo>
                <a:cubicBezTo>
                  <a:pt x="11774" y="409"/>
                  <a:pt x="11780" y="403"/>
                  <a:pt x="11786" y="403"/>
                </a:cubicBezTo>
                <a:cubicBezTo>
                  <a:pt x="11786" y="421"/>
                  <a:pt x="11786" y="421"/>
                  <a:pt x="11786" y="421"/>
                </a:cubicBezTo>
                <a:cubicBezTo>
                  <a:pt x="11780" y="427"/>
                  <a:pt x="11780" y="433"/>
                  <a:pt x="11774" y="433"/>
                </a:cubicBezTo>
                <a:cubicBezTo>
                  <a:pt x="11768" y="433"/>
                  <a:pt x="11762" y="433"/>
                  <a:pt x="11750" y="433"/>
                </a:cubicBezTo>
                <a:cubicBezTo>
                  <a:pt x="11750" y="457"/>
                  <a:pt x="11750" y="457"/>
                  <a:pt x="11750" y="457"/>
                </a:cubicBezTo>
                <a:cubicBezTo>
                  <a:pt x="11750" y="463"/>
                  <a:pt x="11750" y="463"/>
                  <a:pt x="11756" y="468"/>
                </a:cubicBezTo>
                <a:cubicBezTo>
                  <a:pt x="11762" y="474"/>
                  <a:pt x="11762" y="474"/>
                  <a:pt x="11768" y="480"/>
                </a:cubicBezTo>
                <a:cubicBezTo>
                  <a:pt x="11780" y="486"/>
                  <a:pt x="11780" y="486"/>
                  <a:pt x="11780" y="486"/>
                </a:cubicBezTo>
                <a:cubicBezTo>
                  <a:pt x="11792" y="492"/>
                  <a:pt x="11798" y="492"/>
                  <a:pt x="11816" y="492"/>
                </a:cubicBezTo>
                <a:cubicBezTo>
                  <a:pt x="11822" y="492"/>
                  <a:pt x="11827" y="492"/>
                  <a:pt x="11834" y="492"/>
                </a:cubicBezTo>
                <a:cubicBezTo>
                  <a:pt x="11839" y="486"/>
                  <a:pt x="11845" y="486"/>
                  <a:pt x="11845" y="480"/>
                </a:cubicBezTo>
                <a:cubicBezTo>
                  <a:pt x="11851" y="474"/>
                  <a:pt x="11857" y="468"/>
                  <a:pt x="11857" y="463"/>
                </a:cubicBezTo>
                <a:cubicBezTo>
                  <a:pt x="11857" y="457"/>
                  <a:pt x="11851" y="451"/>
                  <a:pt x="11851" y="439"/>
                </a:cubicBezTo>
                <a:cubicBezTo>
                  <a:pt x="11851" y="427"/>
                  <a:pt x="11851" y="427"/>
                  <a:pt x="11851" y="427"/>
                </a:cubicBezTo>
                <a:cubicBezTo>
                  <a:pt x="11863" y="427"/>
                  <a:pt x="11875" y="427"/>
                  <a:pt x="11887" y="427"/>
                </a:cubicBezTo>
                <a:cubicBezTo>
                  <a:pt x="11893" y="427"/>
                  <a:pt x="11893" y="427"/>
                  <a:pt x="11899" y="427"/>
                </a:cubicBezTo>
                <a:cubicBezTo>
                  <a:pt x="11905" y="427"/>
                  <a:pt x="11905" y="427"/>
                  <a:pt x="11905" y="427"/>
                </a:cubicBezTo>
                <a:cubicBezTo>
                  <a:pt x="11911" y="427"/>
                  <a:pt x="11916" y="427"/>
                  <a:pt x="11922" y="427"/>
                </a:cubicBezTo>
                <a:cubicBezTo>
                  <a:pt x="11928" y="427"/>
                  <a:pt x="11928" y="421"/>
                  <a:pt x="11934" y="415"/>
                </a:cubicBezTo>
                <a:cubicBezTo>
                  <a:pt x="11940" y="415"/>
                  <a:pt x="11940" y="415"/>
                  <a:pt x="11946" y="415"/>
                </a:cubicBezTo>
                <a:cubicBezTo>
                  <a:pt x="11952" y="409"/>
                  <a:pt x="11952" y="403"/>
                  <a:pt x="11952" y="397"/>
                </a:cubicBezTo>
                <a:cubicBezTo>
                  <a:pt x="11952" y="379"/>
                  <a:pt x="11952" y="379"/>
                  <a:pt x="11952" y="379"/>
                </a:cubicBezTo>
                <a:cubicBezTo>
                  <a:pt x="11940" y="374"/>
                  <a:pt x="11934" y="374"/>
                  <a:pt x="11922" y="374"/>
                </a:cubicBezTo>
                <a:cubicBezTo>
                  <a:pt x="11922" y="338"/>
                  <a:pt x="11922" y="338"/>
                  <a:pt x="11922" y="338"/>
                </a:cubicBezTo>
                <a:cubicBezTo>
                  <a:pt x="11916" y="338"/>
                  <a:pt x="11916" y="338"/>
                  <a:pt x="11911" y="338"/>
                </a:cubicBezTo>
                <a:cubicBezTo>
                  <a:pt x="11905" y="338"/>
                  <a:pt x="11905" y="338"/>
                  <a:pt x="11899" y="338"/>
                </a:cubicBezTo>
                <a:cubicBezTo>
                  <a:pt x="11887" y="338"/>
                  <a:pt x="11881" y="338"/>
                  <a:pt x="11875" y="338"/>
                </a:cubicBezTo>
                <a:cubicBezTo>
                  <a:pt x="11875" y="344"/>
                  <a:pt x="11875" y="350"/>
                  <a:pt x="11875" y="350"/>
                </a:cubicBezTo>
                <a:cubicBezTo>
                  <a:pt x="11875" y="356"/>
                  <a:pt x="11869" y="356"/>
                  <a:pt x="11863" y="362"/>
                </a:cubicBezTo>
                <a:cubicBezTo>
                  <a:pt x="11863" y="368"/>
                  <a:pt x="11857" y="368"/>
                  <a:pt x="11851" y="374"/>
                </a:cubicBezTo>
                <a:cubicBezTo>
                  <a:pt x="11839" y="379"/>
                  <a:pt x="11827" y="368"/>
                  <a:pt x="11810" y="368"/>
                </a:cubicBezTo>
                <a:close/>
                <a:moveTo>
                  <a:pt x="10179" y="468"/>
                </a:moveTo>
                <a:lnTo>
                  <a:pt x="10179" y="468"/>
                </a:lnTo>
                <a:cubicBezTo>
                  <a:pt x="10179" y="474"/>
                  <a:pt x="10185" y="468"/>
                  <a:pt x="10191" y="474"/>
                </a:cubicBezTo>
                <a:cubicBezTo>
                  <a:pt x="10197" y="474"/>
                  <a:pt x="10197" y="474"/>
                  <a:pt x="10203" y="480"/>
                </a:cubicBezTo>
                <a:cubicBezTo>
                  <a:pt x="10215" y="480"/>
                  <a:pt x="10215" y="480"/>
                  <a:pt x="10215" y="480"/>
                </a:cubicBezTo>
                <a:cubicBezTo>
                  <a:pt x="10215" y="480"/>
                  <a:pt x="10221" y="480"/>
                  <a:pt x="10227" y="480"/>
                </a:cubicBezTo>
                <a:cubicBezTo>
                  <a:pt x="10233" y="480"/>
                  <a:pt x="10233" y="486"/>
                  <a:pt x="10245" y="486"/>
                </a:cubicBezTo>
                <a:cubicBezTo>
                  <a:pt x="10250" y="486"/>
                  <a:pt x="10256" y="486"/>
                  <a:pt x="10262" y="486"/>
                </a:cubicBezTo>
                <a:cubicBezTo>
                  <a:pt x="10268" y="480"/>
                  <a:pt x="10268" y="480"/>
                  <a:pt x="10274" y="480"/>
                </a:cubicBezTo>
                <a:cubicBezTo>
                  <a:pt x="10286" y="480"/>
                  <a:pt x="10286" y="480"/>
                  <a:pt x="10292" y="480"/>
                </a:cubicBezTo>
                <a:cubicBezTo>
                  <a:pt x="10298" y="480"/>
                  <a:pt x="10304" y="480"/>
                  <a:pt x="10304" y="486"/>
                </a:cubicBezTo>
                <a:cubicBezTo>
                  <a:pt x="10310" y="486"/>
                  <a:pt x="10310" y="486"/>
                  <a:pt x="10316" y="492"/>
                </a:cubicBezTo>
                <a:cubicBezTo>
                  <a:pt x="10322" y="492"/>
                  <a:pt x="10316" y="498"/>
                  <a:pt x="10322" y="504"/>
                </a:cubicBezTo>
                <a:cubicBezTo>
                  <a:pt x="10233" y="504"/>
                  <a:pt x="10233" y="504"/>
                  <a:pt x="10233" y="504"/>
                </a:cubicBezTo>
                <a:cubicBezTo>
                  <a:pt x="10233" y="528"/>
                  <a:pt x="10233" y="528"/>
                  <a:pt x="10233" y="528"/>
                </a:cubicBezTo>
                <a:cubicBezTo>
                  <a:pt x="10245" y="534"/>
                  <a:pt x="10250" y="534"/>
                  <a:pt x="10256" y="540"/>
                </a:cubicBezTo>
                <a:cubicBezTo>
                  <a:pt x="10268" y="540"/>
                  <a:pt x="10268" y="552"/>
                  <a:pt x="10280" y="552"/>
                </a:cubicBezTo>
                <a:cubicBezTo>
                  <a:pt x="10339" y="552"/>
                  <a:pt x="10339" y="552"/>
                  <a:pt x="10339" y="552"/>
                </a:cubicBezTo>
                <a:cubicBezTo>
                  <a:pt x="10345" y="552"/>
                  <a:pt x="10351" y="545"/>
                  <a:pt x="10351" y="545"/>
                </a:cubicBezTo>
                <a:cubicBezTo>
                  <a:pt x="10363" y="545"/>
                  <a:pt x="10369" y="545"/>
                  <a:pt x="10375" y="552"/>
                </a:cubicBezTo>
                <a:cubicBezTo>
                  <a:pt x="10381" y="552"/>
                  <a:pt x="10381" y="557"/>
                  <a:pt x="10387" y="563"/>
                </a:cubicBezTo>
                <a:cubicBezTo>
                  <a:pt x="10387" y="563"/>
                  <a:pt x="10393" y="563"/>
                  <a:pt x="10399" y="569"/>
                </a:cubicBezTo>
                <a:cubicBezTo>
                  <a:pt x="10404" y="569"/>
                  <a:pt x="10404" y="569"/>
                  <a:pt x="10411" y="569"/>
                </a:cubicBezTo>
                <a:cubicBezTo>
                  <a:pt x="10416" y="569"/>
                  <a:pt x="10422" y="569"/>
                  <a:pt x="10428" y="569"/>
                </a:cubicBezTo>
                <a:cubicBezTo>
                  <a:pt x="10440" y="569"/>
                  <a:pt x="10446" y="569"/>
                  <a:pt x="10458" y="569"/>
                </a:cubicBezTo>
                <a:cubicBezTo>
                  <a:pt x="10464" y="563"/>
                  <a:pt x="10464" y="563"/>
                  <a:pt x="10470" y="563"/>
                </a:cubicBezTo>
                <a:cubicBezTo>
                  <a:pt x="10476" y="557"/>
                  <a:pt x="10476" y="557"/>
                  <a:pt x="10482" y="552"/>
                </a:cubicBezTo>
                <a:cubicBezTo>
                  <a:pt x="10488" y="552"/>
                  <a:pt x="10488" y="540"/>
                  <a:pt x="10493" y="540"/>
                </a:cubicBezTo>
                <a:cubicBezTo>
                  <a:pt x="10511" y="540"/>
                  <a:pt x="10517" y="552"/>
                  <a:pt x="10529" y="552"/>
                </a:cubicBezTo>
                <a:cubicBezTo>
                  <a:pt x="10541" y="552"/>
                  <a:pt x="10553" y="552"/>
                  <a:pt x="10559" y="545"/>
                </a:cubicBezTo>
                <a:cubicBezTo>
                  <a:pt x="10565" y="540"/>
                  <a:pt x="10570" y="540"/>
                  <a:pt x="10570" y="540"/>
                </a:cubicBezTo>
                <a:cubicBezTo>
                  <a:pt x="10577" y="534"/>
                  <a:pt x="10570" y="522"/>
                  <a:pt x="10570" y="516"/>
                </a:cubicBezTo>
                <a:cubicBezTo>
                  <a:pt x="10577" y="504"/>
                  <a:pt x="10577" y="498"/>
                  <a:pt x="10588" y="498"/>
                </a:cubicBezTo>
                <a:cubicBezTo>
                  <a:pt x="10594" y="498"/>
                  <a:pt x="10594" y="498"/>
                  <a:pt x="10600" y="498"/>
                </a:cubicBezTo>
                <a:cubicBezTo>
                  <a:pt x="10606" y="498"/>
                  <a:pt x="10606" y="498"/>
                  <a:pt x="10612" y="492"/>
                </a:cubicBezTo>
                <a:cubicBezTo>
                  <a:pt x="10618" y="492"/>
                  <a:pt x="10618" y="486"/>
                  <a:pt x="10624" y="486"/>
                </a:cubicBezTo>
                <a:cubicBezTo>
                  <a:pt x="10636" y="480"/>
                  <a:pt x="10636" y="480"/>
                  <a:pt x="10636" y="480"/>
                </a:cubicBezTo>
                <a:cubicBezTo>
                  <a:pt x="10630" y="474"/>
                  <a:pt x="10624" y="463"/>
                  <a:pt x="10618" y="463"/>
                </a:cubicBezTo>
                <a:cubicBezTo>
                  <a:pt x="10606" y="457"/>
                  <a:pt x="10600" y="457"/>
                  <a:pt x="10594" y="457"/>
                </a:cubicBezTo>
                <a:cubicBezTo>
                  <a:pt x="10588" y="457"/>
                  <a:pt x="10582" y="457"/>
                  <a:pt x="10577" y="457"/>
                </a:cubicBezTo>
                <a:cubicBezTo>
                  <a:pt x="10570" y="457"/>
                  <a:pt x="10565" y="468"/>
                  <a:pt x="10559" y="468"/>
                </a:cubicBezTo>
                <a:cubicBezTo>
                  <a:pt x="10535" y="468"/>
                  <a:pt x="10535" y="468"/>
                  <a:pt x="10535" y="468"/>
                </a:cubicBezTo>
                <a:cubicBezTo>
                  <a:pt x="10535" y="463"/>
                  <a:pt x="10535" y="457"/>
                  <a:pt x="10535" y="451"/>
                </a:cubicBezTo>
                <a:cubicBezTo>
                  <a:pt x="10535" y="445"/>
                  <a:pt x="10529" y="445"/>
                  <a:pt x="10529" y="439"/>
                </a:cubicBezTo>
                <a:cubicBezTo>
                  <a:pt x="10523" y="433"/>
                  <a:pt x="10517" y="433"/>
                  <a:pt x="10511" y="427"/>
                </a:cubicBezTo>
                <a:cubicBezTo>
                  <a:pt x="10511" y="427"/>
                  <a:pt x="10505" y="421"/>
                  <a:pt x="10505" y="415"/>
                </a:cubicBezTo>
                <a:cubicBezTo>
                  <a:pt x="10499" y="421"/>
                  <a:pt x="10499" y="421"/>
                  <a:pt x="10493" y="421"/>
                </a:cubicBezTo>
                <a:cubicBezTo>
                  <a:pt x="10488" y="421"/>
                  <a:pt x="10488" y="427"/>
                  <a:pt x="10488" y="433"/>
                </a:cubicBezTo>
                <a:cubicBezTo>
                  <a:pt x="10482" y="433"/>
                  <a:pt x="10476" y="439"/>
                  <a:pt x="10476" y="445"/>
                </a:cubicBezTo>
                <a:cubicBezTo>
                  <a:pt x="10464" y="451"/>
                  <a:pt x="10458" y="457"/>
                  <a:pt x="10446" y="457"/>
                </a:cubicBezTo>
                <a:cubicBezTo>
                  <a:pt x="10446" y="457"/>
                  <a:pt x="10440" y="463"/>
                  <a:pt x="10434" y="463"/>
                </a:cubicBezTo>
                <a:cubicBezTo>
                  <a:pt x="10428" y="463"/>
                  <a:pt x="10428" y="457"/>
                  <a:pt x="10422" y="451"/>
                </a:cubicBezTo>
                <a:cubicBezTo>
                  <a:pt x="10446" y="427"/>
                  <a:pt x="10446" y="427"/>
                  <a:pt x="10446" y="427"/>
                </a:cubicBezTo>
                <a:cubicBezTo>
                  <a:pt x="10446" y="421"/>
                  <a:pt x="10446" y="421"/>
                  <a:pt x="10446" y="421"/>
                </a:cubicBezTo>
                <a:cubicBezTo>
                  <a:pt x="10446" y="415"/>
                  <a:pt x="10446" y="415"/>
                  <a:pt x="10446" y="409"/>
                </a:cubicBezTo>
                <a:cubicBezTo>
                  <a:pt x="10440" y="409"/>
                  <a:pt x="10440" y="409"/>
                  <a:pt x="10434" y="415"/>
                </a:cubicBezTo>
                <a:cubicBezTo>
                  <a:pt x="10428" y="415"/>
                  <a:pt x="10428" y="421"/>
                  <a:pt x="10422" y="421"/>
                </a:cubicBezTo>
                <a:cubicBezTo>
                  <a:pt x="10416" y="421"/>
                  <a:pt x="10416" y="421"/>
                  <a:pt x="10416" y="421"/>
                </a:cubicBezTo>
                <a:cubicBezTo>
                  <a:pt x="10411" y="427"/>
                  <a:pt x="10411" y="415"/>
                  <a:pt x="10404" y="415"/>
                </a:cubicBezTo>
                <a:cubicBezTo>
                  <a:pt x="10369" y="415"/>
                  <a:pt x="10369" y="415"/>
                  <a:pt x="10369" y="415"/>
                </a:cubicBezTo>
                <a:cubicBezTo>
                  <a:pt x="10369" y="427"/>
                  <a:pt x="10369" y="433"/>
                  <a:pt x="10369" y="445"/>
                </a:cubicBezTo>
                <a:cubicBezTo>
                  <a:pt x="10369" y="457"/>
                  <a:pt x="10369" y="463"/>
                  <a:pt x="10363" y="468"/>
                </a:cubicBezTo>
                <a:cubicBezTo>
                  <a:pt x="10363" y="474"/>
                  <a:pt x="10357" y="474"/>
                  <a:pt x="10357" y="480"/>
                </a:cubicBezTo>
                <a:cubicBezTo>
                  <a:pt x="10345" y="480"/>
                  <a:pt x="10345" y="480"/>
                  <a:pt x="10345" y="480"/>
                </a:cubicBezTo>
                <a:cubicBezTo>
                  <a:pt x="10345" y="463"/>
                  <a:pt x="10345" y="457"/>
                  <a:pt x="10339" y="445"/>
                </a:cubicBezTo>
                <a:cubicBezTo>
                  <a:pt x="10339" y="439"/>
                  <a:pt x="10333" y="439"/>
                  <a:pt x="10327" y="433"/>
                </a:cubicBezTo>
                <a:cubicBezTo>
                  <a:pt x="10327" y="433"/>
                  <a:pt x="10322" y="433"/>
                  <a:pt x="10316" y="427"/>
                </a:cubicBezTo>
                <a:cubicBezTo>
                  <a:pt x="10310" y="427"/>
                  <a:pt x="10310" y="427"/>
                  <a:pt x="10304" y="427"/>
                </a:cubicBezTo>
                <a:cubicBezTo>
                  <a:pt x="10268" y="427"/>
                  <a:pt x="10250" y="421"/>
                  <a:pt x="10209" y="421"/>
                </a:cubicBezTo>
                <a:cubicBezTo>
                  <a:pt x="10209" y="421"/>
                  <a:pt x="10203" y="427"/>
                  <a:pt x="10197" y="427"/>
                </a:cubicBezTo>
                <a:lnTo>
                  <a:pt x="10191" y="427"/>
                </a:lnTo>
                <a:cubicBezTo>
                  <a:pt x="10179" y="433"/>
                  <a:pt x="10173" y="439"/>
                  <a:pt x="10173" y="445"/>
                </a:cubicBezTo>
                <a:cubicBezTo>
                  <a:pt x="10173" y="457"/>
                  <a:pt x="10173" y="463"/>
                  <a:pt x="10179" y="468"/>
                </a:cubicBezTo>
                <a:close/>
                <a:moveTo>
                  <a:pt x="10061" y="682"/>
                </a:moveTo>
                <a:lnTo>
                  <a:pt x="10061" y="682"/>
                </a:lnTo>
                <a:cubicBezTo>
                  <a:pt x="10061" y="688"/>
                  <a:pt x="10067" y="688"/>
                  <a:pt x="10067" y="688"/>
                </a:cubicBezTo>
                <a:cubicBezTo>
                  <a:pt x="10067" y="688"/>
                  <a:pt x="10067" y="700"/>
                  <a:pt x="10061" y="700"/>
                </a:cubicBezTo>
                <a:cubicBezTo>
                  <a:pt x="10055" y="700"/>
                  <a:pt x="10049" y="694"/>
                  <a:pt x="10037" y="694"/>
                </a:cubicBezTo>
                <a:cubicBezTo>
                  <a:pt x="10025" y="694"/>
                  <a:pt x="10025" y="694"/>
                  <a:pt x="10025" y="694"/>
                </a:cubicBezTo>
                <a:cubicBezTo>
                  <a:pt x="10019" y="694"/>
                  <a:pt x="10013" y="694"/>
                  <a:pt x="10013" y="694"/>
                </a:cubicBezTo>
                <a:cubicBezTo>
                  <a:pt x="10001" y="694"/>
                  <a:pt x="9995" y="688"/>
                  <a:pt x="9990" y="694"/>
                </a:cubicBezTo>
                <a:cubicBezTo>
                  <a:pt x="9983" y="694"/>
                  <a:pt x="9983" y="694"/>
                  <a:pt x="9978" y="700"/>
                </a:cubicBezTo>
                <a:cubicBezTo>
                  <a:pt x="9972" y="700"/>
                  <a:pt x="9972" y="706"/>
                  <a:pt x="9966" y="706"/>
                </a:cubicBezTo>
                <a:cubicBezTo>
                  <a:pt x="9954" y="706"/>
                  <a:pt x="9942" y="700"/>
                  <a:pt x="9930" y="706"/>
                </a:cubicBezTo>
                <a:cubicBezTo>
                  <a:pt x="9912" y="706"/>
                  <a:pt x="9906" y="706"/>
                  <a:pt x="9895" y="718"/>
                </a:cubicBezTo>
                <a:cubicBezTo>
                  <a:pt x="9889" y="718"/>
                  <a:pt x="9889" y="723"/>
                  <a:pt x="9889" y="729"/>
                </a:cubicBezTo>
                <a:cubicBezTo>
                  <a:pt x="9889" y="753"/>
                  <a:pt x="9889" y="753"/>
                  <a:pt x="9889" y="753"/>
                </a:cubicBezTo>
                <a:cubicBezTo>
                  <a:pt x="9906" y="747"/>
                  <a:pt x="9912" y="747"/>
                  <a:pt x="9924" y="747"/>
                </a:cubicBezTo>
                <a:cubicBezTo>
                  <a:pt x="9936" y="747"/>
                  <a:pt x="9936" y="747"/>
                  <a:pt x="9936" y="747"/>
                </a:cubicBezTo>
                <a:cubicBezTo>
                  <a:pt x="9942" y="747"/>
                  <a:pt x="9942" y="747"/>
                  <a:pt x="9948" y="747"/>
                </a:cubicBezTo>
                <a:cubicBezTo>
                  <a:pt x="9954" y="747"/>
                  <a:pt x="9960" y="753"/>
                  <a:pt x="9966" y="753"/>
                </a:cubicBezTo>
                <a:cubicBezTo>
                  <a:pt x="9978" y="753"/>
                  <a:pt x="9990" y="753"/>
                  <a:pt x="9995" y="747"/>
                </a:cubicBezTo>
                <a:cubicBezTo>
                  <a:pt x="10007" y="741"/>
                  <a:pt x="10013" y="735"/>
                  <a:pt x="10019" y="729"/>
                </a:cubicBezTo>
                <a:cubicBezTo>
                  <a:pt x="10025" y="729"/>
                  <a:pt x="10031" y="723"/>
                  <a:pt x="10037" y="723"/>
                </a:cubicBezTo>
                <a:cubicBezTo>
                  <a:pt x="10043" y="723"/>
                  <a:pt x="10043" y="723"/>
                  <a:pt x="10043" y="723"/>
                </a:cubicBezTo>
                <a:cubicBezTo>
                  <a:pt x="10049" y="723"/>
                  <a:pt x="10049" y="723"/>
                  <a:pt x="10055" y="723"/>
                </a:cubicBezTo>
                <a:cubicBezTo>
                  <a:pt x="10061" y="729"/>
                  <a:pt x="10055" y="735"/>
                  <a:pt x="10061" y="735"/>
                </a:cubicBezTo>
                <a:cubicBezTo>
                  <a:pt x="10055" y="741"/>
                  <a:pt x="10055" y="747"/>
                  <a:pt x="10049" y="747"/>
                </a:cubicBezTo>
                <a:cubicBezTo>
                  <a:pt x="10049" y="747"/>
                  <a:pt x="10043" y="747"/>
                  <a:pt x="10037" y="747"/>
                </a:cubicBezTo>
                <a:cubicBezTo>
                  <a:pt x="10037" y="753"/>
                  <a:pt x="10031" y="753"/>
                  <a:pt x="10031" y="753"/>
                </a:cubicBezTo>
                <a:cubicBezTo>
                  <a:pt x="10025" y="753"/>
                  <a:pt x="10025" y="759"/>
                  <a:pt x="10019" y="765"/>
                </a:cubicBezTo>
                <a:cubicBezTo>
                  <a:pt x="10013" y="765"/>
                  <a:pt x="10007" y="771"/>
                  <a:pt x="10001" y="771"/>
                </a:cubicBezTo>
                <a:cubicBezTo>
                  <a:pt x="9995" y="771"/>
                  <a:pt x="9990" y="771"/>
                  <a:pt x="9983" y="771"/>
                </a:cubicBezTo>
                <a:cubicBezTo>
                  <a:pt x="9972" y="771"/>
                  <a:pt x="9960" y="771"/>
                  <a:pt x="9948" y="771"/>
                </a:cubicBezTo>
                <a:cubicBezTo>
                  <a:pt x="9942" y="771"/>
                  <a:pt x="9936" y="771"/>
                  <a:pt x="9936" y="771"/>
                </a:cubicBezTo>
                <a:cubicBezTo>
                  <a:pt x="9930" y="771"/>
                  <a:pt x="9924" y="771"/>
                  <a:pt x="9924" y="777"/>
                </a:cubicBezTo>
                <a:cubicBezTo>
                  <a:pt x="9918" y="777"/>
                  <a:pt x="9912" y="777"/>
                  <a:pt x="9912" y="777"/>
                </a:cubicBezTo>
                <a:cubicBezTo>
                  <a:pt x="9906" y="783"/>
                  <a:pt x="9906" y="783"/>
                  <a:pt x="9906" y="789"/>
                </a:cubicBezTo>
                <a:cubicBezTo>
                  <a:pt x="9906" y="795"/>
                  <a:pt x="9912" y="795"/>
                  <a:pt x="9912" y="800"/>
                </a:cubicBezTo>
                <a:cubicBezTo>
                  <a:pt x="9918" y="812"/>
                  <a:pt x="9924" y="818"/>
                  <a:pt x="9930" y="818"/>
                </a:cubicBezTo>
                <a:cubicBezTo>
                  <a:pt x="9936" y="824"/>
                  <a:pt x="9936" y="818"/>
                  <a:pt x="9942" y="818"/>
                </a:cubicBezTo>
                <a:cubicBezTo>
                  <a:pt x="9954" y="824"/>
                  <a:pt x="9960" y="818"/>
                  <a:pt x="9966" y="818"/>
                </a:cubicBezTo>
                <a:cubicBezTo>
                  <a:pt x="9972" y="818"/>
                  <a:pt x="9972" y="824"/>
                  <a:pt x="9978" y="824"/>
                </a:cubicBezTo>
                <a:cubicBezTo>
                  <a:pt x="9983" y="824"/>
                  <a:pt x="9990" y="830"/>
                  <a:pt x="10001" y="836"/>
                </a:cubicBezTo>
                <a:cubicBezTo>
                  <a:pt x="10001" y="836"/>
                  <a:pt x="10007" y="842"/>
                  <a:pt x="10013" y="842"/>
                </a:cubicBezTo>
                <a:cubicBezTo>
                  <a:pt x="10013" y="848"/>
                  <a:pt x="10013" y="854"/>
                  <a:pt x="10019" y="854"/>
                </a:cubicBezTo>
                <a:cubicBezTo>
                  <a:pt x="10019" y="860"/>
                  <a:pt x="10025" y="860"/>
                  <a:pt x="10025" y="866"/>
                </a:cubicBezTo>
                <a:cubicBezTo>
                  <a:pt x="10031" y="877"/>
                  <a:pt x="10037" y="877"/>
                  <a:pt x="10043" y="889"/>
                </a:cubicBezTo>
                <a:cubicBezTo>
                  <a:pt x="10055" y="884"/>
                  <a:pt x="10055" y="884"/>
                  <a:pt x="10055" y="884"/>
                </a:cubicBezTo>
                <a:lnTo>
                  <a:pt x="10055" y="877"/>
                </a:lnTo>
                <a:cubicBezTo>
                  <a:pt x="10055" y="872"/>
                  <a:pt x="10061" y="866"/>
                  <a:pt x="10061" y="866"/>
                </a:cubicBezTo>
                <a:cubicBezTo>
                  <a:pt x="10067" y="860"/>
                  <a:pt x="10072" y="860"/>
                  <a:pt x="10072" y="860"/>
                </a:cubicBezTo>
                <a:cubicBezTo>
                  <a:pt x="10084" y="854"/>
                  <a:pt x="10090" y="854"/>
                  <a:pt x="10096" y="842"/>
                </a:cubicBezTo>
                <a:cubicBezTo>
                  <a:pt x="10096" y="842"/>
                  <a:pt x="10096" y="836"/>
                  <a:pt x="10102" y="830"/>
                </a:cubicBezTo>
                <a:cubicBezTo>
                  <a:pt x="10102" y="824"/>
                  <a:pt x="10096" y="818"/>
                  <a:pt x="10102" y="806"/>
                </a:cubicBezTo>
                <a:cubicBezTo>
                  <a:pt x="10102" y="800"/>
                  <a:pt x="10102" y="800"/>
                  <a:pt x="10108" y="795"/>
                </a:cubicBezTo>
                <a:cubicBezTo>
                  <a:pt x="10108" y="789"/>
                  <a:pt x="10114" y="789"/>
                  <a:pt x="10114" y="783"/>
                </a:cubicBezTo>
                <a:cubicBezTo>
                  <a:pt x="10120" y="783"/>
                  <a:pt x="10126" y="777"/>
                  <a:pt x="10126" y="777"/>
                </a:cubicBezTo>
                <a:cubicBezTo>
                  <a:pt x="10138" y="777"/>
                  <a:pt x="10144" y="777"/>
                  <a:pt x="10150" y="777"/>
                </a:cubicBezTo>
                <a:cubicBezTo>
                  <a:pt x="10150" y="723"/>
                  <a:pt x="10150" y="723"/>
                  <a:pt x="10150" y="723"/>
                </a:cubicBezTo>
                <a:cubicBezTo>
                  <a:pt x="10156" y="723"/>
                  <a:pt x="10161" y="723"/>
                  <a:pt x="10173" y="723"/>
                </a:cubicBezTo>
                <a:cubicBezTo>
                  <a:pt x="10179" y="718"/>
                  <a:pt x="10185" y="711"/>
                  <a:pt x="10197" y="706"/>
                </a:cubicBezTo>
                <a:cubicBezTo>
                  <a:pt x="10191" y="700"/>
                  <a:pt x="10185" y="700"/>
                  <a:pt x="10185" y="694"/>
                </a:cubicBezTo>
                <a:cubicBezTo>
                  <a:pt x="10185" y="688"/>
                  <a:pt x="10185" y="688"/>
                  <a:pt x="10185" y="682"/>
                </a:cubicBezTo>
                <a:cubicBezTo>
                  <a:pt x="10185" y="682"/>
                  <a:pt x="10185" y="676"/>
                  <a:pt x="10185" y="670"/>
                </a:cubicBezTo>
                <a:cubicBezTo>
                  <a:pt x="10185" y="670"/>
                  <a:pt x="10191" y="664"/>
                  <a:pt x="10191" y="658"/>
                </a:cubicBezTo>
                <a:cubicBezTo>
                  <a:pt x="10191" y="658"/>
                  <a:pt x="10185" y="652"/>
                  <a:pt x="10185" y="646"/>
                </a:cubicBezTo>
                <a:cubicBezTo>
                  <a:pt x="10268" y="646"/>
                  <a:pt x="10268" y="646"/>
                  <a:pt x="10268" y="646"/>
                </a:cubicBezTo>
                <a:cubicBezTo>
                  <a:pt x="10268" y="652"/>
                  <a:pt x="10268" y="658"/>
                  <a:pt x="10268" y="664"/>
                </a:cubicBezTo>
                <a:cubicBezTo>
                  <a:pt x="10268" y="670"/>
                  <a:pt x="10262" y="676"/>
                  <a:pt x="10262" y="688"/>
                </a:cubicBezTo>
                <a:cubicBezTo>
                  <a:pt x="10262" y="694"/>
                  <a:pt x="10262" y="694"/>
                  <a:pt x="10262" y="700"/>
                </a:cubicBezTo>
                <a:cubicBezTo>
                  <a:pt x="10268" y="700"/>
                  <a:pt x="10274" y="700"/>
                  <a:pt x="10286" y="700"/>
                </a:cubicBezTo>
                <a:cubicBezTo>
                  <a:pt x="10292" y="700"/>
                  <a:pt x="10298" y="700"/>
                  <a:pt x="10298" y="706"/>
                </a:cubicBezTo>
                <a:cubicBezTo>
                  <a:pt x="10304" y="706"/>
                  <a:pt x="10310" y="706"/>
                  <a:pt x="10310" y="711"/>
                </a:cubicBezTo>
                <a:cubicBezTo>
                  <a:pt x="10310" y="718"/>
                  <a:pt x="10310" y="718"/>
                  <a:pt x="10310" y="723"/>
                </a:cubicBezTo>
                <a:cubicBezTo>
                  <a:pt x="10310" y="729"/>
                  <a:pt x="10310" y="741"/>
                  <a:pt x="10310" y="747"/>
                </a:cubicBezTo>
                <a:cubicBezTo>
                  <a:pt x="10304" y="753"/>
                  <a:pt x="10298" y="747"/>
                  <a:pt x="10298" y="753"/>
                </a:cubicBezTo>
                <a:cubicBezTo>
                  <a:pt x="10286" y="759"/>
                  <a:pt x="10280" y="765"/>
                  <a:pt x="10280" y="777"/>
                </a:cubicBezTo>
                <a:cubicBezTo>
                  <a:pt x="10280" y="783"/>
                  <a:pt x="10280" y="789"/>
                  <a:pt x="10280" y="795"/>
                </a:cubicBezTo>
                <a:cubicBezTo>
                  <a:pt x="10310" y="795"/>
                  <a:pt x="10310" y="795"/>
                  <a:pt x="10310" y="795"/>
                </a:cubicBezTo>
                <a:cubicBezTo>
                  <a:pt x="10322" y="795"/>
                  <a:pt x="10327" y="783"/>
                  <a:pt x="10345" y="771"/>
                </a:cubicBezTo>
                <a:cubicBezTo>
                  <a:pt x="10351" y="765"/>
                  <a:pt x="10357" y="759"/>
                  <a:pt x="10363" y="759"/>
                </a:cubicBezTo>
                <a:cubicBezTo>
                  <a:pt x="10369" y="759"/>
                  <a:pt x="10375" y="765"/>
                  <a:pt x="10375" y="771"/>
                </a:cubicBezTo>
                <a:cubicBezTo>
                  <a:pt x="10381" y="771"/>
                  <a:pt x="10375" y="777"/>
                  <a:pt x="10375" y="783"/>
                </a:cubicBezTo>
                <a:cubicBezTo>
                  <a:pt x="10375" y="789"/>
                  <a:pt x="10375" y="795"/>
                  <a:pt x="10375" y="800"/>
                </a:cubicBezTo>
                <a:cubicBezTo>
                  <a:pt x="10411" y="800"/>
                  <a:pt x="10411" y="800"/>
                  <a:pt x="10411" y="800"/>
                </a:cubicBezTo>
                <a:cubicBezTo>
                  <a:pt x="10411" y="800"/>
                  <a:pt x="10416" y="800"/>
                  <a:pt x="10422" y="800"/>
                </a:cubicBezTo>
                <a:cubicBezTo>
                  <a:pt x="10422" y="795"/>
                  <a:pt x="10422" y="789"/>
                  <a:pt x="10422" y="789"/>
                </a:cubicBezTo>
                <a:cubicBezTo>
                  <a:pt x="10422" y="783"/>
                  <a:pt x="10428" y="777"/>
                  <a:pt x="10428" y="777"/>
                </a:cubicBezTo>
                <a:cubicBezTo>
                  <a:pt x="10493" y="777"/>
                  <a:pt x="10493" y="777"/>
                  <a:pt x="10493" y="777"/>
                </a:cubicBezTo>
                <a:cubicBezTo>
                  <a:pt x="10517" y="771"/>
                  <a:pt x="10517" y="771"/>
                  <a:pt x="10517" y="771"/>
                </a:cubicBezTo>
                <a:cubicBezTo>
                  <a:pt x="10517" y="759"/>
                  <a:pt x="10517" y="759"/>
                  <a:pt x="10517" y="759"/>
                </a:cubicBezTo>
                <a:cubicBezTo>
                  <a:pt x="10511" y="747"/>
                  <a:pt x="10505" y="735"/>
                  <a:pt x="10488" y="735"/>
                </a:cubicBezTo>
                <a:cubicBezTo>
                  <a:pt x="10482" y="735"/>
                  <a:pt x="10482" y="735"/>
                  <a:pt x="10476" y="735"/>
                </a:cubicBezTo>
                <a:cubicBezTo>
                  <a:pt x="10464" y="735"/>
                  <a:pt x="10458" y="735"/>
                  <a:pt x="10452" y="735"/>
                </a:cubicBezTo>
                <a:cubicBezTo>
                  <a:pt x="10446" y="723"/>
                  <a:pt x="10446" y="718"/>
                  <a:pt x="10446" y="711"/>
                </a:cubicBezTo>
                <a:cubicBezTo>
                  <a:pt x="10446" y="706"/>
                  <a:pt x="10452" y="700"/>
                  <a:pt x="10452" y="700"/>
                </a:cubicBezTo>
                <a:cubicBezTo>
                  <a:pt x="10375" y="700"/>
                  <a:pt x="10375" y="700"/>
                  <a:pt x="10375" y="700"/>
                </a:cubicBezTo>
                <a:cubicBezTo>
                  <a:pt x="10375" y="682"/>
                  <a:pt x="10381" y="664"/>
                  <a:pt x="10369" y="652"/>
                </a:cubicBezTo>
                <a:cubicBezTo>
                  <a:pt x="10363" y="652"/>
                  <a:pt x="10363" y="652"/>
                  <a:pt x="10357" y="652"/>
                </a:cubicBezTo>
                <a:cubicBezTo>
                  <a:pt x="10351" y="652"/>
                  <a:pt x="10351" y="646"/>
                  <a:pt x="10345" y="646"/>
                </a:cubicBezTo>
                <a:cubicBezTo>
                  <a:pt x="10345" y="646"/>
                  <a:pt x="10339" y="640"/>
                  <a:pt x="10339" y="634"/>
                </a:cubicBezTo>
                <a:lnTo>
                  <a:pt x="10339" y="623"/>
                </a:lnTo>
                <a:cubicBezTo>
                  <a:pt x="10327" y="617"/>
                  <a:pt x="10322" y="617"/>
                  <a:pt x="10310" y="617"/>
                </a:cubicBezTo>
                <a:cubicBezTo>
                  <a:pt x="10310" y="617"/>
                  <a:pt x="10304" y="617"/>
                  <a:pt x="10298" y="617"/>
                </a:cubicBezTo>
                <a:cubicBezTo>
                  <a:pt x="10292" y="617"/>
                  <a:pt x="10292" y="611"/>
                  <a:pt x="10286" y="611"/>
                </a:cubicBezTo>
                <a:cubicBezTo>
                  <a:pt x="10280" y="605"/>
                  <a:pt x="10286" y="593"/>
                  <a:pt x="10274" y="587"/>
                </a:cubicBezTo>
                <a:cubicBezTo>
                  <a:pt x="10274" y="587"/>
                  <a:pt x="10268" y="587"/>
                  <a:pt x="10268" y="581"/>
                </a:cubicBezTo>
                <a:cubicBezTo>
                  <a:pt x="10262" y="581"/>
                  <a:pt x="10256" y="581"/>
                  <a:pt x="10256" y="581"/>
                </a:cubicBezTo>
                <a:cubicBezTo>
                  <a:pt x="10250" y="581"/>
                  <a:pt x="10245" y="581"/>
                  <a:pt x="10245" y="581"/>
                </a:cubicBezTo>
                <a:cubicBezTo>
                  <a:pt x="10233" y="587"/>
                  <a:pt x="10233" y="593"/>
                  <a:pt x="10227" y="593"/>
                </a:cubicBezTo>
                <a:cubicBezTo>
                  <a:pt x="10215" y="593"/>
                  <a:pt x="10209" y="593"/>
                  <a:pt x="10203" y="587"/>
                </a:cubicBezTo>
                <a:cubicBezTo>
                  <a:pt x="10197" y="587"/>
                  <a:pt x="10197" y="593"/>
                  <a:pt x="10191" y="587"/>
                </a:cubicBezTo>
                <a:cubicBezTo>
                  <a:pt x="10185" y="587"/>
                  <a:pt x="10185" y="581"/>
                  <a:pt x="10179" y="581"/>
                </a:cubicBezTo>
                <a:cubicBezTo>
                  <a:pt x="10179" y="545"/>
                  <a:pt x="10179" y="545"/>
                  <a:pt x="10179" y="545"/>
                </a:cubicBezTo>
                <a:lnTo>
                  <a:pt x="10185" y="552"/>
                </a:lnTo>
                <a:cubicBezTo>
                  <a:pt x="10179" y="552"/>
                  <a:pt x="10173" y="552"/>
                  <a:pt x="10167" y="552"/>
                </a:cubicBezTo>
                <a:cubicBezTo>
                  <a:pt x="10161" y="552"/>
                  <a:pt x="10156" y="552"/>
                  <a:pt x="10150" y="552"/>
                </a:cubicBezTo>
                <a:cubicBezTo>
                  <a:pt x="10144" y="552"/>
                  <a:pt x="10144" y="552"/>
                  <a:pt x="10138" y="545"/>
                </a:cubicBezTo>
                <a:cubicBezTo>
                  <a:pt x="10138" y="545"/>
                  <a:pt x="10138" y="540"/>
                  <a:pt x="10138" y="534"/>
                </a:cubicBezTo>
                <a:cubicBezTo>
                  <a:pt x="10144" y="528"/>
                  <a:pt x="10156" y="522"/>
                  <a:pt x="10156" y="510"/>
                </a:cubicBezTo>
                <a:cubicBezTo>
                  <a:pt x="10156" y="510"/>
                  <a:pt x="10156" y="504"/>
                  <a:pt x="10156" y="498"/>
                </a:cubicBezTo>
                <a:cubicBezTo>
                  <a:pt x="10055" y="486"/>
                  <a:pt x="10055" y="486"/>
                  <a:pt x="10055" y="486"/>
                </a:cubicBezTo>
                <a:cubicBezTo>
                  <a:pt x="10055" y="486"/>
                  <a:pt x="10049" y="480"/>
                  <a:pt x="10043" y="486"/>
                </a:cubicBezTo>
                <a:cubicBezTo>
                  <a:pt x="10037" y="486"/>
                  <a:pt x="10037" y="492"/>
                  <a:pt x="10037" y="492"/>
                </a:cubicBezTo>
                <a:cubicBezTo>
                  <a:pt x="10031" y="504"/>
                  <a:pt x="10031" y="510"/>
                  <a:pt x="10031" y="516"/>
                </a:cubicBezTo>
                <a:cubicBezTo>
                  <a:pt x="10031" y="528"/>
                  <a:pt x="10031" y="528"/>
                  <a:pt x="10031" y="528"/>
                </a:cubicBezTo>
                <a:cubicBezTo>
                  <a:pt x="10031" y="534"/>
                  <a:pt x="10031" y="540"/>
                  <a:pt x="10031" y="540"/>
                </a:cubicBezTo>
                <a:cubicBezTo>
                  <a:pt x="10031" y="545"/>
                  <a:pt x="10037" y="552"/>
                  <a:pt x="10037" y="557"/>
                </a:cubicBezTo>
                <a:cubicBezTo>
                  <a:pt x="10037" y="569"/>
                  <a:pt x="10037" y="569"/>
                  <a:pt x="10031" y="575"/>
                </a:cubicBezTo>
                <a:cubicBezTo>
                  <a:pt x="10025" y="581"/>
                  <a:pt x="10019" y="587"/>
                  <a:pt x="10013" y="587"/>
                </a:cubicBezTo>
                <a:cubicBezTo>
                  <a:pt x="10007" y="587"/>
                  <a:pt x="10001" y="587"/>
                  <a:pt x="9995" y="581"/>
                </a:cubicBezTo>
                <a:cubicBezTo>
                  <a:pt x="9990" y="575"/>
                  <a:pt x="9990" y="563"/>
                  <a:pt x="9990" y="557"/>
                </a:cubicBezTo>
                <a:cubicBezTo>
                  <a:pt x="9990" y="545"/>
                  <a:pt x="9990" y="545"/>
                  <a:pt x="9990" y="545"/>
                </a:cubicBezTo>
                <a:cubicBezTo>
                  <a:pt x="9990" y="540"/>
                  <a:pt x="9983" y="534"/>
                  <a:pt x="9983" y="534"/>
                </a:cubicBezTo>
                <a:cubicBezTo>
                  <a:pt x="9983" y="522"/>
                  <a:pt x="9983" y="522"/>
                  <a:pt x="9983" y="522"/>
                </a:cubicBezTo>
                <a:cubicBezTo>
                  <a:pt x="9983" y="510"/>
                  <a:pt x="9983" y="510"/>
                  <a:pt x="9983" y="498"/>
                </a:cubicBezTo>
                <a:cubicBezTo>
                  <a:pt x="9960" y="498"/>
                  <a:pt x="9960" y="498"/>
                  <a:pt x="9960" y="498"/>
                </a:cubicBezTo>
                <a:cubicBezTo>
                  <a:pt x="9954" y="504"/>
                  <a:pt x="9942" y="504"/>
                  <a:pt x="9936" y="510"/>
                </a:cubicBezTo>
                <a:cubicBezTo>
                  <a:pt x="9936" y="510"/>
                  <a:pt x="9936" y="516"/>
                  <a:pt x="9930" y="522"/>
                </a:cubicBezTo>
                <a:cubicBezTo>
                  <a:pt x="9930" y="522"/>
                  <a:pt x="9924" y="528"/>
                  <a:pt x="9918" y="528"/>
                </a:cubicBezTo>
                <a:cubicBezTo>
                  <a:pt x="9918" y="534"/>
                  <a:pt x="9912" y="540"/>
                  <a:pt x="9906" y="540"/>
                </a:cubicBezTo>
                <a:cubicBezTo>
                  <a:pt x="9871" y="540"/>
                  <a:pt x="9871" y="540"/>
                  <a:pt x="9871" y="540"/>
                </a:cubicBezTo>
                <a:cubicBezTo>
                  <a:pt x="9871" y="516"/>
                  <a:pt x="9871" y="516"/>
                  <a:pt x="9871" y="516"/>
                </a:cubicBezTo>
                <a:cubicBezTo>
                  <a:pt x="9877" y="516"/>
                  <a:pt x="9871" y="510"/>
                  <a:pt x="9877" y="504"/>
                </a:cubicBezTo>
                <a:cubicBezTo>
                  <a:pt x="9883" y="504"/>
                  <a:pt x="9883" y="510"/>
                  <a:pt x="9889" y="504"/>
                </a:cubicBezTo>
                <a:cubicBezTo>
                  <a:pt x="9895" y="504"/>
                  <a:pt x="9895" y="498"/>
                  <a:pt x="9901" y="498"/>
                </a:cubicBezTo>
                <a:cubicBezTo>
                  <a:pt x="9895" y="486"/>
                  <a:pt x="9895" y="486"/>
                  <a:pt x="9895" y="486"/>
                </a:cubicBezTo>
                <a:cubicBezTo>
                  <a:pt x="9895" y="486"/>
                  <a:pt x="9889" y="486"/>
                  <a:pt x="9883" y="486"/>
                </a:cubicBezTo>
                <a:lnTo>
                  <a:pt x="9877" y="492"/>
                </a:lnTo>
                <a:cubicBezTo>
                  <a:pt x="9871" y="498"/>
                  <a:pt x="9865" y="498"/>
                  <a:pt x="9865" y="498"/>
                </a:cubicBezTo>
                <a:cubicBezTo>
                  <a:pt x="9859" y="504"/>
                  <a:pt x="9859" y="510"/>
                  <a:pt x="9859" y="510"/>
                </a:cubicBezTo>
                <a:cubicBezTo>
                  <a:pt x="9783" y="510"/>
                  <a:pt x="9783" y="510"/>
                  <a:pt x="9783" y="510"/>
                </a:cubicBezTo>
                <a:cubicBezTo>
                  <a:pt x="9777" y="510"/>
                  <a:pt x="9777" y="516"/>
                  <a:pt x="9771" y="516"/>
                </a:cubicBezTo>
                <a:cubicBezTo>
                  <a:pt x="9765" y="516"/>
                  <a:pt x="9753" y="516"/>
                  <a:pt x="9747" y="516"/>
                </a:cubicBezTo>
                <a:cubicBezTo>
                  <a:pt x="9741" y="516"/>
                  <a:pt x="9741" y="522"/>
                  <a:pt x="9736" y="522"/>
                </a:cubicBezTo>
                <a:cubicBezTo>
                  <a:pt x="9736" y="534"/>
                  <a:pt x="9736" y="540"/>
                  <a:pt x="9736" y="545"/>
                </a:cubicBezTo>
                <a:cubicBezTo>
                  <a:pt x="9741" y="552"/>
                  <a:pt x="9747" y="552"/>
                  <a:pt x="9747" y="557"/>
                </a:cubicBezTo>
                <a:cubicBezTo>
                  <a:pt x="9753" y="563"/>
                  <a:pt x="9753" y="569"/>
                  <a:pt x="9759" y="569"/>
                </a:cubicBezTo>
                <a:cubicBezTo>
                  <a:pt x="9771" y="569"/>
                  <a:pt x="9777" y="569"/>
                  <a:pt x="9795" y="569"/>
                </a:cubicBezTo>
                <a:cubicBezTo>
                  <a:pt x="9795" y="569"/>
                  <a:pt x="9800" y="569"/>
                  <a:pt x="9806" y="569"/>
                </a:cubicBezTo>
                <a:cubicBezTo>
                  <a:pt x="9806" y="575"/>
                  <a:pt x="9806" y="581"/>
                  <a:pt x="9806" y="581"/>
                </a:cubicBezTo>
                <a:cubicBezTo>
                  <a:pt x="9800" y="587"/>
                  <a:pt x="9800" y="593"/>
                  <a:pt x="9800" y="593"/>
                </a:cubicBezTo>
                <a:cubicBezTo>
                  <a:pt x="9800" y="599"/>
                  <a:pt x="9789" y="599"/>
                  <a:pt x="9789" y="605"/>
                </a:cubicBezTo>
                <a:cubicBezTo>
                  <a:pt x="9789" y="611"/>
                  <a:pt x="9789" y="617"/>
                  <a:pt x="9795" y="623"/>
                </a:cubicBezTo>
                <a:cubicBezTo>
                  <a:pt x="9795" y="623"/>
                  <a:pt x="9800" y="623"/>
                  <a:pt x="9806" y="629"/>
                </a:cubicBezTo>
                <a:cubicBezTo>
                  <a:pt x="9806" y="634"/>
                  <a:pt x="9806" y="640"/>
                  <a:pt x="9806" y="646"/>
                </a:cubicBezTo>
                <a:cubicBezTo>
                  <a:pt x="9806" y="652"/>
                  <a:pt x="9806" y="658"/>
                  <a:pt x="9800" y="664"/>
                </a:cubicBezTo>
                <a:cubicBezTo>
                  <a:pt x="9795" y="664"/>
                  <a:pt x="9795" y="664"/>
                  <a:pt x="9789" y="658"/>
                </a:cubicBezTo>
                <a:cubicBezTo>
                  <a:pt x="9789" y="658"/>
                  <a:pt x="9783" y="658"/>
                  <a:pt x="9777" y="652"/>
                </a:cubicBezTo>
                <a:lnTo>
                  <a:pt x="9777" y="646"/>
                </a:lnTo>
                <a:cubicBezTo>
                  <a:pt x="9771" y="640"/>
                  <a:pt x="9771" y="634"/>
                  <a:pt x="9771" y="629"/>
                </a:cubicBezTo>
                <a:cubicBezTo>
                  <a:pt x="9765" y="629"/>
                  <a:pt x="9765" y="623"/>
                  <a:pt x="9759" y="623"/>
                </a:cubicBezTo>
                <a:cubicBezTo>
                  <a:pt x="9753" y="617"/>
                  <a:pt x="9753" y="617"/>
                  <a:pt x="9747" y="617"/>
                </a:cubicBezTo>
                <a:cubicBezTo>
                  <a:pt x="9741" y="611"/>
                  <a:pt x="9741" y="617"/>
                  <a:pt x="9736" y="617"/>
                </a:cubicBezTo>
                <a:cubicBezTo>
                  <a:pt x="9741" y="623"/>
                  <a:pt x="9747" y="629"/>
                  <a:pt x="9747" y="640"/>
                </a:cubicBezTo>
                <a:lnTo>
                  <a:pt x="9747" y="646"/>
                </a:lnTo>
                <a:cubicBezTo>
                  <a:pt x="9747" y="652"/>
                  <a:pt x="9747" y="658"/>
                  <a:pt x="9747" y="658"/>
                </a:cubicBezTo>
                <a:cubicBezTo>
                  <a:pt x="9753" y="664"/>
                  <a:pt x="9759" y="670"/>
                  <a:pt x="9759" y="670"/>
                </a:cubicBezTo>
                <a:cubicBezTo>
                  <a:pt x="9765" y="676"/>
                  <a:pt x="9765" y="682"/>
                  <a:pt x="9771" y="682"/>
                </a:cubicBezTo>
                <a:cubicBezTo>
                  <a:pt x="9783" y="688"/>
                  <a:pt x="9789" y="694"/>
                  <a:pt x="9800" y="694"/>
                </a:cubicBezTo>
                <a:cubicBezTo>
                  <a:pt x="9806" y="694"/>
                  <a:pt x="9806" y="688"/>
                  <a:pt x="9812" y="688"/>
                </a:cubicBezTo>
                <a:cubicBezTo>
                  <a:pt x="9812" y="682"/>
                  <a:pt x="9806" y="676"/>
                  <a:pt x="9806" y="664"/>
                </a:cubicBezTo>
                <a:cubicBezTo>
                  <a:pt x="9806" y="664"/>
                  <a:pt x="9812" y="658"/>
                  <a:pt x="9812" y="652"/>
                </a:cubicBezTo>
                <a:cubicBezTo>
                  <a:pt x="9818" y="658"/>
                  <a:pt x="9829" y="652"/>
                  <a:pt x="9835" y="658"/>
                </a:cubicBezTo>
                <a:cubicBezTo>
                  <a:pt x="9841" y="664"/>
                  <a:pt x="9835" y="676"/>
                  <a:pt x="9841" y="682"/>
                </a:cubicBezTo>
                <a:cubicBezTo>
                  <a:pt x="9847" y="688"/>
                  <a:pt x="9847" y="688"/>
                  <a:pt x="9853" y="688"/>
                </a:cubicBezTo>
                <a:cubicBezTo>
                  <a:pt x="9859" y="694"/>
                  <a:pt x="9859" y="694"/>
                  <a:pt x="9865" y="694"/>
                </a:cubicBezTo>
                <a:cubicBezTo>
                  <a:pt x="9871" y="700"/>
                  <a:pt x="9883" y="694"/>
                  <a:pt x="9889" y="694"/>
                </a:cubicBezTo>
                <a:cubicBezTo>
                  <a:pt x="9901" y="694"/>
                  <a:pt x="9901" y="694"/>
                  <a:pt x="9901" y="694"/>
                </a:cubicBezTo>
                <a:cubicBezTo>
                  <a:pt x="9906" y="694"/>
                  <a:pt x="9906" y="700"/>
                  <a:pt x="9912" y="694"/>
                </a:cubicBezTo>
                <a:cubicBezTo>
                  <a:pt x="9918" y="694"/>
                  <a:pt x="9918" y="688"/>
                  <a:pt x="9918" y="682"/>
                </a:cubicBezTo>
                <a:cubicBezTo>
                  <a:pt x="9924" y="682"/>
                  <a:pt x="9918" y="676"/>
                  <a:pt x="9918" y="670"/>
                </a:cubicBezTo>
                <a:cubicBezTo>
                  <a:pt x="9924" y="670"/>
                  <a:pt x="9924" y="664"/>
                  <a:pt x="9930" y="658"/>
                </a:cubicBezTo>
                <a:cubicBezTo>
                  <a:pt x="9930" y="658"/>
                  <a:pt x="9936" y="664"/>
                  <a:pt x="9942" y="658"/>
                </a:cubicBezTo>
                <a:cubicBezTo>
                  <a:pt x="9942" y="658"/>
                  <a:pt x="9948" y="658"/>
                  <a:pt x="9954" y="652"/>
                </a:cubicBezTo>
                <a:cubicBezTo>
                  <a:pt x="9948" y="652"/>
                  <a:pt x="9948" y="646"/>
                  <a:pt x="9948" y="646"/>
                </a:cubicBezTo>
                <a:cubicBezTo>
                  <a:pt x="9948" y="629"/>
                  <a:pt x="9948" y="629"/>
                  <a:pt x="9948" y="629"/>
                </a:cubicBezTo>
                <a:cubicBezTo>
                  <a:pt x="9972" y="623"/>
                  <a:pt x="9972" y="623"/>
                  <a:pt x="9972" y="623"/>
                </a:cubicBezTo>
                <a:cubicBezTo>
                  <a:pt x="9972" y="629"/>
                  <a:pt x="9983" y="629"/>
                  <a:pt x="9983" y="634"/>
                </a:cubicBezTo>
                <a:cubicBezTo>
                  <a:pt x="9983" y="634"/>
                  <a:pt x="9983" y="640"/>
                  <a:pt x="9983" y="646"/>
                </a:cubicBezTo>
                <a:cubicBezTo>
                  <a:pt x="9983" y="652"/>
                  <a:pt x="9983" y="658"/>
                  <a:pt x="9983" y="664"/>
                </a:cubicBezTo>
                <a:cubicBezTo>
                  <a:pt x="10031" y="664"/>
                  <a:pt x="10031" y="664"/>
                  <a:pt x="10031" y="664"/>
                </a:cubicBezTo>
                <a:cubicBezTo>
                  <a:pt x="10049" y="646"/>
                  <a:pt x="10049" y="646"/>
                  <a:pt x="10049" y="646"/>
                </a:cubicBezTo>
                <a:cubicBezTo>
                  <a:pt x="10061" y="658"/>
                  <a:pt x="10061" y="658"/>
                  <a:pt x="10061" y="658"/>
                </a:cubicBezTo>
                <a:cubicBezTo>
                  <a:pt x="10061" y="670"/>
                  <a:pt x="10061" y="676"/>
                  <a:pt x="10061" y="682"/>
                </a:cubicBezTo>
                <a:close/>
                <a:moveTo>
                  <a:pt x="17122" y="2532"/>
                </a:moveTo>
                <a:lnTo>
                  <a:pt x="17122" y="2532"/>
                </a:lnTo>
                <a:cubicBezTo>
                  <a:pt x="17134" y="2532"/>
                  <a:pt x="17134" y="2532"/>
                  <a:pt x="17140" y="2526"/>
                </a:cubicBezTo>
                <a:cubicBezTo>
                  <a:pt x="17146" y="2526"/>
                  <a:pt x="17152" y="2520"/>
                  <a:pt x="17152" y="2520"/>
                </a:cubicBezTo>
                <a:cubicBezTo>
                  <a:pt x="17294" y="2520"/>
                  <a:pt x="17294" y="2520"/>
                  <a:pt x="17294" y="2520"/>
                </a:cubicBezTo>
                <a:cubicBezTo>
                  <a:pt x="17294" y="2496"/>
                  <a:pt x="17294" y="2496"/>
                  <a:pt x="17294" y="2496"/>
                </a:cubicBezTo>
                <a:cubicBezTo>
                  <a:pt x="17300" y="2490"/>
                  <a:pt x="17294" y="2478"/>
                  <a:pt x="17300" y="2473"/>
                </a:cubicBezTo>
                <a:cubicBezTo>
                  <a:pt x="17306" y="2466"/>
                  <a:pt x="17312" y="2466"/>
                  <a:pt x="17312" y="2466"/>
                </a:cubicBezTo>
                <a:cubicBezTo>
                  <a:pt x="17318" y="2466"/>
                  <a:pt x="17324" y="2473"/>
                  <a:pt x="17330" y="2478"/>
                </a:cubicBezTo>
                <a:cubicBezTo>
                  <a:pt x="17336" y="2478"/>
                  <a:pt x="17336" y="2484"/>
                  <a:pt x="17348" y="2484"/>
                </a:cubicBezTo>
                <a:cubicBezTo>
                  <a:pt x="17353" y="2484"/>
                  <a:pt x="17359" y="2478"/>
                  <a:pt x="17365" y="2478"/>
                </a:cubicBezTo>
                <a:cubicBezTo>
                  <a:pt x="17377" y="2478"/>
                  <a:pt x="17377" y="2484"/>
                  <a:pt x="17383" y="2484"/>
                </a:cubicBezTo>
                <a:cubicBezTo>
                  <a:pt x="17389" y="2490"/>
                  <a:pt x="17389" y="2496"/>
                  <a:pt x="17395" y="2496"/>
                </a:cubicBezTo>
                <a:cubicBezTo>
                  <a:pt x="17401" y="2496"/>
                  <a:pt x="17407" y="2496"/>
                  <a:pt x="17407" y="2496"/>
                </a:cubicBezTo>
                <a:cubicBezTo>
                  <a:pt x="17413" y="2502"/>
                  <a:pt x="17413" y="2508"/>
                  <a:pt x="17419" y="2508"/>
                </a:cubicBezTo>
                <a:cubicBezTo>
                  <a:pt x="17419" y="2514"/>
                  <a:pt x="17419" y="2514"/>
                  <a:pt x="17419" y="2520"/>
                </a:cubicBezTo>
                <a:cubicBezTo>
                  <a:pt x="17413" y="2526"/>
                  <a:pt x="17407" y="2526"/>
                  <a:pt x="17407" y="2532"/>
                </a:cubicBezTo>
                <a:cubicBezTo>
                  <a:pt x="17407" y="2538"/>
                  <a:pt x="17407" y="2544"/>
                  <a:pt x="17413" y="2550"/>
                </a:cubicBezTo>
                <a:cubicBezTo>
                  <a:pt x="17413" y="2555"/>
                  <a:pt x="17419" y="2555"/>
                  <a:pt x="17425" y="2555"/>
                </a:cubicBezTo>
                <a:cubicBezTo>
                  <a:pt x="17478" y="2555"/>
                  <a:pt x="17478" y="2555"/>
                  <a:pt x="17478" y="2555"/>
                </a:cubicBezTo>
                <a:cubicBezTo>
                  <a:pt x="17490" y="2555"/>
                  <a:pt x="17496" y="2544"/>
                  <a:pt x="17502" y="2538"/>
                </a:cubicBezTo>
                <a:cubicBezTo>
                  <a:pt x="17508" y="2532"/>
                  <a:pt x="17508" y="2532"/>
                  <a:pt x="17508" y="2526"/>
                </a:cubicBezTo>
                <a:cubicBezTo>
                  <a:pt x="17514" y="2520"/>
                  <a:pt x="17514" y="2514"/>
                  <a:pt x="17519" y="2514"/>
                </a:cubicBezTo>
                <a:cubicBezTo>
                  <a:pt x="17537" y="2514"/>
                  <a:pt x="17537" y="2526"/>
                  <a:pt x="17549" y="2538"/>
                </a:cubicBezTo>
                <a:cubicBezTo>
                  <a:pt x="17555" y="2544"/>
                  <a:pt x="17561" y="2544"/>
                  <a:pt x="17561" y="2550"/>
                </a:cubicBezTo>
                <a:cubicBezTo>
                  <a:pt x="17561" y="2544"/>
                  <a:pt x="17561" y="2538"/>
                  <a:pt x="17561" y="2538"/>
                </a:cubicBezTo>
                <a:cubicBezTo>
                  <a:pt x="17561" y="2532"/>
                  <a:pt x="17567" y="2532"/>
                  <a:pt x="17567" y="2526"/>
                </a:cubicBezTo>
                <a:cubicBezTo>
                  <a:pt x="17573" y="2526"/>
                  <a:pt x="17573" y="2526"/>
                  <a:pt x="17579" y="2526"/>
                </a:cubicBezTo>
                <a:cubicBezTo>
                  <a:pt x="17585" y="2532"/>
                  <a:pt x="17585" y="2538"/>
                  <a:pt x="17591" y="2538"/>
                </a:cubicBezTo>
                <a:cubicBezTo>
                  <a:pt x="17626" y="2538"/>
                  <a:pt x="17626" y="2538"/>
                  <a:pt x="17626" y="2538"/>
                </a:cubicBezTo>
                <a:cubicBezTo>
                  <a:pt x="17626" y="2532"/>
                  <a:pt x="17626" y="2526"/>
                  <a:pt x="17626" y="2526"/>
                </a:cubicBezTo>
                <a:cubicBezTo>
                  <a:pt x="17620" y="2520"/>
                  <a:pt x="17620" y="2520"/>
                  <a:pt x="17614" y="2514"/>
                </a:cubicBezTo>
                <a:cubicBezTo>
                  <a:pt x="17614" y="2508"/>
                  <a:pt x="17614" y="2508"/>
                  <a:pt x="17614" y="2502"/>
                </a:cubicBezTo>
                <a:cubicBezTo>
                  <a:pt x="17603" y="2502"/>
                  <a:pt x="17597" y="2502"/>
                  <a:pt x="17591" y="2502"/>
                </a:cubicBezTo>
                <a:cubicBezTo>
                  <a:pt x="17585" y="2502"/>
                  <a:pt x="17585" y="2502"/>
                  <a:pt x="17579" y="2502"/>
                </a:cubicBezTo>
                <a:cubicBezTo>
                  <a:pt x="17579" y="2473"/>
                  <a:pt x="17579" y="2473"/>
                  <a:pt x="17579" y="2473"/>
                </a:cubicBezTo>
                <a:cubicBezTo>
                  <a:pt x="17579" y="2461"/>
                  <a:pt x="17591" y="2461"/>
                  <a:pt x="17597" y="2455"/>
                </a:cubicBezTo>
                <a:cubicBezTo>
                  <a:pt x="17603" y="2449"/>
                  <a:pt x="17603" y="2455"/>
                  <a:pt x="17608" y="2455"/>
                </a:cubicBezTo>
                <a:cubicBezTo>
                  <a:pt x="17614" y="2449"/>
                  <a:pt x="17614" y="2449"/>
                  <a:pt x="17614" y="2443"/>
                </a:cubicBezTo>
                <a:cubicBezTo>
                  <a:pt x="17620" y="2437"/>
                  <a:pt x="17620" y="2437"/>
                  <a:pt x="17620" y="2431"/>
                </a:cubicBezTo>
                <a:cubicBezTo>
                  <a:pt x="17626" y="2425"/>
                  <a:pt x="17626" y="2425"/>
                  <a:pt x="17632" y="2419"/>
                </a:cubicBezTo>
                <a:cubicBezTo>
                  <a:pt x="17632" y="2413"/>
                  <a:pt x="17638" y="2413"/>
                  <a:pt x="17638" y="2407"/>
                </a:cubicBezTo>
                <a:cubicBezTo>
                  <a:pt x="17644" y="2401"/>
                  <a:pt x="17644" y="2395"/>
                  <a:pt x="17650" y="2395"/>
                </a:cubicBezTo>
                <a:cubicBezTo>
                  <a:pt x="17656" y="2395"/>
                  <a:pt x="17656" y="2395"/>
                  <a:pt x="17662" y="2395"/>
                </a:cubicBezTo>
                <a:cubicBezTo>
                  <a:pt x="17674" y="2389"/>
                  <a:pt x="17674" y="2389"/>
                  <a:pt x="17674" y="2389"/>
                </a:cubicBezTo>
                <a:cubicBezTo>
                  <a:pt x="17680" y="2389"/>
                  <a:pt x="17680" y="2384"/>
                  <a:pt x="17680" y="2378"/>
                </a:cubicBezTo>
                <a:cubicBezTo>
                  <a:pt x="17691" y="2366"/>
                  <a:pt x="17697" y="2360"/>
                  <a:pt x="17703" y="2348"/>
                </a:cubicBezTo>
                <a:cubicBezTo>
                  <a:pt x="17715" y="2336"/>
                  <a:pt x="17721" y="2324"/>
                  <a:pt x="17739" y="2318"/>
                </a:cubicBezTo>
                <a:cubicBezTo>
                  <a:pt x="17745" y="2307"/>
                  <a:pt x="17751" y="2307"/>
                  <a:pt x="17763" y="2307"/>
                </a:cubicBezTo>
                <a:cubicBezTo>
                  <a:pt x="17769" y="2307"/>
                  <a:pt x="17774" y="2307"/>
                  <a:pt x="17780" y="2307"/>
                </a:cubicBezTo>
                <a:cubicBezTo>
                  <a:pt x="17786" y="2307"/>
                  <a:pt x="17792" y="2312"/>
                  <a:pt x="17798" y="2312"/>
                </a:cubicBezTo>
                <a:cubicBezTo>
                  <a:pt x="17804" y="2312"/>
                  <a:pt x="17804" y="2312"/>
                  <a:pt x="17804" y="2312"/>
                </a:cubicBezTo>
                <a:cubicBezTo>
                  <a:pt x="17810" y="2312"/>
                  <a:pt x="17810" y="2312"/>
                  <a:pt x="17816" y="2307"/>
                </a:cubicBezTo>
                <a:cubicBezTo>
                  <a:pt x="17822" y="2307"/>
                  <a:pt x="17822" y="2295"/>
                  <a:pt x="17828" y="2295"/>
                </a:cubicBezTo>
                <a:cubicBezTo>
                  <a:pt x="17834" y="2295"/>
                  <a:pt x="17834" y="2295"/>
                  <a:pt x="17834" y="2295"/>
                </a:cubicBezTo>
                <a:cubicBezTo>
                  <a:pt x="17840" y="2295"/>
                  <a:pt x="17840" y="2307"/>
                  <a:pt x="17840" y="2307"/>
                </a:cubicBezTo>
                <a:cubicBezTo>
                  <a:pt x="17846" y="2312"/>
                  <a:pt x="17846" y="2318"/>
                  <a:pt x="17851" y="2318"/>
                </a:cubicBezTo>
                <a:cubicBezTo>
                  <a:pt x="17851" y="2318"/>
                  <a:pt x="17858" y="2324"/>
                  <a:pt x="17863" y="2324"/>
                </a:cubicBezTo>
                <a:cubicBezTo>
                  <a:pt x="17863" y="2324"/>
                  <a:pt x="17869" y="2324"/>
                  <a:pt x="17875" y="2324"/>
                </a:cubicBezTo>
                <a:cubicBezTo>
                  <a:pt x="17875" y="2324"/>
                  <a:pt x="17881" y="2330"/>
                  <a:pt x="17887" y="2330"/>
                </a:cubicBezTo>
                <a:cubicBezTo>
                  <a:pt x="17881" y="2336"/>
                  <a:pt x="17875" y="2342"/>
                  <a:pt x="17875" y="2348"/>
                </a:cubicBezTo>
                <a:cubicBezTo>
                  <a:pt x="17875" y="2354"/>
                  <a:pt x="17875" y="2354"/>
                  <a:pt x="17875" y="2354"/>
                </a:cubicBezTo>
                <a:cubicBezTo>
                  <a:pt x="17875" y="2360"/>
                  <a:pt x="17875" y="2360"/>
                  <a:pt x="17881" y="2366"/>
                </a:cubicBezTo>
                <a:cubicBezTo>
                  <a:pt x="17881" y="2366"/>
                  <a:pt x="17887" y="2366"/>
                  <a:pt x="17893" y="2372"/>
                </a:cubicBezTo>
                <a:cubicBezTo>
                  <a:pt x="17893" y="2372"/>
                  <a:pt x="17893" y="2378"/>
                  <a:pt x="17893" y="2384"/>
                </a:cubicBezTo>
                <a:cubicBezTo>
                  <a:pt x="17893" y="2389"/>
                  <a:pt x="17893" y="2395"/>
                  <a:pt x="17893" y="2407"/>
                </a:cubicBezTo>
                <a:cubicBezTo>
                  <a:pt x="17905" y="2407"/>
                  <a:pt x="17905" y="2407"/>
                  <a:pt x="17905" y="2407"/>
                </a:cubicBezTo>
                <a:cubicBezTo>
                  <a:pt x="17911" y="2407"/>
                  <a:pt x="17917" y="2407"/>
                  <a:pt x="17917" y="2401"/>
                </a:cubicBezTo>
                <a:cubicBezTo>
                  <a:pt x="17923" y="2395"/>
                  <a:pt x="17923" y="2395"/>
                  <a:pt x="17929" y="2389"/>
                </a:cubicBezTo>
                <a:cubicBezTo>
                  <a:pt x="17935" y="2384"/>
                  <a:pt x="17940" y="2378"/>
                  <a:pt x="17952" y="2372"/>
                </a:cubicBezTo>
                <a:cubicBezTo>
                  <a:pt x="17958" y="2372"/>
                  <a:pt x="17958" y="2372"/>
                  <a:pt x="17964" y="2372"/>
                </a:cubicBezTo>
                <a:cubicBezTo>
                  <a:pt x="17970" y="2366"/>
                  <a:pt x="17970" y="2366"/>
                  <a:pt x="17976" y="2360"/>
                </a:cubicBezTo>
                <a:cubicBezTo>
                  <a:pt x="17982" y="2360"/>
                  <a:pt x="17982" y="2354"/>
                  <a:pt x="17982" y="2348"/>
                </a:cubicBezTo>
                <a:cubicBezTo>
                  <a:pt x="17988" y="2348"/>
                  <a:pt x="17994" y="2342"/>
                  <a:pt x="17994" y="2342"/>
                </a:cubicBezTo>
                <a:cubicBezTo>
                  <a:pt x="18000" y="2336"/>
                  <a:pt x="18000" y="2330"/>
                  <a:pt x="18006" y="2330"/>
                </a:cubicBezTo>
                <a:cubicBezTo>
                  <a:pt x="18012" y="2324"/>
                  <a:pt x="18017" y="2324"/>
                  <a:pt x="18029" y="2324"/>
                </a:cubicBezTo>
                <a:cubicBezTo>
                  <a:pt x="18029" y="2324"/>
                  <a:pt x="18035" y="2324"/>
                  <a:pt x="18041" y="2324"/>
                </a:cubicBezTo>
                <a:cubicBezTo>
                  <a:pt x="18041" y="2324"/>
                  <a:pt x="18041" y="2318"/>
                  <a:pt x="18047" y="2312"/>
                </a:cubicBezTo>
                <a:cubicBezTo>
                  <a:pt x="18047" y="2312"/>
                  <a:pt x="18047" y="2307"/>
                  <a:pt x="18047" y="2300"/>
                </a:cubicBezTo>
                <a:cubicBezTo>
                  <a:pt x="18053" y="2300"/>
                  <a:pt x="18053" y="2295"/>
                  <a:pt x="18053" y="2289"/>
                </a:cubicBezTo>
                <a:cubicBezTo>
                  <a:pt x="18059" y="2283"/>
                  <a:pt x="18053" y="2277"/>
                  <a:pt x="18053" y="2265"/>
                </a:cubicBezTo>
                <a:cubicBezTo>
                  <a:pt x="18059" y="2259"/>
                  <a:pt x="18059" y="2253"/>
                  <a:pt x="18059" y="2247"/>
                </a:cubicBezTo>
                <a:cubicBezTo>
                  <a:pt x="18071" y="2247"/>
                  <a:pt x="18077" y="2247"/>
                  <a:pt x="18083" y="2247"/>
                </a:cubicBezTo>
                <a:cubicBezTo>
                  <a:pt x="18095" y="2241"/>
                  <a:pt x="18101" y="2235"/>
                  <a:pt x="18106" y="2235"/>
                </a:cubicBezTo>
                <a:cubicBezTo>
                  <a:pt x="18166" y="2235"/>
                  <a:pt x="18166" y="2235"/>
                  <a:pt x="18166" y="2235"/>
                </a:cubicBezTo>
                <a:cubicBezTo>
                  <a:pt x="18166" y="2253"/>
                  <a:pt x="18166" y="2253"/>
                  <a:pt x="18166" y="2253"/>
                </a:cubicBezTo>
                <a:cubicBezTo>
                  <a:pt x="18160" y="2259"/>
                  <a:pt x="18160" y="2259"/>
                  <a:pt x="18154" y="2265"/>
                </a:cubicBezTo>
                <a:cubicBezTo>
                  <a:pt x="18130" y="2271"/>
                  <a:pt x="18130" y="2271"/>
                  <a:pt x="18130" y="2271"/>
                </a:cubicBezTo>
                <a:cubicBezTo>
                  <a:pt x="18124" y="2277"/>
                  <a:pt x="18124" y="2277"/>
                  <a:pt x="18118" y="2277"/>
                </a:cubicBezTo>
                <a:cubicBezTo>
                  <a:pt x="18112" y="2283"/>
                  <a:pt x="18106" y="2283"/>
                  <a:pt x="18106" y="2289"/>
                </a:cubicBezTo>
                <a:cubicBezTo>
                  <a:pt x="18106" y="2295"/>
                  <a:pt x="18101" y="2300"/>
                  <a:pt x="18101" y="2300"/>
                </a:cubicBezTo>
                <a:cubicBezTo>
                  <a:pt x="18101" y="2307"/>
                  <a:pt x="18101" y="2312"/>
                  <a:pt x="18101" y="2312"/>
                </a:cubicBezTo>
                <a:cubicBezTo>
                  <a:pt x="18101" y="2318"/>
                  <a:pt x="18101" y="2324"/>
                  <a:pt x="18101" y="2324"/>
                </a:cubicBezTo>
                <a:cubicBezTo>
                  <a:pt x="18101" y="2330"/>
                  <a:pt x="18095" y="2330"/>
                  <a:pt x="18095" y="2336"/>
                </a:cubicBezTo>
                <a:cubicBezTo>
                  <a:pt x="18095" y="2348"/>
                  <a:pt x="18089" y="2354"/>
                  <a:pt x="18083" y="2360"/>
                </a:cubicBezTo>
                <a:cubicBezTo>
                  <a:pt x="18083" y="2366"/>
                  <a:pt x="18083" y="2372"/>
                  <a:pt x="18083" y="2372"/>
                </a:cubicBezTo>
                <a:cubicBezTo>
                  <a:pt x="18083" y="2378"/>
                  <a:pt x="18083" y="2384"/>
                  <a:pt x="18077" y="2384"/>
                </a:cubicBezTo>
                <a:cubicBezTo>
                  <a:pt x="18077" y="2389"/>
                  <a:pt x="18077" y="2395"/>
                  <a:pt x="18071" y="2395"/>
                </a:cubicBezTo>
                <a:cubicBezTo>
                  <a:pt x="18065" y="2395"/>
                  <a:pt x="18065" y="2395"/>
                  <a:pt x="18059" y="2401"/>
                </a:cubicBezTo>
                <a:cubicBezTo>
                  <a:pt x="18053" y="2401"/>
                  <a:pt x="18047" y="2401"/>
                  <a:pt x="18047" y="2407"/>
                </a:cubicBezTo>
                <a:cubicBezTo>
                  <a:pt x="18041" y="2407"/>
                  <a:pt x="18035" y="2407"/>
                  <a:pt x="18035" y="2407"/>
                </a:cubicBezTo>
                <a:cubicBezTo>
                  <a:pt x="18029" y="2413"/>
                  <a:pt x="18029" y="2413"/>
                  <a:pt x="18029" y="2419"/>
                </a:cubicBezTo>
                <a:cubicBezTo>
                  <a:pt x="18029" y="2425"/>
                  <a:pt x="18029" y="2425"/>
                  <a:pt x="18029" y="2431"/>
                </a:cubicBezTo>
                <a:cubicBezTo>
                  <a:pt x="18024" y="2443"/>
                  <a:pt x="18012" y="2443"/>
                  <a:pt x="18006" y="2449"/>
                </a:cubicBezTo>
                <a:cubicBezTo>
                  <a:pt x="17994" y="2455"/>
                  <a:pt x="17982" y="2466"/>
                  <a:pt x="17970" y="2473"/>
                </a:cubicBezTo>
                <a:cubicBezTo>
                  <a:pt x="17958" y="2484"/>
                  <a:pt x="17946" y="2490"/>
                  <a:pt x="17935" y="2496"/>
                </a:cubicBezTo>
                <a:cubicBezTo>
                  <a:pt x="17917" y="2502"/>
                  <a:pt x="17911" y="2514"/>
                  <a:pt x="17899" y="2520"/>
                </a:cubicBezTo>
                <a:cubicBezTo>
                  <a:pt x="17887" y="2532"/>
                  <a:pt x="17881" y="2544"/>
                  <a:pt x="17869" y="2555"/>
                </a:cubicBezTo>
                <a:cubicBezTo>
                  <a:pt x="17869" y="2561"/>
                  <a:pt x="17863" y="2567"/>
                  <a:pt x="17863" y="2567"/>
                </a:cubicBezTo>
                <a:cubicBezTo>
                  <a:pt x="17851" y="2573"/>
                  <a:pt x="17846" y="2573"/>
                  <a:pt x="17840" y="2579"/>
                </a:cubicBezTo>
                <a:cubicBezTo>
                  <a:pt x="17834" y="2585"/>
                  <a:pt x="17840" y="2591"/>
                  <a:pt x="17834" y="2591"/>
                </a:cubicBezTo>
                <a:cubicBezTo>
                  <a:pt x="17834" y="2597"/>
                  <a:pt x="17828" y="2603"/>
                  <a:pt x="17822" y="2603"/>
                </a:cubicBezTo>
                <a:lnTo>
                  <a:pt x="17816" y="2603"/>
                </a:lnTo>
                <a:cubicBezTo>
                  <a:pt x="17810" y="2603"/>
                  <a:pt x="17804" y="2603"/>
                  <a:pt x="17798" y="2603"/>
                </a:cubicBezTo>
                <a:cubicBezTo>
                  <a:pt x="17792" y="2603"/>
                  <a:pt x="17792" y="2609"/>
                  <a:pt x="17786" y="2609"/>
                </a:cubicBezTo>
                <a:cubicBezTo>
                  <a:pt x="17786" y="2609"/>
                  <a:pt x="17780" y="2615"/>
                  <a:pt x="17774" y="2615"/>
                </a:cubicBezTo>
                <a:cubicBezTo>
                  <a:pt x="17769" y="2615"/>
                  <a:pt x="17763" y="2621"/>
                  <a:pt x="17751" y="2627"/>
                </a:cubicBezTo>
                <a:cubicBezTo>
                  <a:pt x="17745" y="2627"/>
                  <a:pt x="17745" y="2627"/>
                  <a:pt x="17739" y="2632"/>
                </a:cubicBezTo>
                <a:cubicBezTo>
                  <a:pt x="17733" y="2632"/>
                  <a:pt x="17733" y="2627"/>
                  <a:pt x="17727" y="2632"/>
                </a:cubicBezTo>
                <a:cubicBezTo>
                  <a:pt x="17721" y="2632"/>
                  <a:pt x="17721" y="2632"/>
                  <a:pt x="17715" y="2639"/>
                </a:cubicBezTo>
                <a:cubicBezTo>
                  <a:pt x="17715" y="2639"/>
                  <a:pt x="17709" y="2644"/>
                  <a:pt x="17709" y="2650"/>
                </a:cubicBezTo>
                <a:cubicBezTo>
                  <a:pt x="17709" y="2656"/>
                  <a:pt x="17715" y="2656"/>
                  <a:pt x="17715" y="2662"/>
                </a:cubicBezTo>
                <a:cubicBezTo>
                  <a:pt x="17715" y="2674"/>
                  <a:pt x="17715" y="2686"/>
                  <a:pt x="17709" y="2698"/>
                </a:cubicBezTo>
                <a:cubicBezTo>
                  <a:pt x="17709" y="2704"/>
                  <a:pt x="17703" y="2704"/>
                  <a:pt x="17697" y="2710"/>
                </a:cubicBezTo>
                <a:cubicBezTo>
                  <a:pt x="17697" y="2710"/>
                  <a:pt x="17691" y="2710"/>
                  <a:pt x="17685" y="2716"/>
                </a:cubicBezTo>
                <a:cubicBezTo>
                  <a:pt x="17685" y="2721"/>
                  <a:pt x="17685" y="2721"/>
                  <a:pt x="17685" y="2727"/>
                </a:cubicBezTo>
                <a:cubicBezTo>
                  <a:pt x="17685" y="2733"/>
                  <a:pt x="17680" y="2733"/>
                  <a:pt x="17674" y="2739"/>
                </a:cubicBezTo>
                <a:cubicBezTo>
                  <a:pt x="17674" y="2745"/>
                  <a:pt x="17674" y="2751"/>
                  <a:pt x="17674" y="2757"/>
                </a:cubicBezTo>
                <a:cubicBezTo>
                  <a:pt x="17674" y="2763"/>
                  <a:pt x="17680" y="2769"/>
                  <a:pt x="17674" y="2781"/>
                </a:cubicBezTo>
                <a:cubicBezTo>
                  <a:pt x="17674" y="2787"/>
                  <a:pt x="17662" y="2793"/>
                  <a:pt x="17662" y="2805"/>
                </a:cubicBezTo>
                <a:cubicBezTo>
                  <a:pt x="17662" y="2810"/>
                  <a:pt x="17662" y="2816"/>
                  <a:pt x="17662" y="2828"/>
                </a:cubicBezTo>
                <a:cubicBezTo>
                  <a:pt x="17662" y="2834"/>
                  <a:pt x="17662" y="2840"/>
                  <a:pt x="17662" y="2852"/>
                </a:cubicBezTo>
                <a:cubicBezTo>
                  <a:pt x="17662" y="2899"/>
                  <a:pt x="17668" y="2923"/>
                  <a:pt x="17668" y="2971"/>
                </a:cubicBezTo>
                <a:cubicBezTo>
                  <a:pt x="17668" y="2976"/>
                  <a:pt x="17668" y="2982"/>
                  <a:pt x="17668" y="2988"/>
                </a:cubicBezTo>
                <a:cubicBezTo>
                  <a:pt x="17668" y="2994"/>
                  <a:pt x="17662" y="2994"/>
                  <a:pt x="17656" y="3000"/>
                </a:cubicBezTo>
                <a:cubicBezTo>
                  <a:pt x="17685" y="3048"/>
                  <a:pt x="17685" y="3048"/>
                  <a:pt x="17685" y="3048"/>
                </a:cubicBezTo>
                <a:cubicBezTo>
                  <a:pt x="17685" y="3142"/>
                  <a:pt x="17685" y="3142"/>
                  <a:pt x="17685" y="3142"/>
                </a:cubicBezTo>
                <a:cubicBezTo>
                  <a:pt x="17691" y="3142"/>
                  <a:pt x="17691" y="3148"/>
                  <a:pt x="17697" y="3148"/>
                </a:cubicBezTo>
                <a:cubicBezTo>
                  <a:pt x="17703" y="3148"/>
                  <a:pt x="17703" y="3142"/>
                  <a:pt x="17709" y="3137"/>
                </a:cubicBezTo>
                <a:cubicBezTo>
                  <a:pt x="17715" y="3137"/>
                  <a:pt x="17721" y="3137"/>
                  <a:pt x="17721" y="3137"/>
                </a:cubicBezTo>
                <a:cubicBezTo>
                  <a:pt x="17727" y="3137"/>
                  <a:pt x="17727" y="3131"/>
                  <a:pt x="17733" y="3131"/>
                </a:cubicBezTo>
                <a:cubicBezTo>
                  <a:pt x="17739" y="3131"/>
                  <a:pt x="17739" y="3125"/>
                  <a:pt x="17745" y="3125"/>
                </a:cubicBezTo>
                <a:cubicBezTo>
                  <a:pt x="17751" y="3125"/>
                  <a:pt x="17757" y="3125"/>
                  <a:pt x="17763" y="3125"/>
                </a:cubicBezTo>
                <a:cubicBezTo>
                  <a:pt x="17763" y="3113"/>
                  <a:pt x="17763" y="3107"/>
                  <a:pt x="17763" y="3095"/>
                </a:cubicBezTo>
                <a:cubicBezTo>
                  <a:pt x="17763" y="3089"/>
                  <a:pt x="17763" y="3083"/>
                  <a:pt x="17763" y="3083"/>
                </a:cubicBezTo>
                <a:cubicBezTo>
                  <a:pt x="17769" y="3077"/>
                  <a:pt x="17769" y="3071"/>
                  <a:pt x="17774" y="3071"/>
                </a:cubicBezTo>
                <a:cubicBezTo>
                  <a:pt x="17774" y="3065"/>
                  <a:pt x="17780" y="3065"/>
                  <a:pt x="17786" y="3065"/>
                </a:cubicBezTo>
                <a:cubicBezTo>
                  <a:pt x="17786" y="3059"/>
                  <a:pt x="17792" y="3059"/>
                  <a:pt x="17792" y="3054"/>
                </a:cubicBezTo>
                <a:cubicBezTo>
                  <a:pt x="17798" y="3048"/>
                  <a:pt x="17798" y="3048"/>
                  <a:pt x="17804" y="3042"/>
                </a:cubicBezTo>
                <a:cubicBezTo>
                  <a:pt x="17810" y="3030"/>
                  <a:pt x="17810" y="3030"/>
                  <a:pt x="17810" y="3030"/>
                </a:cubicBezTo>
                <a:cubicBezTo>
                  <a:pt x="17810" y="3024"/>
                  <a:pt x="17810" y="3024"/>
                  <a:pt x="17816" y="3018"/>
                </a:cubicBezTo>
                <a:cubicBezTo>
                  <a:pt x="17816" y="3012"/>
                  <a:pt x="17822" y="3006"/>
                  <a:pt x="17828" y="3006"/>
                </a:cubicBezTo>
                <a:cubicBezTo>
                  <a:pt x="17834" y="3006"/>
                  <a:pt x="17834" y="3006"/>
                  <a:pt x="17834" y="3006"/>
                </a:cubicBezTo>
                <a:cubicBezTo>
                  <a:pt x="17840" y="3006"/>
                  <a:pt x="17840" y="3012"/>
                  <a:pt x="17846" y="3012"/>
                </a:cubicBezTo>
                <a:cubicBezTo>
                  <a:pt x="17858" y="3012"/>
                  <a:pt x="17858" y="3012"/>
                  <a:pt x="17858" y="3012"/>
                </a:cubicBezTo>
                <a:cubicBezTo>
                  <a:pt x="17858" y="3012"/>
                  <a:pt x="17863" y="3012"/>
                  <a:pt x="17869" y="3012"/>
                </a:cubicBezTo>
                <a:cubicBezTo>
                  <a:pt x="17869" y="3012"/>
                  <a:pt x="17875" y="3006"/>
                  <a:pt x="17875" y="3000"/>
                </a:cubicBezTo>
                <a:cubicBezTo>
                  <a:pt x="17881" y="3000"/>
                  <a:pt x="17881" y="2994"/>
                  <a:pt x="17881" y="2988"/>
                </a:cubicBezTo>
                <a:cubicBezTo>
                  <a:pt x="17881" y="2935"/>
                  <a:pt x="17881" y="2935"/>
                  <a:pt x="17881" y="2935"/>
                </a:cubicBezTo>
                <a:cubicBezTo>
                  <a:pt x="17887" y="2923"/>
                  <a:pt x="17893" y="2917"/>
                  <a:pt x="17899" y="2911"/>
                </a:cubicBezTo>
                <a:cubicBezTo>
                  <a:pt x="17905" y="2905"/>
                  <a:pt x="17911" y="2905"/>
                  <a:pt x="17911" y="2899"/>
                </a:cubicBezTo>
                <a:cubicBezTo>
                  <a:pt x="17994" y="2899"/>
                  <a:pt x="17994" y="2899"/>
                  <a:pt x="17994" y="2899"/>
                </a:cubicBezTo>
                <a:cubicBezTo>
                  <a:pt x="17994" y="2870"/>
                  <a:pt x="17994" y="2870"/>
                  <a:pt x="17994" y="2870"/>
                </a:cubicBezTo>
                <a:cubicBezTo>
                  <a:pt x="17994" y="2858"/>
                  <a:pt x="17988" y="2858"/>
                  <a:pt x="17982" y="2846"/>
                </a:cubicBezTo>
                <a:cubicBezTo>
                  <a:pt x="17982" y="2840"/>
                  <a:pt x="17976" y="2840"/>
                  <a:pt x="17976" y="2834"/>
                </a:cubicBezTo>
                <a:cubicBezTo>
                  <a:pt x="17976" y="2822"/>
                  <a:pt x="17976" y="2822"/>
                  <a:pt x="17976" y="2822"/>
                </a:cubicBezTo>
                <a:cubicBezTo>
                  <a:pt x="17976" y="2810"/>
                  <a:pt x="17976" y="2810"/>
                  <a:pt x="17976" y="2810"/>
                </a:cubicBezTo>
                <a:lnTo>
                  <a:pt x="17982" y="2805"/>
                </a:lnTo>
                <a:cubicBezTo>
                  <a:pt x="17988" y="2799"/>
                  <a:pt x="17994" y="2793"/>
                  <a:pt x="17994" y="2787"/>
                </a:cubicBezTo>
                <a:cubicBezTo>
                  <a:pt x="18000" y="2781"/>
                  <a:pt x="18000" y="2781"/>
                  <a:pt x="18000" y="2775"/>
                </a:cubicBezTo>
                <a:cubicBezTo>
                  <a:pt x="18006" y="2769"/>
                  <a:pt x="18006" y="2763"/>
                  <a:pt x="18012" y="2763"/>
                </a:cubicBezTo>
                <a:cubicBezTo>
                  <a:pt x="18017" y="2763"/>
                  <a:pt x="18024" y="2763"/>
                  <a:pt x="18029" y="2769"/>
                </a:cubicBezTo>
                <a:cubicBezTo>
                  <a:pt x="18035" y="2769"/>
                  <a:pt x="18029" y="2775"/>
                  <a:pt x="18035" y="2781"/>
                </a:cubicBezTo>
                <a:cubicBezTo>
                  <a:pt x="18035" y="2781"/>
                  <a:pt x="18041" y="2781"/>
                  <a:pt x="18047" y="2787"/>
                </a:cubicBezTo>
                <a:cubicBezTo>
                  <a:pt x="18065" y="2787"/>
                  <a:pt x="18065" y="2787"/>
                  <a:pt x="18065" y="2787"/>
                </a:cubicBezTo>
                <a:cubicBezTo>
                  <a:pt x="18071" y="2763"/>
                  <a:pt x="18071" y="2763"/>
                  <a:pt x="18071" y="2763"/>
                </a:cubicBezTo>
                <a:cubicBezTo>
                  <a:pt x="18065" y="2763"/>
                  <a:pt x="18065" y="2757"/>
                  <a:pt x="18059" y="2751"/>
                </a:cubicBezTo>
                <a:cubicBezTo>
                  <a:pt x="18053" y="2745"/>
                  <a:pt x="18047" y="2745"/>
                  <a:pt x="18041" y="2733"/>
                </a:cubicBezTo>
                <a:cubicBezTo>
                  <a:pt x="18041" y="2727"/>
                  <a:pt x="18041" y="2727"/>
                  <a:pt x="18041" y="2721"/>
                </a:cubicBezTo>
                <a:cubicBezTo>
                  <a:pt x="18041" y="2716"/>
                  <a:pt x="18041" y="2716"/>
                  <a:pt x="18041" y="2710"/>
                </a:cubicBezTo>
                <a:cubicBezTo>
                  <a:pt x="18041" y="2704"/>
                  <a:pt x="18035" y="2704"/>
                  <a:pt x="18035" y="2698"/>
                </a:cubicBezTo>
                <a:cubicBezTo>
                  <a:pt x="18035" y="2692"/>
                  <a:pt x="18035" y="2686"/>
                  <a:pt x="18035" y="2674"/>
                </a:cubicBezTo>
                <a:cubicBezTo>
                  <a:pt x="18035" y="2668"/>
                  <a:pt x="18029" y="2668"/>
                  <a:pt x="18035" y="2662"/>
                </a:cubicBezTo>
                <a:cubicBezTo>
                  <a:pt x="18035" y="2656"/>
                  <a:pt x="18041" y="2662"/>
                  <a:pt x="18047" y="2656"/>
                </a:cubicBezTo>
                <a:cubicBezTo>
                  <a:pt x="18047" y="2656"/>
                  <a:pt x="18053" y="2656"/>
                  <a:pt x="18053" y="2650"/>
                </a:cubicBezTo>
                <a:cubicBezTo>
                  <a:pt x="18053" y="2650"/>
                  <a:pt x="18059" y="2644"/>
                  <a:pt x="18053" y="2644"/>
                </a:cubicBezTo>
                <a:cubicBezTo>
                  <a:pt x="18053" y="2639"/>
                  <a:pt x="18047" y="2632"/>
                  <a:pt x="18047" y="2632"/>
                </a:cubicBezTo>
                <a:cubicBezTo>
                  <a:pt x="18041" y="2632"/>
                  <a:pt x="18041" y="2627"/>
                  <a:pt x="18035" y="2632"/>
                </a:cubicBezTo>
                <a:cubicBezTo>
                  <a:pt x="18029" y="2632"/>
                  <a:pt x="18029" y="2644"/>
                  <a:pt x="18029" y="2644"/>
                </a:cubicBezTo>
                <a:cubicBezTo>
                  <a:pt x="18006" y="2644"/>
                  <a:pt x="18006" y="2644"/>
                  <a:pt x="18006" y="2644"/>
                </a:cubicBezTo>
                <a:cubicBezTo>
                  <a:pt x="18006" y="2632"/>
                  <a:pt x="18000" y="2627"/>
                  <a:pt x="18006" y="2615"/>
                </a:cubicBezTo>
                <a:cubicBezTo>
                  <a:pt x="18006" y="2609"/>
                  <a:pt x="18012" y="2603"/>
                  <a:pt x="18017" y="2591"/>
                </a:cubicBezTo>
                <a:cubicBezTo>
                  <a:pt x="18017" y="2591"/>
                  <a:pt x="18017" y="2585"/>
                  <a:pt x="18017" y="2579"/>
                </a:cubicBezTo>
                <a:cubicBezTo>
                  <a:pt x="18024" y="2579"/>
                  <a:pt x="18024" y="2573"/>
                  <a:pt x="18029" y="2573"/>
                </a:cubicBezTo>
                <a:cubicBezTo>
                  <a:pt x="18035" y="2561"/>
                  <a:pt x="18041" y="2567"/>
                  <a:pt x="18047" y="2561"/>
                </a:cubicBezTo>
                <a:cubicBezTo>
                  <a:pt x="18053" y="2555"/>
                  <a:pt x="18059" y="2550"/>
                  <a:pt x="18059" y="2550"/>
                </a:cubicBezTo>
                <a:cubicBezTo>
                  <a:pt x="18059" y="2544"/>
                  <a:pt x="18059" y="2538"/>
                  <a:pt x="18059" y="2538"/>
                </a:cubicBezTo>
                <a:cubicBezTo>
                  <a:pt x="18065" y="2532"/>
                  <a:pt x="18065" y="2532"/>
                  <a:pt x="18065" y="2526"/>
                </a:cubicBezTo>
                <a:cubicBezTo>
                  <a:pt x="18071" y="2520"/>
                  <a:pt x="18071" y="2520"/>
                  <a:pt x="18071" y="2514"/>
                </a:cubicBezTo>
                <a:cubicBezTo>
                  <a:pt x="18071" y="2502"/>
                  <a:pt x="18071" y="2496"/>
                  <a:pt x="18071" y="2490"/>
                </a:cubicBezTo>
                <a:cubicBezTo>
                  <a:pt x="18071" y="2484"/>
                  <a:pt x="18071" y="2478"/>
                  <a:pt x="18071" y="2478"/>
                </a:cubicBezTo>
                <a:cubicBezTo>
                  <a:pt x="18071" y="2473"/>
                  <a:pt x="18071" y="2466"/>
                  <a:pt x="18077" y="2466"/>
                </a:cubicBezTo>
                <a:cubicBezTo>
                  <a:pt x="18077" y="2461"/>
                  <a:pt x="18083" y="2455"/>
                  <a:pt x="18083" y="2455"/>
                </a:cubicBezTo>
                <a:cubicBezTo>
                  <a:pt x="18089" y="2449"/>
                  <a:pt x="18095" y="2449"/>
                  <a:pt x="18095" y="2449"/>
                </a:cubicBezTo>
                <a:cubicBezTo>
                  <a:pt x="18101" y="2449"/>
                  <a:pt x="18101" y="2449"/>
                  <a:pt x="18106" y="2449"/>
                </a:cubicBezTo>
                <a:cubicBezTo>
                  <a:pt x="18118" y="2449"/>
                  <a:pt x="18124" y="2455"/>
                  <a:pt x="18130" y="2461"/>
                </a:cubicBezTo>
                <a:cubicBezTo>
                  <a:pt x="18136" y="2461"/>
                  <a:pt x="18130" y="2466"/>
                  <a:pt x="18136" y="2473"/>
                </a:cubicBezTo>
                <a:cubicBezTo>
                  <a:pt x="18142" y="2473"/>
                  <a:pt x="18148" y="2478"/>
                  <a:pt x="18154" y="2478"/>
                </a:cubicBezTo>
                <a:cubicBezTo>
                  <a:pt x="18160" y="2478"/>
                  <a:pt x="18166" y="2478"/>
                  <a:pt x="18172" y="2473"/>
                </a:cubicBezTo>
                <a:cubicBezTo>
                  <a:pt x="18172" y="2473"/>
                  <a:pt x="18178" y="2466"/>
                  <a:pt x="18178" y="2461"/>
                </a:cubicBezTo>
                <a:cubicBezTo>
                  <a:pt x="18183" y="2461"/>
                  <a:pt x="18183" y="2455"/>
                  <a:pt x="18190" y="2449"/>
                </a:cubicBezTo>
                <a:cubicBezTo>
                  <a:pt x="18190" y="2449"/>
                  <a:pt x="18195" y="2449"/>
                  <a:pt x="18201" y="2443"/>
                </a:cubicBezTo>
                <a:cubicBezTo>
                  <a:pt x="18201" y="2449"/>
                  <a:pt x="18207" y="2449"/>
                  <a:pt x="18207" y="2455"/>
                </a:cubicBezTo>
                <a:cubicBezTo>
                  <a:pt x="18213" y="2455"/>
                  <a:pt x="18207" y="2461"/>
                  <a:pt x="18207" y="2466"/>
                </a:cubicBezTo>
                <a:cubicBezTo>
                  <a:pt x="18213" y="2473"/>
                  <a:pt x="18219" y="2473"/>
                  <a:pt x="18219" y="2478"/>
                </a:cubicBezTo>
                <a:cubicBezTo>
                  <a:pt x="18219" y="2473"/>
                  <a:pt x="18225" y="2478"/>
                  <a:pt x="18231" y="2478"/>
                </a:cubicBezTo>
                <a:cubicBezTo>
                  <a:pt x="18237" y="2473"/>
                  <a:pt x="18237" y="2473"/>
                  <a:pt x="18243" y="2466"/>
                </a:cubicBezTo>
                <a:cubicBezTo>
                  <a:pt x="18243" y="2466"/>
                  <a:pt x="18249" y="2461"/>
                  <a:pt x="18255" y="2461"/>
                </a:cubicBezTo>
                <a:cubicBezTo>
                  <a:pt x="18260" y="2449"/>
                  <a:pt x="18260" y="2443"/>
                  <a:pt x="18272" y="2437"/>
                </a:cubicBezTo>
                <a:cubicBezTo>
                  <a:pt x="18272" y="2431"/>
                  <a:pt x="18272" y="2425"/>
                  <a:pt x="18278" y="2425"/>
                </a:cubicBezTo>
                <a:cubicBezTo>
                  <a:pt x="18284" y="2425"/>
                  <a:pt x="18290" y="2425"/>
                  <a:pt x="18296" y="2425"/>
                </a:cubicBezTo>
                <a:cubicBezTo>
                  <a:pt x="18302" y="2425"/>
                  <a:pt x="18308" y="2425"/>
                  <a:pt x="18314" y="2425"/>
                </a:cubicBezTo>
                <a:cubicBezTo>
                  <a:pt x="18320" y="2425"/>
                  <a:pt x="18320" y="2425"/>
                  <a:pt x="18326" y="2425"/>
                </a:cubicBezTo>
                <a:cubicBezTo>
                  <a:pt x="18326" y="2431"/>
                  <a:pt x="18332" y="2431"/>
                  <a:pt x="18338" y="2431"/>
                </a:cubicBezTo>
                <a:cubicBezTo>
                  <a:pt x="18421" y="2431"/>
                  <a:pt x="18421" y="2431"/>
                  <a:pt x="18421" y="2431"/>
                </a:cubicBezTo>
                <a:cubicBezTo>
                  <a:pt x="18421" y="2437"/>
                  <a:pt x="18415" y="2443"/>
                  <a:pt x="18421" y="2455"/>
                </a:cubicBezTo>
                <a:cubicBezTo>
                  <a:pt x="18421" y="2461"/>
                  <a:pt x="18415" y="2461"/>
                  <a:pt x="18421" y="2466"/>
                </a:cubicBezTo>
                <a:cubicBezTo>
                  <a:pt x="18421" y="2473"/>
                  <a:pt x="18427" y="2478"/>
                  <a:pt x="18433" y="2484"/>
                </a:cubicBezTo>
                <a:cubicBezTo>
                  <a:pt x="18438" y="2484"/>
                  <a:pt x="18444" y="2484"/>
                  <a:pt x="18444" y="2484"/>
                </a:cubicBezTo>
                <a:cubicBezTo>
                  <a:pt x="18444" y="2466"/>
                  <a:pt x="18444" y="2449"/>
                  <a:pt x="18456" y="2437"/>
                </a:cubicBezTo>
                <a:cubicBezTo>
                  <a:pt x="18462" y="2437"/>
                  <a:pt x="18468" y="2437"/>
                  <a:pt x="18468" y="2431"/>
                </a:cubicBezTo>
                <a:cubicBezTo>
                  <a:pt x="18474" y="2431"/>
                  <a:pt x="18474" y="2425"/>
                  <a:pt x="18480" y="2425"/>
                </a:cubicBezTo>
                <a:cubicBezTo>
                  <a:pt x="18486" y="2419"/>
                  <a:pt x="18486" y="2419"/>
                  <a:pt x="18492" y="2413"/>
                </a:cubicBezTo>
                <a:cubicBezTo>
                  <a:pt x="18498" y="2401"/>
                  <a:pt x="18498" y="2395"/>
                  <a:pt x="18510" y="2389"/>
                </a:cubicBezTo>
                <a:cubicBezTo>
                  <a:pt x="18510" y="2384"/>
                  <a:pt x="18515" y="2378"/>
                  <a:pt x="18515" y="2372"/>
                </a:cubicBezTo>
                <a:cubicBezTo>
                  <a:pt x="18522" y="2372"/>
                  <a:pt x="18522" y="2366"/>
                  <a:pt x="18527" y="2360"/>
                </a:cubicBezTo>
                <a:cubicBezTo>
                  <a:pt x="18533" y="2360"/>
                  <a:pt x="18539" y="2360"/>
                  <a:pt x="18551" y="2354"/>
                </a:cubicBezTo>
                <a:cubicBezTo>
                  <a:pt x="18557" y="2354"/>
                  <a:pt x="18557" y="2348"/>
                  <a:pt x="18563" y="2348"/>
                </a:cubicBezTo>
                <a:cubicBezTo>
                  <a:pt x="18581" y="2348"/>
                  <a:pt x="18581" y="2348"/>
                  <a:pt x="18581" y="2348"/>
                </a:cubicBezTo>
                <a:cubicBezTo>
                  <a:pt x="18587" y="2348"/>
                  <a:pt x="18593" y="2354"/>
                  <a:pt x="18604" y="2348"/>
                </a:cubicBezTo>
                <a:cubicBezTo>
                  <a:pt x="18610" y="2348"/>
                  <a:pt x="18610" y="2348"/>
                  <a:pt x="18616" y="2342"/>
                </a:cubicBezTo>
                <a:cubicBezTo>
                  <a:pt x="18622" y="2342"/>
                  <a:pt x="18628" y="2342"/>
                  <a:pt x="18640" y="2336"/>
                </a:cubicBezTo>
                <a:cubicBezTo>
                  <a:pt x="18646" y="2336"/>
                  <a:pt x="18646" y="2336"/>
                  <a:pt x="18652" y="2330"/>
                </a:cubicBezTo>
                <a:cubicBezTo>
                  <a:pt x="18658" y="2330"/>
                  <a:pt x="18658" y="2324"/>
                  <a:pt x="18658" y="2318"/>
                </a:cubicBezTo>
                <a:cubicBezTo>
                  <a:pt x="18664" y="2312"/>
                  <a:pt x="18664" y="2312"/>
                  <a:pt x="18670" y="2307"/>
                </a:cubicBezTo>
                <a:cubicBezTo>
                  <a:pt x="18676" y="2307"/>
                  <a:pt x="18676" y="2307"/>
                  <a:pt x="18682" y="2307"/>
                </a:cubicBezTo>
                <a:cubicBezTo>
                  <a:pt x="18693" y="2300"/>
                  <a:pt x="18699" y="2283"/>
                  <a:pt x="18717" y="2283"/>
                </a:cubicBezTo>
                <a:cubicBezTo>
                  <a:pt x="18723" y="2283"/>
                  <a:pt x="18729" y="2283"/>
                  <a:pt x="18741" y="2283"/>
                </a:cubicBezTo>
                <a:cubicBezTo>
                  <a:pt x="18747" y="2283"/>
                  <a:pt x="18753" y="2277"/>
                  <a:pt x="18753" y="2277"/>
                </a:cubicBezTo>
                <a:cubicBezTo>
                  <a:pt x="18759" y="2277"/>
                  <a:pt x="18765" y="2271"/>
                  <a:pt x="18770" y="2271"/>
                </a:cubicBezTo>
                <a:cubicBezTo>
                  <a:pt x="18782" y="2265"/>
                  <a:pt x="18782" y="2253"/>
                  <a:pt x="18794" y="2247"/>
                </a:cubicBezTo>
                <a:cubicBezTo>
                  <a:pt x="18794" y="2241"/>
                  <a:pt x="18800" y="2235"/>
                  <a:pt x="18806" y="2235"/>
                </a:cubicBezTo>
                <a:cubicBezTo>
                  <a:pt x="18812" y="2235"/>
                  <a:pt x="18818" y="2235"/>
                  <a:pt x="18824" y="2235"/>
                </a:cubicBezTo>
                <a:cubicBezTo>
                  <a:pt x="18842" y="2235"/>
                  <a:pt x="18848" y="2235"/>
                  <a:pt x="18859" y="2241"/>
                </a:cubicBezTo>
                <a:cubicBezTo>
                  <a:pt x="18865" y="2241"/>
                  <a:pt x="18865" y="2247"/>
                  <a:pt x="18871" y="2247"/>
                </a:cubicBezTo>
                <a:cubicBezTo>
                  <a:pt x="18877" y="2253"/>
                  <a:pt x="18877" y="2259"/>
                  <a:pt x="18883" y="2259"/>
                </a:cubicBezTo>
                <a:cubicBezTo>
                  <a:pt x="18889" y="2259"/>
                  <a:pt x="18889" y="2259"/>
                  <a:pt x="18895" y="2265"/>
                </a:cubicBezTo>
                <a:cubicBezTo>
                  <a:pt x="18907" y="2265"/>
                  <a:pt x="18913" y="2265"/>
                  <a:pt x="18925" y="2265"/>
                </a:cubicBezTo>
                <a:cubicBezTo>
                  <a:pt x="18942" y="2265"/>
                  <a:pt x="18942" y="2265"/>
                  <a:pt x="18942" y="2265"/>
                </a:cubicBezTo>
                <a:cubicBezTo>
                  <a:pt x="18948" y="2265"/>
                  <a:pt x="18948" y="2265"/>
                  <a:pt x="18954" y="2265"/>
                </a:cubicBezTo>
                <a:cubicBezTo>
                  <a:pt x="18954" y="2229"/>
                  <a:pt x="18954" y="2229"/>
                  <a:pt x="18954" y="2229"/>
                </a:cubicBezTo>
                <a:cubicBezTo>
                  <a:pt x="18948" y="2223"/>
                  <a:pt x="18948" y="2223"/>
                  <a:pt x="18942" y="2218"/>
                </a:cubicBezTo>
                <a:cubicBezTo>
                  <a:pt x="18942" y="2218"/>
                  <a:pt x="18937" y="2218"/>
                  <a:pt x="18931" y="2212"/>
                </a:cubicBezTo>
                <a:cubicBezTo>
                  <a:pt x="18931" y="2206"/>
                  <a:pt x="18931" y="2206"/>
                  <a:pt x="18931" y="2200"/>
                </a:cubicBezTo>
                <a:cubicBezTo>
                  <a:pt x="18925" y="2188"/>
                  <a:pt x="18925" y="2188"/>
                  <a:pt x="18925" y="2188"/>
                </a:cubicBezTo>
                <a:cubicBezTo>
                  <a:pt x="18919" y="2182"/>
                  <a:pt x="18919" y="2182"/>
                  <a:pt x="18913" y="2176"/>
                </a:cubicBezTo>
                <a:cubicBezTo>
                  <a:pt x="18913" y="2170"/>
                  <a:pt x="18907" y="2170"/>
                  <a:pt x="18907" y="2164"/>
                </a:cubicBezTo>
                <a:cubicBezTo>
                  <a:pt x="18907" y="2164"/>
                  <a:pt x="18907" y="2158"/>
                  <a:pt x="18901" y="2152"/>
                </a:cubicBezTo>
                <a:cubicBezTo>
                  <a:pt x="18901" y="2117"/>
                  <a:pt x="18901" y="2117"/>
                  <a:pt x="18901" y="2117"/>
                </a:cubicBezTo>
                <a:cubicBezTo>
                  <a:pt x="18889" y="2117"/>
                  <a:pt x="18877" y="2123"/>
                  <a:pt x="18871" y="2111"/>
                </a:cubicBezTo>
                <a:cubicBezTo>
                  <a:pt x="18865" y="2111"/>
                  <a:pt x="18865" y="2105"/>
                  <a:pt x="18865" y="2105"/>
                </a:cubicBezTo>
                <a:cubicBezTo>
                  <a:pt x="18859" y="2099"/>
                  <a:pt x="18865" y="2093"/>
                  <a:pt x="18859" y="2093"/>
                </a:cubicBezTo>
                <a:cubicBezTo>
                  <a:pt x="18859" y="2087"/>
                  <a:pt x="18859" y="2081"/>
                  <a:pt x="18853" y="2081"/>
                </a:cubicBezTo>
                <a:cubicBezTo>
                  <a:pt x="18853" y="2075"/>
                  <a:pt x="18848" y="2075"/>
                  <a:pt x="18842" y="2075"/>
                </a:cubicBezTo>
                <a:cubicBezTo>
                  <a:pt x="18782" y="2075"/>
                  <a:pt x="18782" y="2075"/>
                  <a:pt x="18782" y="2075"/>
                </a:cubicBezTo>
                <a:cubicBezTo>
                  <a:pt x="18776" y="2075"/>
                  <a:pt x="18776" y="2075"/>
                  <a:pt x="18770" y="2075"/>
                </a:cubicBezTo>
                <a:cubicBezTo>
                  <a:pt x="18765" y="2069"/>
                  <a:pt x="18770" y="2063"/>
                  <a:pt x="18765" y="2063"/>
                </a:cubicBezTo>
                <a:cubicBezTo>
                  <a:pt x="18770" y="2057"/>
                  <a:pt x="18770" y="2052"/>
                  <a:pt x="18776" y="2052"/>
                </a:cubicBezTo>
                <a:cubicBezTo>
                  <a:pt x="18776" y="2052"/>
                  <a:pt x="18782" y="2052"/>
                  <a:pt x="18788" y="2046"/>
                </a:cubicBezTo>
                <a:cubicBezTo>
                  <a:pt x="18794" y="2046"/>
                  <a:pt x="18794" y="2040"/>
                  <a:pt x="18800" y="2034"/>
                </a:cubicBezTo>
                <a:cubicBezTo>
                  <a:pt x="18800" y="2034"/>
                  <a:pt x="18806" y="2034"/>
                  <a:pt x="18812" y="2034"/>
                </a:cubicBezTo>
                <a:cubicBezTo>
                  <a:pt x="18818" y="2034"/>
                  <a:pt x="18818" y="2034"/>
                  <a:pt x="18818" y="2034"/>
                </a:cubicBezTo>
                <a:cubicBezTo>
                  <a:pt x="18830" y="2040"/>
                  <a:pt x="18836" y="2052"/>
                  <a:pt x="18842" y="2052"/>
                </a:cubicBezTo>
                <a:cubicBezTo>
                  <a:pt x="18913" y="2052"/>
                  <a:pt x="18913" y="2052"/>
                  <a:pt x="18913" y="2052"/>
                </a:cubicBezTo>
                <a:cubicBezTo>
                  <a:pt x="18925" y="2052"/>
                  <a:pt x="18931" y="2052"/>
                  <a:pt x="18937" y="2052"/>
                </a:cubicBezTo>
                <a:cubicBezTo>
                  <a:pt x="18948" y="2052"/>
                  <a:pt x="18954" y="2052"/>
                  <a:pt x="18960" y="2052"/>
                </a:cubicBezTo>
                <a:cubicBezTo>
                  <a:pt x="18972" y="2046"/>
                  <a:pt x="18972" y="2040"/>
                  <a:pt x="18978" y="2034"/>
                </a:cubicBezTo>
                <a:cubicBezTo>
                  <a:pt x="18984" y="2028"/>
                  <a:pt x="18990" y="2022"/>
                  <a:pt x="18990" y="2022"/>
                </a:cubicBezTo>
                <a:cubicBezTo>
                  <a:pt x="18996" y="2016"/>
                  <a:pt x="19002" y="2016"/>
                  <a:pt x="19002" y="2016"/>
                </a:cubicBezTo>
                <a:cubicBezTo>
                  <a:pt x="19008" y="2010"/>
                  <a:pt x="19002" y="2004"/>
                  <a:pt x="19002" y="1998"/>
                </a:cubicBezTo>
                <a:cubicBezTo>
                  <a:pt x="19002" y="1992"/>
                  <a:pt x="19008" y="1986"/>
                  <a:pt x="19002" y="1980"/>
                </a:cubicBezTo>
                <a:cubicBezTo>
                  <a:pt x="19002" y="1975"/>
                  <a:pt x="18996" y="1980"/>
                  <a:pt x="18990" y="1975"/>
                </a:cubicBezTo>
                <a:lnTo>
                  <a:pt x="18990" y="1968"/>
                </a:lnTo>
                <a:cubicBezTo>
                  <a:pt x="18990" y="1933"/>
                  <a:pt x="18990" y="1933"/>
                  <a:pt x="18990" y="1933"/>
                </a:cubicBezTo>
                <a:cubicBezTo>
                  <a:pt x="19002" y="1933"/>
                  <a:pt x="19008" y="1927"/>
                  <a:pt x="19020" y="1927"/>
                </a:cubicBezTo>
                <a:cubicBezTo>
                  <a:pt x="19031" y="1927"/>
                  <a:pt x="19043" y="1939"/>
                  <a:pt x="19049" y="1951"/>
                </a:cubicBezTo>
                <a:cubicBezTo>
                  <a:pt x="19049" y="1957"/>
                  <a:pt x="19043" y="1957"/>
                  <a:pt x="19049" y="1963"/>
                </a:cubicBezTo>
                <a:cubicBezTo>
                  <a:pt x="19049" y="1968"/>
                  <a:pt x="19049" y="1968"/>
                  <a:pt x="19049" y="1975"/>
                </a:cubicBezTo>
                <a:cubicBezTo>
                  <a:pt x="19055" y="1986"/>
                  <a:pt x="19061" y="1986"/>
                  <a:pt x="19067" y="1998"/>
                </a:cubicBezTo>
                <a:cubicBezTo>
                  <a:pt x="19162" y="1998"/>
                  <a:pt x="19162" y="1998"/>
                  <a:pt x="19162" y="1998"/>
                </a:cubicBezTo>
                <a:cubicBezTo>
                  <a:pt x="19168" y="1998"/>
                  <a:pt x="19168" y="1998"/>
                  <a:pt x="19174" y="1998"/>
                </a:cubicBezTo>
                <a:cubicBezTo>
                  <a:pt x="19180" y="1998"/>
                  <a:pt x="19186" y="2004"/>
                  <a:pt x="19192" y="2004"/>
                </a:cubicBezTo>
                <a:cubicBezTo>
                  <a:pt x="19192" y="2010"/>
                  <a:pt x="19197" y="2010"/>
                  <a:pt x="19203" y="2016"/>
                </a:cubicBezTo>
                <a:cubicBezTo>
                  <a:pt x="19203" y="2028"/>
                  <a:pt x="19203" y="2034"/>
                  <a:pt x="19203" y="2046"/>
                </a:cubicBezTo>
                <a:cubicBezTo>
                  <a:pt x="19257" y="2046"/>
                  <a:pt x="19257" y="2046"/>
                  <a:pt x="19257" y="2046"/>
                </a:cubicBezTo>
                <a:cubicBezTo>
                  <a:pt x="19263" y="2046"/>
                  <a:pt x="19269" y="2052"/>
                  <a:pt x="19280" y="2057"/>
                </a:cubicBezTo>
                <a:cubicBezTo>
                  <a:pt x="19280" y="2063"/>
                  <a:pt x="19280" y="2069"/>
                  <a:pt x="19286" y="2069"/>
                </a:cubicBezTo>
                <a:cubicBezTo>
                  <a:pt x="19292" y="2075"/>
                  <a:pt x="19298" y="2081"/>
                  <a:pt x="19310" y="2087"/>
                </a:cubicBezTo>
                <a:cubicBezTo>
                  <a:pt x="19316" y="2087"/>
                  <a:pt x="19316" y="2087"/>
                  <a:pt x="19322" y="2093"/>
                </a:cubicBezTo>
                <a:cubicBezTo>
                  <a:pt x="19328" y="2093"/>
                  <a:pt x="19334" y="2099"/>
                  <a:pt x="19340" y="2099"/>
                </a:cubicBezTo>
                <a:cubicBezTo>
                  <a:pt x="19346" y="2099"/>
                  <a:pt x="19346" y="2099"/>
                  <a:pt x="19346" y="2099"/>
                </a:cubicBezTo>
                <a:cubicBezTo>
                  <a:pt x="19352" y="2099"/>
                  <a:pt x="19358" y="2093"/>
                  <a:pt x="19358" y="2093"/>
                </a:cubicBezTo>
                <a:cubicBezTo>
                  <a:pt x="19358" y="2087"/>
                  <a:pt x="19358" y="2081"/>
                  <a:pt x="19358" y="2081"/>
                </a:cubicBezTo>
                <a:cubicBezTo>
                  <a:pt x="19358" y="2069"/>
                  <a:pt x="19358" y="2063"/>
                  <a:pt x="19358" y="2057"/>
                </a:cubicBezTo>
                <a:cubicBezTo>
                  <a:pt x="19358" y="2052"/>
                  <a:pt x="19358" y="2052"/>
                  <a:pt x="19358" y="2046"/>
                </a:cubicBezTo>
                <a:cubicBezTo>
                  <a:pt x="19369" y="2046"/>
                  <a:pt x="19369" y="2046"/>
                  <a:pt x="19369" y="2046"/>
                </a:cubicBezTo>
                <a:cubicBezTo>
                  <a:pt x="19375" y="2046"/>
                  <a:pt x="19381" y="2046"/>
                  <a:pt x="19387" y="2040"/>
                </a:cubicBezTo>
                <a:cubicBezTo>
                  <a:pt x="19387" y="2028"/>
                  <a:pt x="19393" y="2022"/>
                  <a:pt x="19387" y="2010"/>
                </a:cubicBezTo>
                <a:cubicBezTo>
                  <a:pt x="19387" y="2004"/>
                  <a:pt x="19387" y="1998"/>
                  <a:pt x="19387" y="1998"/>
                </a:cubicBezTo>
                <a:cubicBezTo>
                  <a:pt x="19387" y="1992"/>
                  <a:pt x="19387" y="1986"/>
                  <a:pt x="19387" y="1986"/>
                </a:cubicBezTo>
                <a:cubicBezTo>
                  <a:pt x="19387" y="1980"/>
                  <a:pt x="19387" y="1975"/>
                  <a:pt x="19387" y="1975"/>
                </a:cubicBezTo>
                <a:cubicBezTo>
                  <a:pt x="19393" y="1968"/>
                  <a:pt x="19399" y="1968"/>
                  <a:pt x="19399" y="1968"/>
                </a:cubicBezTo>
                <a:cubicBezTo>
                  <a:pt x="19411" y="1975"/>
                  <a:pt x="19411" y="1980"/>
                  <a:pt x="19423" y="1986"/>
                </a:cubicBezTo>
                <a:cubicBezTo>
                  <a:pt x="19429" y="1986"/>
                  <a:pt x="19429" y="1992"/>
                  <a:pt x="19435" y="1992"/>
                </a:cubicBezTo>
                <a:cubicBezTo>
                  <a:pt x="19446" y="1992"/>
                  <a:pt x="19446" y="1992"/>
                  <a:pt x="19446" y="1992"/>
                </a:cubicBezTo>
                <a:cubicBezTo>
                  <a:pt x="19452" y="1992"/>
                  <a:pt x="19452" y="1992"/>
                  <a:pt x="19458" y="1992"/>
                </a:cubicBezTo>
                <a:cubicBezTo>
                  <a:pt x="19464" y="1992"/>
                  <a:pt x="19464" y="1992"/>
                  <a:pt x="19470" y="1986"/>
                </a:cubicBezTo>
                <a:cubicBezTo>
                  <a:pt x="19470" y="1986"/>
                  <a:pt x="19476" y="1980"/>
                  <a:pt x="19476" y="1975"/>
                </a:cubicBezTo>
                <a:cubicBezTo>
                  <a:pt x="19482" y="1975"/>
                  <a:pt x="19488" y="1968"/>
                  <a:pt x="19488" y="1968"/>
                </a:cubicBezTo>
                <a:cubicBezTo>
                  <a:pt x="19494" y="1963"/>
                  <a:pt x="19494" y="1957"/>
                  <a:pt x="19494" y="1957"/>
                </a:cubicBezTo>
                <a:cubicBezTo>
                  <a:pt x="19500" y="1957"/>
                  <a:pt x="19500" y="1957"/>
                  <a:pt x="19506" y="1957"/>
                </a:cubicBezTo>
                <a:cubicBezTo>
                  <a:pt x="19512" y="1957"/>
                  <a:pt x="19512" y="1951"/>
                  <a:pt x="19518" y="1951"/>
                </a:cubicBezTo>
                <a:cubicBezTo>
                  <a:pt x="19524" y="1945"/>
                  <a:pt x="19529" y="1945"/>
                  <a:pt x="19529" y="1945"/>
                </a:cubicBezTo>
                <a:cubicBezTo>
                  <a:pt x="19529" y="1939"/>
                  <a:pt x="19529" y="1933"/>
                  <a:pt x="19529" y="1933"/>
                </a:cubicBezTo>
                <a:cubicBezTo>
                  <a:pt x="19529" y="1921"/>
                  <a:pt x="19524" y="1915"/>
                  <a:pt x="19512" y="1915"/>
                </a:cubicBezTo>
                <a:cubicBezTo>
                  <a:pt x="19512" y="1909"/>
                  <a:pt x="19506" y="1909"/>
                  <a:pt x="19506" y="1909"/>
                </a:cubicBezTo>
                <a:cubicBezTo>
                  <a:pt x="19494" y="1903"/>
                  <a:pt x="19488" y="1909"/>
                  <a:pt x="19482" y="1903"/>
                </a:cubicBezTo>
                <a:cubicBezTo>
                  <a:pt x="19476" y="1903"/>
                  <a:pt x="19482" y="1897"/>
                  <a:pt x="19476" y="1891"/>
                </a:cubicBezTo>
                <a:cubicBezTo>
                  <a:pt x="19476" y="1891"/>
                  <a:pt x="19470" y="1886"/>
                  <a:pt x="19470" y="1880"/>
                </a:cubicBezTo>
                <a:cubicBezTo>
                  <a:pt x="19464" y="1880"/>
                  <a:pt x="19464" y="1880"/>
                  <a:pt x="19458" y="1874"/>
                </a:cubicBezTo>
                <a:cubicBezTo>
                  <a:pt x="19452" y="1868"/>
                  <a:pt x="19440" y="1868"/>
                  <a:pt x="19435" y="1868"/>
                </a:cubicBezTo>
                <a:cubicBezTo>
                  <a:pt x="19423" y="1868"/>
                  <a:pt x="19423" y="1868"/>
                  <a:pt x="19423" y="1868"/>
                </a:cubicBezTo>
                <a:cubicBezTo>
                  <a:pt x="19411" y="1868"/>
                  <a:pt x="19411" y="1874"/>
                  <a:pt x="19399" y="1874"/>
                </a:cubicBezTo>
                <a:cubicBezTo>
                  <a:pt x="19387" y="1874"/>
                  <a:pt x="19381" y="1868"/>
                  <a:pt x="19369" y="1868"/>
                </a:cubicBezTo>
                <a:cubicBezTo>
                  <a:pt x="19358" y="1868"/>
                  <a:pt x="19358" y="1868"/>
                  <a:pt x="19358" y="1868"/>
                </a:cubicBezTo>
                <a:cubicBezTo>
                  <a:pt x="19352" y="1868"/>
                  <a:pt x="19352" y="1868"/>
                  <a:pt x="19346" y="1868"/>
                </a:cubicBezTo>
                <a:cubicBezTo>
                  <a:pt x="19340" y="1868"/>
                  <a:pt x="19334" y="1862"/>
                  <a:pt x="19334" y="1862"/>
                </a:cubicBezTo>
                <a:cubicBezTo>
                  <a:pt x="19328" y="1856"/>
                  <a:pt x="19328" y="1850"/>
                  <a:pt x="19322" y="1850"/>
                </a:cubicBezTo>
                <a:cubicBezTo>
                  <a:pt x="19316" y="1850"/>
                  <a:pt x="19310" y="1850"/>
                  <a:pt x="19310" y="1850"/>
                </a:cubicBezTo>
                <a:cubicBezTo>
                  <a:pt x="19304" y="1850"/>
                  <a:pt x="19298" y="1850"/>
                  <a:pt x="19292" y="1850"/>
                </a:cubicBezTo>
                <a:cubicBezTo>
                  <a:pt x="19292" y="1850"/>
                  <a:pt x="19286" y="1856"/>
                  <a:pt x="19280" y="1856"/>
                </a:cubicBezTo>
                <a:cubicBezTo>
                  <a:pt x="19286" y="1862"/>
                  <a:pt x="19286" y="1868"/>
                  <a:pt x="19292" y="1868"/>
                </a:cubicBezTo>
                <a:cubicBezTo>
                  <a:pt x="19298" y="1868"/>
                  <a:pt x="19298" y="1868"/>
                  <a:pt x="19304" y="1868"/>
                </a:cubicBezTo>
                <a:cubicBezTo>
                  <a:pt x="19304" y="1868"/>
                  <a:pt x="19310" y="1874"/>
                  <a:pt x="19316" y="1874"/>
                </a:cubicBezTo>
                <a:cubicBezTo>
                  <a:pt x="19322" y="1880"/>
                  <a:pt x="19316" y="1886"/>
                  <a:pt x="19316" y="1891"/>
                </a:cubicBezTo>
                <a:cubicBezTo>
                  <a:pt x="19316" y="1897"/>
                  <a:pt x="19316" y="1897"/>
                  <a:pt x="19316" y="1897"/>
                </a:cubicBezTo>
                <a:cubicBezTo>
                  <a:pt x="19316" y="1897"/>
                  <a:pt x="19316" y="1903"/>
                  <a:pt x="19316" y="1909"/>
                </a:cubicBezTo>
                <a:cubicBezTo>
                  <a:pt x="19310" y="1915"/>
                  <a:pt x="19304" y="1915"/>
                  <a:pt x="19298" y="1915"/>
                </a:cubicBezTo>
                <a:cubicBezTo>
                  <a:pt x="19280" y="1915"/>
                  <a:pt x="19274" y="1909"/>
                  <a:pt x="19269" y="1897"/>
                </a:cubicBezTo>
                <a:cubicBezTo>
                  <a:pt x="19269" y="1891"/>
                  <a:pt x="19269" y="1891"/>
                  <a:pt x="19269" y="1886"/>
                </a:cubicBezTo>
                <a:cubicBezTo>
                  <a:pt x="19269" y="1814"/>
                  <a:pt x="19269" y="1814"/>
                  <a:pt x="19269" y="1814"/>
                </a:cubicBezTo>
                <a:cubicBezTo>
                  <a:pt x="19269" y="1809"/>
                  <a:pt x="19263" y="1809"/>
                  <a:pt x="19257" y="1802"/>
                </a:cubicBezTo>
                <a:cubicBezTo>
                  <a:pt x="19251" y="1802"/>
                  <a:pt x="19251" y="1802"/>
                  <a:pt x="19245" y="1802"/>
                </a:cubicBezTo>
                <a:cubicBezTo>
                  <a:pt x="19239" y="1797"/>
                  <a:pt x="19239" y="1797"/>
                  <a:pt x="19233" y="1797"/>
                </a:cubicBezTo>
                <a:cubicBezTo>
                  <a:pt x="19221" y="1797"/>
                  <a:pt x="19221" y="1797"/>
                  <a:pt x="19221" y="1797"/>
                </a:cubicBezTo>
                <a:cubicBezTo>
                  <a:pt x="19215" y="1797"/>
                  <a:pt x="19215" y="1791"/>
                  <a:pt x="19209" y="1791"/>
                </a:cubicBezTo>
                <a:cubicBezTo>
                  <a:pt x="19197" y="1791"/>
                  <a:pt x="19192" y="1791"/>
                  <a:pt x="19186" y="1791"/>
                </a:cubicBezTo>
                <a:cubicBezTo>
                  <a:pt x="19180" y="1785"/>
                  <a:pt x="19180" y="1779"/>
                  <a:pt x="19174" y="1779"/>
                </a:cubicBezTo>
                <a:cubicBezTo>
                  <a:pt x="19168" y="1773"/>
                  <a:pt x="19162" y="1773"/>
                  <a:pt x="19162" y="1773"/>
                </a:cubicBezTo>
                <a:cubicBezTo>
                  <a:pt x="19156" y="1773"/>
                  <a:pt x="19150" y="1767"/>
                  <a:pt x="19144" y="1767"/>
                </a:cubicBezTo>
                <a:cubicBezTo>
                  <a:pt x="19138" y="1767"/>
                  <a:pt x="19132" y="1761"/>
                  <a:pt x="19126" y="1761"/>
                </a:cubicBezTo>
                <a:cubicBezTo>
                  <a:pt x="19120" y="1755"/>
                  <a:pt x="19114" y="1755"/>
                  <a:pt x="19114" y="1749"/>
                </a:cubicBezTo>
                <a:cubicBezTo>
                  <a:pt x="19108" y="1743"/>
                  <a:pt x="19103" y="1743"/>
                  <a:pt x="19103" y="1737"/>
                </a:cubicBezTo>
                <a:cubicBezTo>
                  <a:pt x="19097" y="1731"/>
                  <a:pt x="19103" y="1725"/>
                  <a:pt x="19097" y="1725"/>
                </a:cubicBezTo>
                <a:cubicBezTo>
                  <a:pt x="19097" y="1725"/>
                  <a:pt x="19091" y="1725"/>
                  <a:pt x="19085" y="1725"/>
                </a:cubicBezTo>
                <a:cubicBezTo>
                  <a:pt x="19079" y="1720"/>
                  <a:pt x="19079" y="1720"/>
                  <a:pt x="19073" y="1720"/>
                </a:cubicBezTo>
                <a:cubicBezTo>
                  <a:pt x="19061" y="1720"/>
                  <a:pt x="19055" y="1720"/>
                  <a:pt x="19049" y="1720"/>
                </a:cubicBezTo>
                <a:cubicBezTo>
                  <a:pt x="19043" y="1720"/>
                  <a:pt x="19037" y="1714"/>
                  <a:pt x="19037" y="1714"/>
                </a:cubicBezTo>
                <a:cubicBezTo>
                  <a:pt x="19025" y="1714"/>
                  <a:pt x="19020" y="1714"/>
                  <a:pt x="19008" y="1714"/>
                </a:cubicBezTo>
                <a:cubicBezTo>
                  <a:pt x="19008" y="1702"/>
                  <a:pt x="19014" y="1690"/>
                  <a:pt x="19002" y="1684"/>
                </a:cubicBezTo>
                <a:cubicBezTo>
                  <a:pt x="18996" y="1672"/>
                  <a:pt x="18984" y="1666"/>
                  <a:pt x="18972" y="1660"/>
                </a:cubicBezTo>
                <a:cubicBezTo>
                  <a:pt x="18960" y="1654"/>
                  <a:pt x="18960" y="1648"/>
                  <a:pt x="18954" y="1648"/>
                </a:cubicBezTo>
                <a:cubicBezTo>
                  <a:pt x="18948" y="1642"/>
                  <a:pt x="18942" y="1642"/>
                  <a:pt x="18931" y="1642"/>
                </a:cubicBezTo>
                <a:cubicBezTo>
                  <a:pt x="18925" y="1636"/>
                  <a:pt x="18919" y="1642"/>
                  <a:pt x="18907" y="1642"/>
                </a:cubicBezTo>
                <a:cubicBezTo>
                  <a:pt x="18901" y="1642"/>
                  <a:pt x="18901" y="1636"/>
                  <a:pt x="18895" y="1636"/>
                </a:cubicBezTo>
                <a:cubicBezTo>
                  <a:pt x="18889" y="1631"/>
                  <a:pt x="18883" y="1631"/>
                  <a:pt x="18883" y="1631"/>
                </a:cubicBezTo>
                <a:cubicBezTo>
                  <a:pt x="18877" y="1625"/>
                  <a:pt x="18877" y="1619"/>
                  <a:pt x="18871" y="1619"/>
                </a:cubicBezTo>
                <a:cubicBezTo>
                  <a:pt x="18865" y="1619"/>
                  <a:pt x="18859" y="1619"/>
                  <a:pt x="18859" y="1619"/>
                </a:cubicBezTo>
                <a:cubicBezTo>
                  <a:pt x="18853" y="1613"/>
                  <a:pt x="18853" y="1613"/>
                  <a:pt x="18848" y="1613"/>
                </a:cubicBezTo>
                <a:cubicBezTo>
                  <a:pt x="18836" y="1613"/>
                  <a:pt x="18836" y="1613"/>
                  <a:pt x="18836" y="1613"/>
                </a:cubicBezTo>
                <a:cubicBezTo>
                  <a:pt x="18824" y="1613"/>
                  <a:pt x="18824" y="1613"/>
                  <a:pt x="18824" y="1613"/>
                </a:cubicBezTo>
                <a:cubicBezTo>
                  <a:pt x="18818" y="1613"/>
                  <a:pt x="18818" y="1607"/>
                  <a:pt x="18812" y="1607"/>
                </a:cubicBezTo>
                <a:cubicBezTo>
                  <a:pt x="18806" y="1607"/>
                  <a:pt x="18800" y="1601"/>
                  <a:pt x="18800" y="1601"/>
                </a:cubicBezTo>
                <a:cubicBezTo>
                  <a:pt x="18788" y="1595"/>
                  <a:pt x="18776" y="1595"/>
                  <a:pt x="18770" y="1589"/>
                </a:cubicBezTo>
                <a:cubicBezTo>
                  <a:pt x="18765" y="1589"/>
                  <a:pt x="18765" y="1583"/>
                  <a:pt x="18759" y="1577"/>
                </a:cubicBezTo>
                <a:cubicBezTo>
                  <a:pt x="18747" y="1577"/>
                  <a:pt x="18735" y="1577"/>
                  <a:pt x="18723" y="1577"/>
                </a:cubicBezTo>
                <a:cubicBezTo>
                  <a:pt x="18705" y="1577"/>
                  <a:pt x="18705" y="1577"/>
                  <a:pt x="18705" y="1577"/>
                </a:cubicBezTo>
                <a:cubicBezTo>
                  <a:pt x="18699" y="1577"/>
                  <a:pt x="18699" y="1583"/>
                  <a:pt x="18693" y="1583"/>
                </a:cubicBezTo>
                <a:cubicBezTo>
                  <a:pt x="18687" y="1589"/>
                  <a:pt x="18687" y="1595"/>
                  <a:pt x="18682" y="1595"/>
                </a:cubicBezTo>
                <a:cubicBezTo>
                  <a:pt x="18676" y="1601"/>
                  <a:pt x="18670" y="1601"/>
                  <a:pt x="18664" y="1601"/>
                </a:cubicBezTo>
                <a:cubicBezTo>
                  <a:pt x="18652" y="1601"/>
                  <a:pt x="18646" y="1595"/>
                  <a:pt x="18634" y="1595"/>
                </a:cubicBezTo>
                <a:cubicBezTo>
                  <a:pt x="18622" y="1595"/>
                  <a:pt x="18622" y="1595"/>
                  <a:pt x="18622" y="1595"/>
                </a:cubicBezTo>
                <a:cubicBezTo>
                  <a:pt x="18616" y="1595"/>
                  <a:pt x="18610" y="1595"/>
                  <a:pt x="18604" y="1589"/>
                </a:cubicBezTo>
                <a:cubicBezTo>
                  <a:pt x="18599" y="1589"/>
                  <a:pt x="18599" y="1583"/>
                  <a:pt x="18593" y="1577"/>
                </a:cubicBezTo>
                <a:cubicBezTo>
                  <a:pt x="18593" y="1577"/>
                  <a:pt x="18587" y="1583"/>
                  <a:pt x="18587" y="1577"/>
                </a:cubicBezTo>
                <a:cubicBezTo>
                  <a:pt x="18575" y="1577"/>
                  <a:pt x="18569" y="1577"/>
                  <a:pt x="18557" y="1571"/>
                </a:cubicBezTo>
                <a:cubicBezTo>
                  <a:pt x="18551" y="1565"/>
                  <a:pt x="18545" y="1559"/>
                  <a:pt x="18533" y="1559"/>
                </a:cubicBezTo>
                <a:cubicBezTo>
                  <a:pt x="18533" y="1554"/>
                  <a:pt x="18527" y="1554"/>
                  <a:pt x="18522" y="1554"/>
                </a:cubicBezTo>
                <a:cubicBezTo>
                  <a:pt x="18515" y="1554"/>
                  <a:pt x="18515" y="1554"/>
                  <a:pt x="18510" y="1554"/>
                </a:cubicBezTo>
                <a:cubicBezTo>
                  <a:pt x="18498" y="1554"/>
                  <a:pt x="18498" y="1554"/>
                  <a:pt x="18492" y="1554"/>
                </a:cubicBezTo>
                <a:cubicBezTo>
                  <a:pt x="18486" y="1554"/>
                  <a:pt x="18480" y="1559"/>
                  <a:pt x="18480" y="1559"/>
                </a:cubicBezTo>
                <a:cubicBezTo>
                  <a:pt x="18474" y="1565"/>
                  <a:pt x="18468" y="1565"/>
                  <a:pt x="18468" y="1571"/>
                </a:cubicBezTo>
                <a:cubicBezTo>
                  <a:pt x="18468" y="1571"/>
                  <a:pt x="18474" y="1577"/>
                  <a:pt x="18468" y="1577"/>
                </a:cubicBezTo>
                <a:cubicBezTo>
                  <a:pt x="18468" y="1583"/>
                  <a:pt x="18462" y="1589"/>
                  <a:pt x="18462" y="1589"/>
                </a:cubicBezTo>
                <a:cubicBezTo>
                  <a:pt x="18462" y="1595"/>
                  <a:pt x="18456" y="1601"/>
                  <a:pt x="18456" y="1601"/>
                </a:cubicBezTo>
                <a:cubicBezTo>
                  <a:pt x="18450" y="1607"/>
                  <a:pt x="18450" y="1607"/>
                  <a:pt x="18444" y="1613"/>
                </a:cubicBezTo>
                <a:cubicBezTo>
                  <a:pt x="18450" y="1613"/>
                  <a:pt x="18450" y="1613"/>
                  <a:pt x="18456" y="1619"/>
                </a:cubicBezTo>
                <a:cubicBezTo>
                  <a:pt x="18462" y="1619"/>
                  <a:pt x="18462" y="1625"/>
                  <a:pt x="18468" y="1625"/>
                </a:cubicBezTo>
                <a:cubicBezTo>
                  <a:pt x="18468" y="1631"/>
                  <a:pt x="18474" y="1631"/>
                  <a:pt x="18480" y="1631"/>
                </a:cubicBezTo>
                <a:cubicBezTo>
                  <a:pt x="18486" y="1636"/>
                  <a:pt x="18486" y="1648"/>
                  <a:pt x="18486" y="1654"/>
                </a:cubicBezTo>
                <a:cubicBezTo>
                  <a:pt x="18486" y="1660"/>
                  <a:pt x="18486" y="1660"/>
                  <a:pt x="18486" y="1666"/>
                </a:cubicBezTo>
                <a:cubicBezTo>
                  <a:pt x="18480" y="1672"/>
                  <a:pt x="18474" y="1672"/>
                  <a:pt x="18474" y="1678"/>
                </a:cubicBezTo>
                <a:cubicBezTo>
                  <a:pt x="18468" y="1678"/>
                  <a:pt x="18468" y="1684"/>
                  <a:pt x="18468" y="1690"/>
                </a:cubicBezTo>
                <a:cubicBezTo>
                  <a:pt x="18462" y="1690"/>
                  <a:pt x="18462" y="1696"/>
                  <a:pt x="18456" y="1696"/>
                </a:cubicBezTo>
                <a:cubicBezTo>
                  <a:pt x="18409" y="1696"/>
                  <a:pt x="18409" y="1696"/>
                  <a:pt x="18409" y="1696"/>
                </a:cubicBezTo>
                <a:cubicBezTo>
                  <a:pt x="18409" y="1654"/>
                  <a:pt x="18409" y="1654"/>
                  <a:pt x="18409" y="1654"/>
                </a:cubicBezTo>
                <a:cubicBezTo>
                  <a:pt x="18349" y="1654"/>
                  <a:pt x="18349" y="1654"/>
                  <a:pt x="18349" y="1654"/>
                </a:cubicBezTo>
                <a:cubicBezTo>
                  <a:pt x="18349" y="1613"/>
                  <a:pt x="18349" y="1613"/>
                  <a:pt x="18349" y="1613"/>
                </a:cubicBezTo>
                <a:cubicBezTo>
                  <a:pt x="18356" y="1613"/>
                  <a:pt x="18356" y="1613"/>
                  <a:pt x="18356" y="1613"/>
                </a:cubicBezTo>
                <a:cubicBezTo>
                  <a:pt x="18373" y="1613"/>
                  <a:pt x="18379" y="1613"/>
                  <a:pt x="18391" y="1613"/>
                </a:cubicBezTo>
                <a:cubicBezTo>
                  <a:pt x="18403" y="1607"/>
                  <a:pt x="18409" y="1601"/>
                  <a:pt x="18415" y="1595"/>
                </a:cubicBezTo>
                <a:cubicBezTo>
                  <a:pt x="18415" y="1583"/>
                  <a:pt x="18415" y="1583"/>
                  <a:pt x="18415" y="1583"/>
                </a:cubicBezTo>
                <a:cubicBezTo>
                  <a:pt x="18409" y="1583"/>
                  <a:pt x="18403" y="1583"/>
                  <a:pt x="18403" y="1583"/>
                </a:cubicBezTo>
                <a:cubicBezTo>
                  <a:pt x="18397" y="1583"/>
                  <a:pt x="18397" y="1577"/>
                  <a:pt x="18391" y="1577"/>
                </a:cubicBezTo>
                <a:cubicBezTo>
                  <a:pt x="18314" y="1577"/>
                  <a:pt x="18314" y="1577"/>
                  <a:pt x="18314" y="1577"/>
                </a:cubicBezTo>
                <a:cubicBezTo>
                  <a:pt x="18314" y="1589"/>
                  <a:pt x="18314" y="1595"/>
                  <a:pt x="18314" y="1601"/>
                </a:cubicBezTo>
                <a:cubicBezTo>
                  <a:pt x="18314" y="1607"/>
                  <a:pt x="18314" y="1613"/>
                  <a:pt x="18314" y="1613"/>
                </a:cubicBezTo>
                <a:cubicBezTo>
                  <a:pt x="18314" y="1619"/>
                  <a:pt x="18308" y="1625"/>
                  <a:pt x="18308" y="1625"/>
                </a:cubicBezTo>
                <a:cubicBezTo>
                  <a:pt x="18302" y="1631"/>
                  <a:pt x="18296" y="1625"/>
                  <a:pt x="18296" y="1631"/>
                </a:cubicBezTo>
                <a:cubicBezTo>
                  <a:pt x="18290" y="1631"/>
                  <a:pt x="18284" y="1636"/>
                  <a:pt x="18278" y="1636"/>
                </a:cubicBezTo>
                <a:cubicBezTo>
                  <a:pt x="18272" y="1636"/>
                  <a:pt x="18272" y="1636"/>
                  <a:pt x="18272" y="1636"/>
                </a:cubicBezTo>
                <a:cubicBezTo>
                  <a:pt x="18267" y="1631"/>
                  <a:pt x="18260" y="1631"/>
                  <a:pt x="18260" y="1625"/>
                </a:cubicBezTo>
                <a:cubicBezTo>
                  <a:pt x="18249" y="1625"/>
                  <a:pt x="18243" y="1619"/>
                  <a:pt x="18237" y="1619"/>
                </a:cubicBezTo>
                <a:cubicBezTo>
                  <a:pt x="18213" y="1613"/>
                  <a:pt x="18195" y="1619"/>
                  <a:pt x="18172" y="1619"/>
                </a:cubicBezTo>
                <a:cubicBezTo>
                  <a:pt x="18124" y="1619"/>
                  <a:pt x="18124" y="1619"/>
                  <a:pt x="18124" y="1619"/>
                </a:cubicBezTo>
                <a:cubicBezTo>
                  <a:pt x="18118" y="1619"/>
                  <a:pt x="18112" y="1619"/>
                  <a:pt x="18106" y="1619"/>
                </a:cubicBezTo>
                <a:cubicBezTo>
                  <a:pt x="18095" y="1619"/>
                  <a:pt x="18089" y="1631"/>
                  <a:pt x="18077" y="1631"/>
                </a:cubicBezTo>
                <a:cubicBezTo>
                  <a:pt x="18071" y="1631"/>
                  <a:pt x="18071" y="1631"/>
                  <a:pt x="18059" y="1631"/>
                </a:cubicBezTo>
                <a:cubicBezTo>
                  <a:pt x="18053" y="1631"/>
                  <a:pt x="18053" y="1631"/>
                  <a:pt x="18047" y="1631"/>
                </a:cubicBezTo>
                <a:cubicBezTo>
                  <a:pt x="18041" y="1631"/>
                  <a:pt x="18035" y="1631"/>
                  <a:pt x="18029" y="1625"/>
                </a:cubicBezTo>
                <a:cubicBezTo>
                  <a:pt x="18024" y="1619"/>
                  <a:pt x="18024" y="1613"/>
                  <a:pt x="18017" y="1613"/>
                </a:cubicBezTo>
                <a:cubicBezTo>
                  <a:pt x="18017" y="1607"/>
                  <a:pt x="18012" y="1607"/>
                  <a:pt x="18006" y="1607"/>
                </a:cubicBezTo>
                <a:cubicBezTo>
                  <a:pt x="17982" y="1607"/>
                  <a:pt x="17982" y="1607"/>
                  <a:pt x="17982" y="1607"/>
                </a:cubicBezTo>
                <a:cubicBezTo>
                  <a:pt x="17982" y="1613"/>
                  <a:pt x="17982" y="1619"/>
                  <a:pt x="17982" y="1625"/>
                </a:cubicBezTo>
                <a:cubicBezTo>
                  <a:pt x="17982" y="1631"/>
                  <a:pt x="17982" y="1631"/>
                  <a:pt x="17982" y="1636"/>
                </a:cubicBezTo>
                <a:cubicBezTo>
                  <a:pt x="17982" y="1672"/>
                  <a:pt x="17982" y="1672"/>
                  <a:pt x="17982" y="1672"/>
                </a:cubicBezTo>
                <a:cubicBezTo>
                  <a:pt x="17970" y="1678"/>
                  <a:pt x="17970" y="1678"/>
                  <a:pt x="17970" y="1678"/>
                </a:cubicBezTo>
                <a:cubicBezTo>
                  <a:pt x="17958" y="1672"/>
                  <a:pt x="17958" y="1672"/>
                  <a:pt x="17958" y="1672"/>
                </a:cubicBezTo>
                <a:cubicBezTo>
                  <a:pt x="17958" y="1648"/>
                  <a:pt x="17958" y="1648"/>
                  <a:pt x="17958" y="1648"/>
                </a:cubicBezTo>
                <a:cubicBezTo>
                  <a:pt x="17958" y="1642"/>
                  <a:pt x="17958" y="1631"/>
                  <a:pt x="17952" y="1625"/>
                </a:cubicBezTo>
                <a:cubicBezTo>
                  <a:pt x="17952" y="1619"/>
                  <a:pt x="17946" y="1619"/>
                  <a:pt x="17940" y="1619"/>
                </a:cubicBezTo>
                <a:cubicBezTo>
                  <a:pt x="17940" y="1613"/>
                  <a:pt x="17935" y="1613"/>
                  <a:pt x="17929" y="1613"/>
                </a:cubicBezTo>
                <a:cubicBezTo>
                  <a:pt x="17929" y="1613"/>
                  <a:pt x="17923" y="1607"/>
                  <a:pt x="17917" y="1607"/>
                </a:cubicBezTo>
                <a:cubicBezTo>
                  <a:pt x="17917" y="1607"/>
                  <a:pt x="17911" y="1607"/>
                  <a:pt x="17905" y="1601"/>
                </a:cubicBezTo>
                <a:cubicBezTo>
                  <a:pt x="17905" y="1601"/>
                  <a:pt x="17899" y="1595"/>
                  <a:pt x="17893" y="1589"/>
                </a:cubicBezTo>
                <a:cubicBezTo>
                  <a:pt x="17893" y="1583"/>
                  <a:pt x="17887" y="1577"/>
                  <a:pt x="17887" y="1571"/>
                </a:cubicBezTo>
                <a:cubicBezTo>
                  <a:pt x="17887" y="1559"/>
                  <a:pt x="17893" y="1554"/>
                  <a:pt x="17893" y="1542"/>
                </a:cubicBezTo>
                <a:cubicBezTo>
                  <a:pt x="17893" y="1542"/>
                  <a:pt x="17899" y="1536"/>
                  <a:pt x="17899" y="1530"/>
                </a:cubicBezTo>
                <a:cubicBezTo>
                  <a:pt x="17899" y="1524"/>
                  <a:pt x="17893" y="1524"/>
                  <a:pt x="17893" y="1518"/>
                </a:cubicBezTo>
                <a:cubicBezTo>
                  <a:pt x="17893" y="1512"/>
                  <a:pt x="17887" y="1512"/>
                  <a:pt x="17887" y="1506"/>
                </a:cubicBezTo>
                <a:cubicBezTo>
                  <a:pt x="17881" y="1506"/>
                  <a:pt x="17881" y="1500"/>
                  <a:pt x="17881" y="1494"/>
                </a:cubicBezTo>
                <a:cubicBezTo>
                  <a:pt x="17875" y="1494"/>
                  <a:pt x="17869" y="1494"/>
                  <a:pt x="17869" y="1494"/>
                </a:cubicBezTo>
                <a:cubicBezTo>
                  <a:pt x="17863" y="1488"/>
                  <a:pt x="17858" y="1488"/>
                  <a:pt x="17858" y="1488"/>
                </a:cubicBezTo>
                <a:cubicBezTo>
                  <a:pt x="17851" y="1482"/>
                  <a:pt x="17858" y="1476"/>
                  <a:pt x="17851" y="1476"/>
                </a:cubicBezTo>
                <a:cubicBezTo>
                  <a:pt x="17851" y="1470"/>
                  <a:pt x="17846" y="1470"/>
                  <a:pt x="17840" y="1470"/>
                </a:cubicBezTo>
                <a:cubicBezTo>
                  <a:pt x="17840" y="1470"/>
                  <a:pt x="17834" y="1470"/>
                  <a:pt x="17828" y="1470"/>
                </a:cubicBezTo>
                <a:cubicBezTo>
                  <a:pt x="17828" y="1470"/>
                  <a:pt x="17822" y="1465"/>
                  <a:pt x="17816" y="1465"/>
                </a:cubicBezTo>
                <a:cubicBezTo>
                  <a:pt x="17816" y="1465"/>
                  <a:pt x="17810" y="1465"/>
                  <a:pt x="17804" y="1465"/>
                </a:cubicBezTo>
                <a:cubicBezTo>
                  <a:pt x="17798" y="1465"/>
                  <a:pt x="17798" y="1459"/>
                  <a:pt x="17792" y="1459"/>
                </a:cubicBezTo>
                <a:cubicBezTo>
                  <a:pt x="17786" y="1459"/>
                  <a:pt x="17780" y="1459"/>
                  <a:pt x="17769" y="1459"/>
                </a:cubicBezTo>
                <a:cubicBezTo>
                  <a:pt x="17763" y="1459"/>
                  <a:pt x="17757" y="1459"/>
                  <a:pt x="17745" y="1459"/>
                </a:cubicBezTo>
                <a:cubicBezTo>
                  <a:pt x="17739" y="1459"/>
                  <a:pt x="17739" y="1459"/>
                  <a:pt x="17733" y="1459"/>
                </a:cubicBezTo>
                <a:cubicBezTo>
                  <a:pt x="17727" y="1459"/>
                  <a:pt x="17727" y="1459"/>
                  <a:pt x="17721" y="1465"/>
                </a:cubicBezTo>
                <a:cubicBezTo>
                  <a:pt x="17715" y="1465"/>
                  <a:pt x="17715" y="1465"/>
                  <a:pt x="17709" y="1470"/>
                </a:cubicBezTo>
                <a:cubicBezTo>
                  <a:pt x="17703" y="1470"/>
                  <a:pt x="17709" y="1476"/>
                  <a:pt x="17703" y="1482"/>
                </a:cubicBezTo>
                <a:cubicBezTo>
                  <a:pt x="17697" y="1482"/>
                  <a:pt x="17691" y="1482"/>
                  <a:pt x="17685" y="1482"/>
                </a:cubicBezTo>
                <a:cubicBezTo>
                  <a:pt x="17685" y="1482"/>
                  <a:pt x="17680" y="1488"/>
                  <a:pt x="17674" y="1488"/>
                </a:cubicBezTo>
                <a:cubicBezTo>
                  <a:pt x="17650" y="1488"/>
                  <a:pt x="17650" y="1488"/>
                  <a:pt x="17650" y="1488"/>
                </a:cubicBezTo>
                <a:cubicBezTo>
                  <a:pt x="17644" y="1488"/>
                  <a:pt x="17638" y="1488"/>
                  <a:pt x="17638" y="1488"/>
                </a:cubicBezTo>
                <a:cubicBezTo>
                  <a:pt x="17620" y="1488"/>
                  <a:pt x="17614" y="1488"/>
                  <a:pt x="17597" y="1488"/>
                </a:cubicBezTo>
                <a:cubicBezTo>
                  <a:pt x="17585" y="1488"/>
                  <a:pt x="17579" y="1488"/>
                  <a:pt x="17573" y="1494"/>
                </a:cubicBezTo>
                <a:cubicBezTo>
                  <a:pt x="17567" y="1494"/>
                  <a:pt x="17567" y="1500"/>
                  <a:pt x="17561" y="1500"/>
                </a:cubicBezTo>
                <a:cubicBezTo>
                  <a:pt x="17549" y="1500"/>
                  <a:pt x="17549" y="1500"/>
                  <a:pt x="17549" y="1500"/>
                </a:cubicBezTo>
                <a:cubicBezTo>
                  <a:pt x="17543" y="1500"/>
                  <a:pt x="17537" y="1500"/>
                  <a:pt x="17537" y="1500"/>
                </a:cubicBezTo>
                <a:cubicBezTo>
                  <a:pt x="17531" y="1500"/>
                  <a:pt x="17531" y="1494"/>
                  <a:pt x="17525" y="1494"/>
                </a:cubicBezTo>
                <a:cubicBezTo>
                  <a:pt x="17519" y="1494"/>
                  <a:pt x="17519" y="1494"/>
                  <a:pt x="17514" y="1494"/>
                </a:cubicBezTo>
                <a:cubicBezTo>
                  <a:pt x="17508" y="1488"/>
                  <a:pt x="17508" y="1482"/>
                  <a:pt x="17502" y="1482"/>
                </a:cubicBezTo>
                <a:cubicBezTo>
                  <a:pt x="17496" y="1476"/>
                  <a:pt x="17496" y="1470"/>
                  <a:pt x="17490" y="1470"/>
                </a:cubicBezTo>
                <a:cubicBezTo>
                  <a:pt x="17484" y="1470"/>
                  <a:pt x="17478" y="1470"/>
                  <a:pt x="17478" y="1470"/>
                </a:cubicBezTo>
                <a:cubicBezTo>
                  <a:pt x="17448" y="1470"/>
                  <a:pt x="17448" y="1470"/>
                  <a:pt x="17448" y="1470"/>
                </a:cubicBezTo>
                <a:cubicBezTo>
                  <a:pt x="17442" y="1470"/>
                  <a:pt x="17442" y="1465"/>
                  <a:pt x="17436" y="1465"/>
                </a:cubicBezTo>
                <a:cubicBezTo>
                  <a:pt x="17431" y="1465"/>
                  <a:pt x="17425" y="1465"/>
                  <a:pt x="17419" y="1465"/>
                </a:cubicBezTo>
                <a:cubicBezTo>
                  <a:pt x="17413" y="1465"/>
                  <a:pt x="17407" y="1459"/>
                  <a:pt x="17401" y="1459"/>
                </a:cubicBezTo>
                <a:cubicBezTo>
                  <a:pt x="17395" y="1459"/>
                  <a:pt x="17395" y="1453"/>
                  <a:pt x="17389" y="1453"/>
                </a:cubicBezTo>
                <a:cubicBezTo>
                  <a:pt x="17401" y="1441"/>
                  <a:pt x="17401" y="1441"/>
                  <a:pt x="17401" y="1441"/>
                </a:cubicBezTo>
                <a:cubicBezTo>
                  <a:pt x="17389" y="1435"/>
                  <a:pt x="17383" y="1435"/>
                  <a:pt x="17377" y="1429"/>
                </a:cubicBezTo>
                <a:cubicBezTo>
                  <a:pt x="17371" y="1423"/>
                  <a:pt x="17371" y="1423"/>
                  <a:pt x="17365" y="1417"/>
                </a:cubicBezTo>
                <a:cubicBezTo>
                  <a:pt x="17359" y="1417"/>
                  <a:pt x="17365" y="1411"/>
                  <a:pt x="17359" y="1411"/>
                </a:cubicBezTo>
                <a:cubicBezTo>
                  <a:pt x="17353" y="1405"/>
                  <a:pt x="17348" y="1405"/>
                  <a:pt x="17336" y="1405"/>
                </a:cubicBezTo>
                <a:cubicBezTo>
                  <a:pt x="17312" y="1405"/>
                  <a:pt x="17312" y="1405"/>
                  <a:pt x="17312" y="1405"/>
                </a:cubicBezTo>
                <a:cubicBezTo>
                  <a:pt x="17306" y="1393"/>
                  <a:pt x="17306" y="1393"/>
                  <a:pt x="17306" y="1393"/>
                </a:cubicBezTo>
                <a:cubicBezTo>
                  <a:pt x="17312" y="1393"/>
                  <a:pt x="17312" y="1387"/>
                  <a:pt x="17318" y="1382"/>
                </a:cubicBezTo>
                <a:cubicBezTo>
                  <a:pt x="17324" y="1376"/>
                  <a:pt x="17330" y="1376"/>
                  <a:pt x="17342" y="1370"/>
                </a:cubicBezTo>
                <a:cubicBezTo>
                  <a:pt x="17336" y="1358"/>
                  <a:pt x="17336" y="1358"/>
                  <a:pt x="17336" y="1358"/>
                </a:cubicBezTo>
                <a:cubicBezTo>
                  <a:pt x="17330" y="1358"/>
                  <a:pt x="17324" y="1358"/>
                  <a:pt x="17324" y="1358"/>
                </a:cubicBezTo>
                <a:cubicBezTo>
                  <a:pt x="17318" y="1358"/>
                  <a:pt x="17312" y="1352"/>
                  <a:pt x="17306" y="1352"/>
                </a:cubicBezTo>
                <a:cubicBezTo>
                  <a:pt x="17164" y="1352"/>
                  <a:pt x="17164" y="1352"/>
                  <a:pt x="17164" y="1352"/>
                </a:cubicBezTo>
                <a:cubicBezTo>
                  <a:pt x="17164" y="1364"/>
                  <a:pt x="17164" y="1364"/>
                  <a:pt x="17164" y="1376"/>
                </a:cubicBezTo>
                <a:cubicBezTo>
                  <a:pt x="17164" y="1382"/>
                  <a:pt x="17158" y="1382"/>
                  <a:pt x="17152" y="1387"/>
                </a:cubicBezTo>
                <a:cubicBezTo>
                  <a:pt x="17146" y="1393"/>
                  <a:pt x="17146" y="1399"/>
                  <a:pt x="17134" y="1405"/>
                </a:cubicBezTo>
                <a:cubicBezTo>
                  <a:pt x="17128" y="1405"/>
                  <a:pt x="17128" y="1405"/>
                  <a:pt x="17122" y="1405"/>
                </a:cubicBezTo>
                <a:cubicBezTo>
                  <a:pt x="17110" y="1405"/>
                  <a:pt x="17110" y="1405"/>
                  <a:pt x="17110" y="1405"/>
                </a:cubicBezTo>
                <a:cubicBezTo>
                  <a:pt x="17104" y="1405"/>
                  <a:pt x="17104" y="1399"/>
                  <a:pt x="17099" y="1399"/>
                </a:cubicBezTo>
                <a:cubicBezTo>
                  <a:pt x="17104" y="1393"/>
                  <a:pt x="17104" y="1387"/>
                  <a:pt x="17104" y="1387"/>
                </a:cubicBezTo>
                <a:cubicBezTo>
                  <a:pt x="17104" y="1382"/>
                  <a:pt x="17110" y="1376"/>
                  <a:pt x="17110" y="1370"/>
                </a:cubicBezTo>
                <a:cubicBezTo>
                  <a:pt x="17110" y="1370"/>
                  <a:pt x="17110" y="1364"/>
                  <a:pt x="17110" y="1358"/>
                </a:cubicBezTo>
                <a:cubicBezTo>
                  <a:pt x="17110" y="1358"/>
                  <a:pt x="17116" y="1352"/>
                  <a:pt x="17122" y="1346"/>
                </a:cubicBezTo>
                <a:lnTo>
                  <a:pt x="17128" y="1346"/>
                </a:lnTo>
                <a:cubicBezTo>
                  <a:pt x="17134" y="1346"/>
                  <a:pt x="17128" y="1340"/>
                  <a:pt x="17128" y="1334"/>
                </a:cubicBezTo>
                <a:cubicBezTo>
                  <a:pt x="17122" y="1334"/>
                  <a:pt x="17116" y="1334"/>
                  <a:pt x="17110" y="1334"/>
                </a:cubicBezTo>
                <a:cubicBezTo>
                  <a:pt x="17104" y="1334"/>
                  <a:pt x="17099" y="1328"/>
                  <a:pt x="17093" y="1328"/>
                </a:cubicBezTo>
                <a:cubicBezTo>
                  <a:pt x="17087" y="1328"/>
                  <a:pt x="17087" y="1322"/>
                  <a:pt x="17081" y="1322"/>
                </a:cubicBezTo>
                <a:cubicBezTo>
                  <a:pt x="17075" y="1322"/>
                  <a:pt x="17075" y="1322"/>
                  <a:pt x="17069" y="1322"/>
                </a:cubicBezTo>
                <a:cubicBezTo>
                  <a:pt x="17057" y="1316"/>
                  <a:pt x="17057" y="1310"/>
                  <a:pt x="17045" y="1310"/>
                </a:cubicBezTo>
                <a:cubicBezTo>
                  <a:pt x="17039" y="1310"/>
                  <a:pt x="17039" y="1310"/>
                  <a:pt x="17033" y="1310"/>
                </a:cubicBezTo>
                <a:cubicBezTo>
                  <a:pt x="17027" y="1310"/>
                  <a:pt x="17027" y="1310"/>
                  <a:pt x="17021" y="1310"/>
                </a:cubicBezTo>
                <a:cubicBezTo>
                  <a:pt x="17010" y="1310"/>
                  <a:pt x="17004" y="1310"/>
                  <a:pt x="16992" y="1310"/>
                </a:cubicBezTo>
                <a:cubicBezTo>
                  <a:pt x="16986" y="1310"/>
                  <a:pt x="16980" y="1310"/>
                  <a:pt x="16968" y="1310"/>
                </a:cubicBezTo>
                <a:cubicBezTo>
                  <a:pt x="16962" y="1304"/>
                  <a:pt x="16962" y="1299"/>
                  <a:pt x="16956" y="1299"/>
                </a:cubicBezTo>
                <a:cubicBezTo>
                  <a:pt x="16950" y="1299"/>
                  <a:pt x="16944" y="1299"/>
                  <a:pt x="16938" y="1299"/>
                </a:cubicBezTo>
                <a:cubicBezTo>
                  <a:pt x="16933" y="1299"/>
                  <a:pt x="16926" y="1293"/>
                  <a:pt x="16915" y="1293"/>
                </a:cubicBezTo>
                <a:cubicBezTo>
                  <a:pt x="16903" y="1287"/>
                  <a:pt x="16891" y="1293"/>
                  <a:pt x="16879" y="1293"/>
                </a:cubicBezTo>
                <a:cubicBezTo>
                  <a:pt x="16873" y="1293"/>
                  <a:pt x="16867" y="1287"/>
                  <a:pt x="16855" y="1287"/>
                </a:cubicBezTo>
                <a:cubicBezTo>
                  <a:pt x="16855" y="1287"/>
                  <a:pt x="16849" y="1281"/>
                  <a:pt x="16844" y="1281"/>
                </a:cubicBezTo>
                <a:cubicBezTo>
                  <a:pt x="16838" y="1281"/>
                  <a:pt x="16838" y="1287"/>
                  <a:pt x="16832" y="1293"/>
                </a:cubicBezTo>
                <a:cubicBezTo>
                  <a:pt x="16832" y="1293"/>
                  <a:pt x="16838" y="1299"/>
                  <a:pt x="16832" y="1304"/>
                </a:cubicBezTo>
                <a:cubicBezTo>
                  <a:pt x="16832" y="1310"/>
                  <a:pt x="16832" y="1316"/>
                  <a:pt x="16832" y="1328"/>
                </a:cubicBezTo>
                <a:cubicBezTo>
                  <a:pt x="16767" y="1328"/>
                  <a:pt x="16767" y="1328"/>
                  <a:pt x="16767" y="1328"/>
                </a:cubicBezTo>
                <a:cubicBezTo>
                  <a:pt x="16760" y="1328"/>
                  <a:pt x="16755" y="1334"/>
                  <a:pt x="16743" y="1334"/>
                </a:cubicBezTo>
                <a:cubicBezTo>
                  <a:pt x="16743" y="1340"/>
                  <a:pt x="16743" y="1340"/>
                  <a:pt x="16743" y="1346"/>
                </a:cubicBezTo>
                <a:cubicBezTo>
                  <a:pt x="16743" y="1352"/>
                  <a:pt x="16743" y="1358"/>
                  <a:pt x="16749" y="1358"/>
                </a:cubicBezTo>
                <a:cubicBezTo>
                  <a:pt x="16749" y="1364"/>
                  <a:pt x="16755" y="1370"/>
                  <a:pt x="16755" y="1370"/>
                </a:cubicBezTo>
                <a:cubicBezTo>
                  <a:pt x="16760" y="1376"/>
                  <a:pt x="16767" y="1376"/>
                  <a:pt x="16767" y="1376"/>
                </a:cubicBezTo>
                <a:cubicBezTo>
                  <a:pt x="16772" y="1382"/>
                  <a:pt x="16778" y="1376"/>
                  <a:pt x="16778" y="1382"/>
                </a:cubicBezTo>
                <a:cubicBezTo>
                  <a:pt x="16784" y="1382"/>
                  <a:pt x="16784" y="1387"/>
                  <a:pt x="16784" y="1393"/>
                </a:cubicBezTo>
                <a:cubicBezTo>
                  <a:pt x="16790" y="1393"/>
                  <a:pt x="16796" y="1393"/>
                  <a:pt x="16796" y="1399"/>
                </a:cubicBezTo>
                <a:cubicBezTo>
                  <a:pt x="16796" y="1405"/>
                  <a:pt x="16796" y="1405"/>
                  <a:pt x="16802" y="1411"/>
                </a:cubicBezTo>
                <a:cubicBezTo>
                  <a:pt x="16802" y="1417"/>
                  <a:pt x="16802" y="1417"/>
                  <a:pt x="16802" y="1423"/>
                </a:cubicBezTo>
                <a:cubicBezTo>
                  <a:pt x="16802" y="1429"/>
                  <a:pt x="16802" y="1429"/>
                  <a:pt x="16802" y="1435"/>
                </a:cubicBezTo>
                <a:cubicBezTo>
                  <a:pt x="16790" y="1435"/>
                  <a:pt x="16790" y="1435"/>
                  <a:pt x="16790" y="1435"/>
                </a:cubicBezTo>
                <a:cubicBezTo>
                  <a:pt x="16778" y="1435"/>
                  <a:pt x="16772" y="1429"/>
                  <a:pt x="16767" y="1429"/>
                </a:cubicBezTo>
                <a:cubicBezTo>
                  <a:pt x="16760" y="1429"/>
                  <a:pt x="16760" y="1423"/>
                  <a:pt x="16755" y="1423"/>
                </a:cubicBezTo>
                <a:cubicBezTo>
                  <a:pt x="16749" y="1423"/>
                  <a:pt x="16743" y="1429"/>
                  <a:pt x="16737" y="1423"/>
                </a:cubicBezTo>
                <a:lnTo>
                  <a:pt x="16731" y="1423"/>
                </a:lnTo>
                <a:cubicBezTo>
                  <a:pt x="16725" y="1423"/>
                  <a:pt x="16719" y="1417"/>
                  <a:pt x="16719" y="1417"/>
                </a:cubicBezTo>
                <a:cubicBezTo>
                  <a:pt x="16713" y="1411"/>
                  <a:pt x="16707" y="1411"/>
                  <a:pt x="16707" y="1411"/>
                </a:cubicBezTo>
                <a:cubicBezTo>
                  <a:pt x="16701" y="1411"/>
                  <a:pt x="16701" y="1417"/>
                  <a:pt x="16695" y="1417"/>
                </a:cubicBezTo>
                <a:cubicBezTo>
                  <a:pt x="16683" y="1417"/>
                  <a:pt x="16678" y="1411"/>
                  <a:pt x="16666" y="1411"/>
                </a:cubicBezTo>
                <a:cubicBezTo>
                  <a:pt x="16666" y="1429"/>
                  <a:pt x="16666" y="1429"/>
                  <a:pt x="16666" y="1429"/>
                </a:cubicBezTo>
                <a:cubicBezTo>
                  <a:pt x="16678" y="1435"/>
                  <a:pt x="16678" y="1435"/>
                  <a:pt x="16678" y="1435"/>
                </a:cubicBezTo>
                <a:cubicBezTo>
                  <a:pt x="16683" y="1435"/>
                  <a:pt x="16683" y="1435"/>
                  <a:pt x="16689" y="1441"/>
                </a:cubicBezTo>
                <a:cubicBezTo>
                  <a:pt x="16695" y="1441"/>
                  <a:pt x="16701" y="1447"/>
                  <a:pt x="16701" y="1453"/>
                </a:cubicBezTo>
                <a:cubicBezTo>
                  <a:pt x="16701" y="1465"/>
                  <a:pt x="16695" y="1465"/>
                  <a:pt x="16695" y="1476"/>
                </a:cubicBezTo>
                <a:cubicBezTo>
                  <a:pt x="16683" y="1470"/>
                  <a:pt x="16678" y="1470"/>
                  <a:pt x="16666" y="1465"/>
                </a:cubicBezTo>
                <a:cubicBezTo>
                  <a:pt x="16666" y="1459"/>
                  <a:pt x="16660" y="1459"/>
                  <a:pt x="16660" y="1453"/>
                </a:cubicBezTo>
                <a:cubicBezTo>
                  <a:pt x="16654" y="1453"/>
                  <a:pt x="16648" y="1447"/>
                  <a:pt x="16648" y="1441"/>
                </a:cubicBezTo>
                <a:cubicBezTo>
                  <a:pt x="16642" y="1441"/>
                  <a:pt x="16636" y="1441"/>
                  <a:pt x="16636" y="1435"/>
                </a:cubicBezTo>
                <a:cubicBezTo>
                  <a:pt x="16630" y="1435"/>
                  <a:pt x="16630" y="1429"/>
                  <a:pt x="16624" y="1423"/>
                </a:cubicBezTo>
                <a:cubicBezTo>
                  <a:pt x="16624" y="1423"/>
                  <a:pt x="16630" y="1417"/>
                  <a:pt x="16624" y="1417"/>
                </a:cubicBezTo>
                <a:cubicBezTo>
                  <a:pt x="16624" y="1411"/>
                  <a:pt x="16618" y="1411"/>
                  <a:pt x="16612" y="1411"/>
                </a:cubicBezTo>
                <a:cubicBezTo>
                  <a:pt x="16606" y="1411"/>
                  <a:pt x="16601" y="1411"/>
                  <a:pt x="16589" y="1411"/>
                </a:cubicBezTo>
                <a:cubicBezTo>
                  <a:pt x="16583" y="1411"/>
                  <a:pt x="16583" y="1411"/>
                  <a:pt x="16577" y="1411"/>
                </a:cubicBezTo>
                <a:cubicBezTo>
                  <a:pt x="16571" y="1411"/>
                  <a:pt x="16571" y="1411"/>
                  <a:pt x="16565" y="1411"/>
                </a:cubicBezTo>
                <a:cubicBezTo>
                  <a:pt x="16565" y="1411"/>
                  <a:pt x="16565" y="1417"/>
                  <a:pt x="16565" y="1423"/>
                </a:cubicBezTo>
                <a:cubicBezTo>
                  <a:pt x="16565" y="1429"/>
                  <a:pt x="16559" y="1429"/>
                  <a:pt x="16553" y="1429"/>
                </a:cubicBezTo>
                <a:cubicBezTo>
                  <a:pt x="16547" y="1441"/>
                  <a:pt x="16535" y="1441"/>
                  <a:pt x="16517" y="1441"/>
                </a:cubicBezTo>
                <a:cubicBezTo>
                  <a:pt x="16506" y="1441"/>
                  <a:pt x="16500" y="1435"/>
                  <a:pt x="16488" y="1429"/>
                </a:cubicBezTo>
                <a:cubicBezTo>
                  <a:pt x="16476" y="1429"/>
                  <a:pt x="16470" y="1429"/>
                  <a:pt x="16458" y="1423"/>
                </a:cubicBezTo>
                <a:cubicBezTo>
                  <a:pt x="16458" y="1423"/>
                  <a:pt x="16452" y="1429"/>
                  <a:pt x="16446" y="1423"/>
                </a:cubicBezTo>
                <a:cubicBezTo>
                  <a:pt x="16446" y="1423"/>
                  <a:pt x="16446" y="1417"/>
                  <a:pt x="16440" y="1417"/>
                </a:cubicBezTo>
                <a:cubicBezTo>
                  <a:pt x="16435" y="1411"/>
                  <a:pt x="16435" y="1411"/>
                  <a:pt x="16428" y="1411"/>
                </a:cubicBezTo>
                <a:cubicBezTo>
                  <a:pt x="16423" y="1411"/>
                  <a:pt x="16423" y="1411"/>
                  <a:pt x="16417" y="1417"/>
                </a:cubicBezTo>
                <a:cubicBezTo>
                  <a:pt x="16411" y="1417"/>
                  <a:pt x="16417" y="1423"/>
                  <a:pt x="16411" y="1423"/>
                </a:cubicBezTo>
                <a:cubicBezTo>
                  <a:pt x="16393" y="1423"/>
                  <a:pt x="16393" y="1417"/>
                  <a:pt x="16375" y="1417"/>
                </a:cubicBezTo>
                <a:cubicBezTo>
                  <a:pt x="16369" y="1417"/>
                  <a:pt x="16363" y="1417"/>
                  <a:pt x="16357" y="1423"/>
                </a:cubicBezTo>
                <a:cubicBezTo>
                  <a:pt x="16357" y="1429"/>
                  <a:pt x="16363" y="1441"/>
                  <a:pt x="16363" y="1447"/>
                </a:cubicBezTo>
                <a:cubicBezTo>
                  <a:pt x="16363" y="1465"/>
                  <a:pt x="16363" y="1470"/>
                  <a:pt x="16363" y="1482"/>
                </a:cubicBezTo>
                <a:cubicBezTo>
                  <a:pt x="16363" y="1494"/>
                  <a:pt x="16363" y="1494"/>
                  <a:pt x="16357" y="1506"/>
                </a:cubicBezTo>
                <a:cubicBezTo>
                  <a:pt x="16298" y="1506"/>
                  <a:pt x="16298" y="1506"/>
                  <a:pt x="16298" y="1506"/>
                </a:cubicBezTo>
                <a:cubicBezTo>
                  <a:pt x="16298" y="1494"/>
                  <a:pt x="16304" y="1482"/>
                  <a:pt x="16292" y="1470"/>
                </a:cubicBezTo>
                <a:cubicBezTo>
                  <a:pt x="16292" y="1465"/>
                  <a:pt x="16286" y="1465"/>
                  <a:pt x="16280" y="1465"/>
                </a:cubicBezTo>
                <a:cubicBezTo>
                  <a:pt x="16280" y="1459"/>
                  <a:pt x="16274" y="1453"/>
                  <a:pt x="16269" y="1453"/>
                </a:cubicBezTo>
                <a:cubicBezTo>
                  <a:pt x="16262" y="1453"/>
                  <a:pt x="16262" y="1453"/>
                  <a:pt x="16257" y="1447"/>
                </a:cubicBezTo>
                <a:cubicBezTo>
                  <a:pt x="16251" y="1447"/>
                  <a:pt x="16251" y="1441"/>
                  <a:pt x="16245" y="1441"/>
                </a:cubicBezTo>
                <a:cubicBezTo>
                  <a:pt x="16239" y="1435"/>
                  <a:pt x="16239" y="1435"/>
                  <a:pt x="16233" y="1429"/>
                </a:cubicBezTo>
                <a:cubicBezTo>
                  <a:pt x="16227" y="1429"/>
                  <a:pt x="16227" y="1423"/>
                  <a:pt x="16221" y="1417"/>
                </a:cubicBezTo>
                <a:cubicBezTo>
                  <a:pt x="16209" y="1411"/>
                  <a:pt x="16203" y="1405"/>
                  <a:pt x="16203" y="1393"/>
                </a:cubicBezTo>
                <a:cubicBezTo>
                  <a:pt x="16203" y="1387"/>
                  <a:pt x="16203" y="1387"/>
                  <a:pt x="16203" y="1387"/>
                </a:cubicBezTo>
                <a:cubicBezTo>
                  <a:pt x="16203" y="1382"/>
                  <a:pt x="16203" y="1382"/>
                  <a:pt x="16203" y="1376"/>
                </a:cubicBezTo>
                <a:cubicBezTo>
                  <a:pt x="16203" y="1376"/>
                  <a:pt x="16215" y="1376"/>
                  <a:pt x="16215" y="1370"/>
                </a:cubicBezTo>
                <a:cubicBezTo>
                  <a:pt x="16215" y="1364"/>
                  <a:pt x="16209" y="1364"/>
                  <a:pt x="16209" y="1358"/>
                </a:cubicBezTo>
                <a:cubicBezTo>
                  <a:pt x="16209" y="1346"/>
                  <a:pt x="16209" y="1340"/>
                  <a:pt x="16209" y="1334"/>
                </a:cubicBezTo>
                <a:cubicBezTo>
                  <a:pt x="16209" y="1322"/>
                  <a:pt x="16209" y="1316"/>
                  <a:pt x="16209" y="1310"/>
                </a:cubicBezTo>
                <a:cubicBezTo>
                  <a:pt x="16209" y="1299"/>
                  <a:pt x="16203" y="1293"/>
                  <a:pt x="16203" y="1281"/>
                </a:cubicBezTo>
                <a:cubicBezTo>
                  <a:pt x="16203" y="1275"/>
                  <a:pt x="16209" y="1269"/>
                  <a:pt x="16203" y="1263"/>
                </a:cubicBezTo>
                <a:cubicBezTo>
                  <a:pt x="16203" y="1257"/>
                  <a:pt x="16203" y="1251"/>
                  <a:pt x="16203" y="1251"/>
                </a:cubicBezTo>
                <a:cubicBezTo>
                  <a:pt x="16197" y="1245"/>
                  <a:pt x="16191" y="1245"/>
                  <a:pt x="16191" y="1239"/>
                </a:cubicBezTo>
                <a:cubicBezTo>
                  <a:pt x="16185" y="1233"/>
                  <a:pt x="16180" y="1233"/>
                  <a:pt x="16174" y="1227"/>
                </a:cubicBezTo>
                <a:cubicBezTo>
                  <a:pt x="16168" y="1227"/>
                  <a:pt x="16168" y="1221"/>
                  <a:pt x="16162" y="1221"/>
                </a:cubicBezTo>
                <a:cubicBezTo>
                  <a:pt x="16156" y="1221"/>
                  <a:pt x="16150" y="1221"/>
                  <a:pt x="16138" y="1221"/>
                </a:cubicBezTo>
                <a:cubicBezTo>
                  <a:pt x="16132" y="1221"/>
                  <a:pt x="16126" y="1221"/>
                  <a:pt x="16120" y="1227"/>
                </a:cubicBezTo>
                <a:cubicBezTo>
                  <a:pt x="16120" y="1227"/>
                  <a:pt x="16120" y="1233"/>
                  <a:pt x="16114" y="1239"/>
                </a:cubicBezTo>
                <a:cubicBezTo>
                  <a:pt x="16114" y="1239"/>
                  <a:pt x="16114" y="1245"/>
                  <a:pt x="16114" y="1251"/>
                </a:cubicBezTo>
                <a:cubicBezTo>
                  <a:pt x="16108" y="1251"/>
                  <a:pt x="16102" y="1251"/>
                  <a:pt x="16091" y="1251"/>
                </a:cubicBezTo>
                <a:cubicBezTo>
                  <a:pt x="16079" y="1251"/>
                  <a:pt x="16067" y="1251"/>
                  <a:pt x="16061" y="1239"/>
                </a:cubicBezTo>
                <a:cubicBezTo>
                  <a:pt x="16061" y="1233"/>
                  <a:pt x="16061" y="1227"/>
                  <a:pt x="16055" y="1227"/>
                </a:cubicBezTo>
                <a:cubicBezTo>
                  <a:pt x="16055" y="1221"/>
                  <a:pt x="16049" y="1215"/>
                  <a:pt x="16049" y="1215"/>
                </a:cubicBezTo>
                <a:cubicBezTo>
                  <a:pt x="16043" y="1210"/>
                  <a:pt x="16043" y="1204"/>
                  <a:pt x="16037" y="1204"/>
                </a:cubicBezTo>
                <a:cubicBezTo>
                  <a:pt x="16031" y="1204"/>
                  <a:pt x="16031" y="1204"/>
                  <a:pt x="16025" y="1204"/>
                </a:cubicBezTo>
                <a:cubicBezTo>
                  <a:pt x="16014" y="1204"/>
                  <a:pt x="16008" y="1204"/>
                  <a:pt x="15996" y="1198"/>
                </a:cubicBezTo>
                <a:cubicBezTo>
                  <a:pt x="15990" y="1198"/>
                  <a:pt x="15996" y="1192"/>
                  <a:pt x="15990" y="1186"/>
                </a:cubicBezTo>
                <a:cubicBezTo>
                  <a:pt x="15978" y="1180"/>
                  <a:pt x="15972" y="1180"/>
                  <a:pt x="15960" y="1180"/>
                </a:cubicBezTo>
                <a:cubicBezTo>
                  <a:pt x="15954" y="1180"/>
                  <a:pt x="15948" y="1180"/>
                  <a:pt x="15942" y="1186"/>
                </a:cubicBezTo>
                <a:cubicBezTo>
                  <a:pt x="15936" y="1186"/>
                  <a:pt x="15930" y="1186"/>
                  <a:pt x="15925" y="1186"/>
                </a:cubicBezTo>
                <a:cubicBezTo>
                  <a:pt x="15919" y="1192"/>
                  <a:pt x="15919" y="1192"/>
                  <a:pt x="15913" y="1198"/>
                </a:cubicBezTo>
                <a:cubicBezTo>
                  <a:pt x="15907" y="1198"/>
                  <a:pt x="15901" y="1204"/>
                  <a:pt x="15895" y="1204"/>
                </a:cubicBezTo>
                <a:cubicBezTo>
                  <a:pt x="15889" y="1204"/>
                  <a:pt x="15889" y="1210"/>
                  <a:pt x="15883" y="1215"/>
                </a:cubicBezTo>
                <a:cubicBezTo>
                  <a:pt x="15895" y="1239"/>
                  <a:pt x="15895" y="1239"/>
                  <a:pt x="15895" y="1239"/>
                </a:cubicBezTo>
                <a:cubicBezTo>
                  <a:pt x="15895" y="1245"/>
                  <a:pt x="15901" y="1245"/>
                  <a:pt x="15901" y="1251"/>
                </a:cubicBezTo>
                <a:cubicBezTo>
                  <a:pt x="15907" y="1251"/>
                  <a:pt x="15913" y="1257"/>
                  <a:pt x="15913" y="1263"/>
                </a:cubicBezTo>
                <a:cubicBezTo>
                  <a:pt x="15913" y="1263"/>
                  <a:pt x="15913" y="1269"/>
                  <a:pt x="15913" y="1275"/>
                </a:cubicBezTo>
                <a:cubicBezTo>
                  <a:pt x="15913" y="1281"/>
                  <a:pt x="15913" y="1281"/>
                  <a:pt x="15913" y="1287"/>
                </a:cubicBezTo>
                <a:cubicBezTo>
                  <a:pt x="15836" y="1287"/>
                  <a:pt x="15836" y="1287"/>
                  <a:pt x="15836" y="1287"/>
                </a:cubicBezTo>
                <a:cubicBezTo>
                  <a:pt x="15830" y="1287"/>
                  <a:pt x="15830" y="1293"/>
                  <a:pt x="15824" y="1293"/>
                </a:cubicBezTo>
                <a:cubicBezTo>
                  <a:pt x="15812" y="1299"/>
                  <a:pt x="15806" y="1304"/>
                  <a:pt x="15788" y="1304"/>
                </a:cubicBezTo>
                <a:cubicBezTo>
                  <a:pt x="15776" y="1304"/>
                  <a:pt x="15770" y="1299"/>
                  <a:pt x="15759" y="1293"/>
                </a:cubicBezTo>
                <a:cubicBezTo>
                  <a:pt x="15753" y="1293"/>
                  <a:pt x="15747" y="1287"/>
                  <a:pt x="15741" y="1287"/>
                </a:cubicBezTo>
                <a:cubicBezTo>
                  <a:pt x="15729" y="1281"/>
                  <a:pt x="15723" y="1281"/>
                  <a:pt x="15717" y="1281"/>
                </a:cubicBezTo>
                <a:cubicBezTo>
                  <a:pt x="15711" y="1281"/>
                  <a:pt x="15711" y="1269"/>
                  <a:pt x="15705" y="1269"/>
                </a:cubicBezTo>
                <a:cubicBezTo>
                  <a:pt x="15699" y="1263"/>
                  <a:pt x="15693" y="1263"/>
                  <a:pt x="15687" y="1263"/>
                </a:cubicBezTo>
                <a:cubicBezTo>
                  <a:pt x="15681" y="1263"/>
                  <a:pt x="15681" y="1269"/>
                  <a:pt x="15676" y="1269"/>
                </a:cubicBezTo>
                <a:cubicBezTo>
                  <a:pt x="15670" y="1269"/>
                  <a:pt x="15670" y="1281"/>
                  <a:pt x="15664" y="1281"/>
                </a:cubicBezTo>
                <a:cubicBezTo>
                  <a:pt x="15658" y="1281"/>
                  <a:pt x="15652" y="1275"/>
                  <a:pt x="15646" y="1269"/>
                </a:cubicBezTo>
                <a:cubicBezTo>
                  <a:pt x="15640" y="1263"/>
                  <a:pt x="15646" y="1257"/>
                  <a:pt x="15646" y="1251"/>
                </a:cubicBezTo>
                <a:cubicBezTo>
                  <a:pt x="15646" y="1227"/>
                  <a:pt x="15646" y="1227"/>
                  <a:pt x="15646" y="1227"/>
                </a:cubicBezTo>
                <a:cubicBezTo>
                  <a:pt x="15640" y="1221"/>
                  <a:pt x="15634" y="1215"/>
                  <a:pt x="15628" y="1215"/>
                </a:cubicBezTo>
                <a:cubicBezTo>
                  <a:pt x="15622" y="1210"/>
                  <a:pt x="15622" y="1204"/>
                  <a:pt x="15616" y="1204"/>
                </a:cubicBezTo>
                <a:cubicBezTo>
                  <a:pt x="15616" y="1204"/>
                  <a:pt x="15610" y="1204"/>
                  <a:pt x="15604" y="1204"/>
                </a:cubicBezTo>
                <a:cubicBezTo>
                  <a:pt x="15604" y="1204"/>
                  <a:pt x="15598" y="1204"/>
                  <a:pt x="15592" y="1204"/>
                </a:cubicBezTo>
                <a:cubicBezTo>
                  <a:pt x="15592" y="1204"/>
                  <a:pt x="15587" y="1204"/>
                  <a:pt x="15581" y="1210"/>
                </a:cubicBezTo>
                <a:cubicBezTo>
                  <a:pt x="15581" y="1210"/>
                  <a:pt x="15581" y="1221"/>
                  <a:pt x="15575" y="1221"/>
                </a:cubicBezTo>
                <a:cubicBezTo>
                  <a:pt x="15569" y="1221"/>
                  <a:pt x="15563" y="1215"/>
                  <a:pt x="15557" y="1215"/>
                </a:cubicBezTo>
                <a:cubicBezTo>
                  <a:pt x="15545" y="1215"/>
                  <a:pt x="15545" y="1215"/>
                  <a:pt x="15545" y="1215"/>
                </a:cubicBezTo>
                <a:cubicBezTo>
                  <a:pt x="15539" y="1215"/>
                  <a:pt x="15539" y="1210"/>
                  <a:pt x="15533" y="1210"/>
                </a:cubicBezTo>
                <a:cubicBezTo>
                  <a:pt x="15474" y="1210"/>
                  <a:pt x="15474" y="1210"/>
                  <a:pt x="15474" y="1210"/>
                </a:cubicBezTo>
                <a:cubicBezTo>
                  <a:pt x="15450" y="1215"/>
                  <a:pt x="15450" y="1215"/>
                  <a:pt x="15450" y="1215"/>
                </a:cubicBezTo>
                <a:cubicBezTo>
                  <a:pt x="15438" y="1215"/>
                  <a:pt x="15432" y="1210"/>
                  <a:pt x="15421" y="1210"/>
                </a:cubicBezTo>
                <a:cubicBezTo>
                  <a:pt x="15415" y="1210"/>
                  <a:pt x="15415" y="1210"/>
                  <a:pt x="15409" y="1210"/>
                </a:cubicBezTo>
                <a:lnTo>
                  <a:pt x="15409" y="1221"/>
                </a:lnTo>
                <a:cubicBezTo>
                  <a:pt x="15403" y="1227"/>
                  <a:pt x="15397" y="1221"/>
                  <a:pt x="15385" y="1221"/>
                </a:cubicBezTo>
                <a:cubicBezTo>
                  <a:pt x="15367" y="1221"/>
                  <a:pt x="15367" y="1221"/>
                  <a:pt x="15367" y="1221"/>
                </a:cubicBezTo>
                <a:cubicBezTo>
                  <a:pt x="15367" y="1221"/>
                  <a:pt x="15361" y="1221"/>
                  <a:pt x="15355" y="1221"/>
                </a:cubicBezTo>
                <a:cubicBezTo>
                  <a:pt x="15355" y="1221"/>
                  <a:pt x="15349" y="1221"/>
                  <a:pt x="15344" y="1221"/>
                </a:cubicBezTo>
                <a:cubicBezTo>
                  <a:pt x="15344" y="1215"/>
                  <a:pt x="15349" y="1210"/>
                  <a:pt x="15349" y="1198"/>
                </a:cubicBezTo>
                <a:cubicBezTo>
                  <a:pt x="15349" y="1198"/>
                  <a:pt x="15344" y="1192"/>
                  <a:pt x="15344" y="1186"/>
                </a:cubicBezTo>
                <a:lnTo>
                  <a:pt x="15344" y="1180"/>
                </a:lnTo>
                <a:cubicBezTo>
                  <a:pt x="15326" y="1174"/>
                  <a:pt x="15326" y="1174"/>
                  <a:pt x="15326" y="1174"/>
                </a:cubicBezTo>
                <a:cubicBezTo>
                  <a:pt x="15326" y="1174"/>
                  <a:pt x="15320" y="1174"/>
                  <a:pt x="15314" y="1180"/>
                </a:cubicBezTo>
                <a:cubicBezTo>
                  <a:pt x="15314" y="1180"/>
                  <a:pt x="15314" y="1186"/>
                  <a:pt x="15308" y="1186"/>
                </a:cubicBezTo>
                <a:cubicBezTo>
                  <a:pt x="15302" y="1198"/>
                  <a:pt x="15296" y="1204"/>
                  <a:pt x="15278" y="1204"/>
                </a:cubicBezTo>
                <a:cubicBezTo>
                  <a:pt x="15272" y="1204"/>
                  <a:pt x="15272" y="1204"/>
                  <a:pt x="15266" y="1198"/>
                </a:cubicBezTo>
                <a:cubicBezTo>
                  <a:pt x="15260" y="1198"/>
                  <a:pt x="15255" y="1192"/>
                  <a:pt x="15255" y="1186"/>
                </a:cubicBezTo>
                <a:cubicBezTo>
                  <a:pt x="15255" y="1180"/>
                  <a:pt x="15255" y="1180"/>
                  <a:pt x="15255" y="1180"/>
                </a:cubicBezTo>
                <a:cubicBezTo>
                  <a:pt x="15266" y="1180"/>
                  <a:pt x="15272" y="1180"/>
                  <a:pt x="15278" y="1180"/>
                </a:cubicBezTo>
                <a:cubicBezTo>
                  <a:pt x="15284" y="1180"/>
                  <a:pt x="15284" y="1180"/>
                  <a:pt x="15290" y="1180"/>
                </a:cubicBezTo>
                <a:cubicBezTo>
                  <a:pt x="15296" y="1174"/>
                  <a:pt x="15296" y="1174"/>
                  <a:pt x="15302" y="1168"/>
                </a:cubicBezTo>
                <a:cubicBezTo>
                  <a:pt x="15302" y="1168"/>
                  <a:pt x="15302" y="1162"/>
                  <a:pt x="15308" y="1156"/>
                </a:cubicBezTo>
                <a:cubicBezTo>
                  <a:pt x="15308" y="1156"/>
                  <a:pt x="15314" y="1156"/>
                  <a:pt x="15320" y="1156"/>
                </a:cubicBezTo>
                <a:cubicBezTo>
                  <a:pt x="15320" y="1150"/>
                  <a:pt x="15326" y="1150"/>
                  <a:pt x="15332" y="1150"/>
                </a:cubicBezTo>
                <a:cubicBezTo>
                  <a:pt x="15337" y="1144"/>
                  <a:pt x="15337" y="1138"/>
                  <a:pt x="15337" y="1132"/>
                </a:cubicBezTo>
                <a:cubicBezTo>
                  <a:pt x="15337" y="1127"/>
                  <a:pt x="15337" y="1127"/>
                  <a:pt x="15337" y="1127"/>
                </a:cubicBezTo>
                <a:cubicBezTo>
                  <a:pt x="15337" y="1121"/>
                  <a:pt x="15337" y="1121"/>
                  <a:pt x="15332" y="1115"/>
                </a:cubicBezTo>
                <a:cubicBezTo>
                  <a:pt x="15326" y="1109"/>
                  <a:pt x="15320" y="1115"/>
                  <a:pt x="15314" y="1115"/>
                </a:cubicBezTo>
                <a:cubicBezTo>
                  <a:pt x="15302" y="1115"/>
                  <a:pt x="15296" y="1115"/>
                  <a:pt x="15284" y="1115"/>
                </a:cubicBezTo>
                <a:cubicBezTo>
                  <a:pt x="15284" y="1121"/>
                  <a:pt x="15278" y="1121"/>
                  <a:pt x="15278" y="1127"/>
                </a:cubicBezTo>
                <a:cubicBezTo>
                  <a:pt x="15272" y="1127"/>
                  <a:pt x="15266" y="1127"/>
                  <a:pt x="15266" y="1132"/>
                </a:cubicBezTo>
                <a:cubicBezTo>
                  <a:pt x="15260" y="1132"/>
                  <a:pt x="15260" y="1144"/>
                  <a:pt x="15260" y="1144"/>
                </a:cubicBezTo>
                <a:cubicBezTo>
                  <a:pt x="15255" y="1150"/>
                  <a:pt x="15255" y="1156"/>
                  <a:pt x="15249" y="1156"/>
                </a:cubicBezTo>
                <a:cubicBezTo>
                  <a:pt x="15249" y="1162"/>
                  <a:pt x="15243" y="1162"/>
                  <a:pt x="15237" y="1168"/>
                </a:cubicBezTo>
                <a:cubicBezTo>
                  <a:pt x="15231" y="1168"/>
                  <a:pt x="15231" y="1180"/>
                  <a:pt x="15225" y="1180"/>
                </a:cubicBezTo>
                <a:cubicBezTo>
                  <a:pt x="15154" y="1180"/>
                  <a:pt x="15154" y="1180"/>
                  <a:pt x="15154" y="1180"/>
                </a:cubicBezTo>
                <a:cubicBezTo>
                  <a:pt x="15142" y="1186"/>
                  <a:pt x="15142" y="1186"/>
                  <a:pt x="15142" y="1186"/>
                </a:cubicBezTo>
                <a:lnTo>
                  <a:pt x="15142" y="1192"/>
                </a:lnTo>
                <a:cubicBezTo>
                  <a:pt x="15148" y="1204"/>
                  <a:pt x="15154" y="1204"/>
                  <a:pt x="15154" y="1210"/>
                </a:cubicBezTo>
                <a:cubicBezTo>
                  <a:pt x="15154" y="1215"/>
                  <a:pt x="15154" y="1215"/>
                  <a:pt x="15154" y="1215"/>
                </a:cubicBezTo>
                <a:cubicBezTo>
                  <a:pt x="15154" y="1221"/>
                  <a:pt x="15142" y="1221"/>
                  <a:pt x="15142" y="1221"/>
                </a:cubicBezTo>
                <a:cubicBezTo>
                  <a:pt x="15136" y="1227"/>
                  <a:pt x="15136" y="1233"/>
                  <a:pt x="15130" y="1233"/>
                </a:cubicBezTo>
                <a:cubicBezTo>
                  <a:pt x="15124" y="1239"/>
                  <a:pt x="15118" y="1239"/>
                  <a:pt x="15112" y="1239"/>
                </a:cubicBezTo>
                <a:cubicBezTo>
                  <a:pt x="15106" y="1239"/>
                  <a:pt x="15106" y="1239"/>
                  <a:pt x="15106" y="1239"/>
                </a:cubicBezTo>
                <a:cubicBezTo>
                  <a:pt x="15100" y="1239"/>
                  <a:pt x="15100" y="1233"/>
                  <a:pt x="15094" y="1233"/>
                </a:cubicBezTo>
                <a:cubicBezTo>
                  <a:pt x="15089" y="1233"/>
                  <a:pt x="15083" y="1233"/>
                  <a:pt x="15071" y="1233"/>
                </a:cubicBezTo>
                <a:cubicBezTo>
                  <a:pt x="15065" y="1233"/>
                  <a:pt x="15065" y="1239"/>
                  <a:pt x="15059" y="1239"/>
                </a:cubicBezTo>
                <a:cubicBezTo>
                  <a:pt x="15053" y="1245"/>
                  <a:pt x="15053" y="1245"/>
                  <a:pt x="15047" y="1251"/>
                </a:cubicBezTo>
                <a:cubicBezTo>
                  <a:pt x="15041" y="1251"/>
                  <a:pt x="15035" y="1251"/>
                  <a:pt x="15023" y="1251"/>
                </a:cubicBezTo>
                <a:cubicBezTo>
                  <a:pt x="15000" y="1251"/>
                  <a:pt x="15000" y="1251"/>
                  <a:pt x="15000" y="1251"/>
                </a:cubicBezTo>
                <a:cubicBezTo>
                  <a:pt x="14988" y="1251"/>
                  <a:pt x="14982" y="1257"/>
                  <a:pt x="14970" y="1257"/>
                </a:cubicBezTo>
                <a:cubicBezTo>
                  <a:pt x="14964" y="1257"/>
                  <a:pt x="14964" y="1257"/>
                  <a:pt x="14964" y="1257"/>
                </a:cubicBezTo>
                <a:lnTo>
                  <a:pt x="14964" y="1251"/>
                </a:lnTo>
                <a:cubicBezTo>
                  <a:pt x="14970" y="1251"/>
                  <a:pt x="14976" y="1251"/>
                  <a:pt x="14976" y="1251"/>
                </a:cubicBezTo>
                <a:cubicBezTo>
                  <a:pt x="14982" y="1245"/>
                  <a:pt x="14982" y="1239"/>
                  <a:pt x="14988" y="1239"/>
                </a:cubicBezTo>
                <a:cubicBezTo>
                  <a:pt x="14988" y="1233"/>
                  <a:pt x="14994" y="1233"/>
                  <a:pt x="15000" y="1227"/>
                </a:cubicBezTo>
                <a:cubicBezTo>
                  <a:pt x="15000" y="1227"/>
                  <a:pt x="15005" y="1221"/>
                  <a:pt x="15005" y="1215"/>
                </a:cubicBezTo>
                <a:cubicBezTo>
                  <a:pt x="15012" y="1215"/>
                  <a:pt x="15012" y="1215"/>
                  <a:pt x="15017" y="1210"/>
                </a:cubicBezTo>
                <a:cubicBezTo>
                  <a:pt x="15023" y="1210"/>
                  <a:pt x="15035" y="1215"/>
                  <a:pt x="15041" y="1210"/>
                </a:cubicBezTo>
                <a:cubicBezTo>
                  <a:pt x="15047" y="1210"/>
                  <a:pt x="15047" y="1215"/>
                  <a:pt x="15053" y="1210"/>
                </a:cubicBezTo>
                <a:cubicBezTo>
                  <a:pt x="15059" y="1210"/>
                  <a:pt x="15053" y="1204"/>
                  <a:pt x="15059" y="1198"/>
                </a:cubicBezTo>
                <a:cubicBezTo>
                  <a:pt x="15065" y="1198"/>
                  <a:pt x="15065" y="1192"/>
                  <a:pt x="15071" y="1192"/>
                </a:cubicBezTo>
                <a:cubicBezTo>
                  <a:pt x="15077" y="1186"/>
                  <a:pt x="15089" y="1186"/>
                  <a:pt x="15094" y="1174"/>
                </a:cubicBezTo>
                <a:cubicBezTo>
                  <a:pt x="15100" y="1168"/>
                  <a:pt x="15100" y="1156"/>
                  <a:pt x="15106" y="1150"/>
                </a:cubicBezTo>
                <a:cubicBezTo>
                  <a:pt x="15112" y="1144"/>
                  <a:pt x="15118" y="1144"/>
                  <a:pt x="15130" y="1144"/>
                </a:cubicBezTo>
                <a:cubicBezTo>
                  <a:pt x="15142" y="1144"/>
                  <a:pt x="15142" y="1144"/>
                  <a:pt x="15142" y="1144"/>
                </a:cubicBezTo>
                <a:cubicBezTo>
                  <a:pt x="15148" y="1144"/>
                  <a:pt x="15148" y="1144"/>
                  <a:pt x="15154" y="1144"/>
                </a:cubicBezTo>
                <a:cubicBezTo>
                  <a:pt x="15154" y="1144"/>
                  <a:pt x="15160" y="1144"/>
                  <a:pt x="15166" y="1144"/>
                </a:cubicBezTo>
                <a:cubicBezTo>
                  <a:pt x="15166" y="1144"/>
                  <a:pt x="15171" y="1138"/>
                  <a:pt x="15178" y="1138"/>
                </a:cubicBezTo>
                <a:cubicBezTo>
                  <a:pt x="15178" y="1132"/>
                  <a:pt x="15178" y="1127"/>
                  <a:pt x="15178" y="1127"/>
                </a:cubicBezTo>
                <a:cubicBezTo>
                  <a:pt x="15183" y="1121"/>
                  <a:pt x="15183" y="1121"/>
                  <a:pt x="15189" y="1115"/>
                </a:cubicBezTo>
                <a:cubicBezTo>
                  <a:pt x="15195" y="1109"/>
                  <a:pt x="15201" y="1109"/>
                  <a:pt x="15207" y="1109"/>
                </a:cubicBezTo>
                <a:cubicBezTo>
                  <a:pt x="15219" y="1109"/>
                  <a:pt x="15219" y="1109"/>
                  <a:pt x="15219" y="1109"/>
                </a:cubicBezTo>
                <a:cubicBezTo>
                  <a:pt x="15225" y="1109"/>
                  <a:pt x="15231" y="1109"/>
                  <a:pt x="15231" y="1109"/>
                </a:cubicBezTo>
                <a:cubicBezTo>
                  <a:pt x="15237" y="1109"/>
                  <a:pt x="15243" y="1109"/>
                  <a:pt x="15249" y="1109"/>
                </a:cubicBezTo>
                <a:cubicBezTo>
                  <a:pt x="15249" y="1103"/>
                  <a:pt x="15255" y="1103"/>
                  <a:pt x="15260" y="1103"/>
                </a:cubicBezTo>
                <a:cubicBezTo>
                  <a:pt x="15260" y="1103"/>
                  <a:pt x="15266" y="1097"/>
                  <a:pt x="15272" y="1097"/>
                </a:cubicBezTo>
                <a:cubicBezTo>
                  <a:pt x="15272" y="1091"/>
                  <a:pt x="15278" y="1091"/>
                  <a:pt x="15278" y="1085"/>
                </a:cubicBezTo>
                <a:cubicBezTo>
                  <a:pt x="15284" y="1085"/>
                  <a:pt x="15278" y="1079"/>
                  <a:pt x="15278" y="1073"/>
                </a:cubicBezTo>
                <a:cubicBezTo>
                  <a:pt x="15284" y="1067"/>
                  <a:pt x="15284" y="1061"/>
                  <a:pt x="15284" y="1050"/>
                </a:cubicBezTo>
                <a:cubicBezTo>
                  <a:pt x="15344" y="1050"/>
                  <a:pt x="15344" y="1050"/>
                  <a:pt x="15344" y="1050"/>
                </a:cubicBezTo>
                <a:cubicBezTo>
                  <a:pt x="15344" y="1044"/>
                  <a:pt x="15344" y="1044"/>
                  <a:pt x="15349" y="1032"/>
                </a:cubicBezTo>
                <a:cubicBezTo>
                  <a:pt x="15349" y="1032"/>
                  <a:pt x="15344" y="1026"/>
                  <a:pt x="15349" y="1026"/>
                </a:cubicBezTo>
                <a:cubicBezTo>
                  <a:pt x="15349" y="1020"/>
                  <a:pt x="15349" y="1014"/>
                  <a:pt x="15349" y="1014"/>
                </a:cubicBezTo>
                <a:cubicBezTo>
                  <a:pt x="15355" y="1008"/>
                  <a:pt x="15361" y="1014"/>
                  <a:pt x="15361" y="1014"/>
                </a:cubicBezTo>
                <a:cubicBezTo>
                  <a:pt x="15367" y="1008"/>
                  <a:pt x="15367" y="1008"/>
                  <a:pt x="15367" y="1002"/>
                </a:cubicBezTo>
                <a:cubicBezTo>
                  <a:pt x="15367" y="996"/>
                  <a:pt x="15367" y="990"/>
                  <a:pt x="15367" y="990"/>
                </a:cubicBezTo>
                <a:cubicBezTo>
                  <a:pt x="15367" y="984"/>
                  <a:pt x="15367" y="978"/>
                  <a:pt x="15361" y="978"/>
                </a:cubicBezTo>
                <a:cubicBezTo>
                  <a:pt x="15361" y="972"/>
                  <a:pt x="15355" y="978"/>
                  <a:pt x="15349" y="972"/>
                </a:cubicBezTo>
                <a:cubicBezTo>
                  <a:pt x="15349" y="972"/>
                  <a:pt x="15355" y="966"/>
                  <a:pt x="15349" y="961"/>
                </a:cubicBezTo>
                <a:lnTo>
                  <a:pt x="15349" y="955"/>
                </a:lnTo>
                <a:cubicBezTo>
                  <a:pt x="15344" y="949"/>
                  <a:pt x="15337" y="955"/>
                  <a:pt x="15337" y="955"/>
                </a:cubicBezTo>
                <a:cubicBezTo>
                  <a:pt x="15332" y="949"/>
                  <a:pt x="15337" y="943"/>
                  <a:pt x="15337" y="943"/>
                </a:cubicBezTo>
                <a:cubicBezTo>
                  <a:pt x="15332" y="937"/>
                  <a:pt x="15332" y="931"/>
                  <a:pt x="15332" y="925"/>
                </a:cubicBezTo>
                <a:cubicBezTo>
                  <a:pt x="15326" y="919"/>
                  <a:pt x="15320" y="919"/>
                  <a:pt x="15314" y="913"/>
                </a:cubicBezTo>
                <a:cubicBezTo>
                  <a:pt x="15308" y="913"/>
                  <a:pt x="15308" y="907"/>
                  <a:pt x="15302" y="907"/>
                </a:cubicBezTo>
                <a:cubicBezTo>
                  <a:pt x="15296" y="907"/>
                  <a:pt x="15296" y="907"/>
                  <a:pt x="15290" y="907"/>
                </a:cubicBezTo>
                <a:cubicBezTo>
                  <a:pt x="15284" y="907"/>
                  <a:pt x="15284" y="901"/>
                  <a:pt x="15278" y="901"/>
                </a:cubicBezTo>
                <a:cubicBezTo>
                  <a:pt x="15278" y="889"/>
                  <a:pt x="15278" y="884"/>
                  <a:pt x="15278" y="872"/>
                </a:cubicBezTo>
                <a:cubicBezTo>
                  <a:pt x="15195" y="872"/>
                  <a:pt x="15195" y="872"/>
                  <a:pt x="15195" y="872"/>
                </a:cubicBezTo>
                <a:cubicBezTo>
                  <a:pt x="15183" y="872"/>
                  <a:pt x="15178" y="866"/>
                  <a:pt x="15171" y="866"/>
                </a:cubicBezTo>
                <a:cubicBezTo>
                  <a:pt x="15160" y="860"/>
                  <a:pt x="15154" y="860"/>
                  <a:pt x="15142" y="860"/>
                </a:cubicBezTo>
                <a:cubicBezTo>
                  <a:pt x="15142" y="860"/>
                  <a:pt x="15136" y="860"/>
                  <a:pt x="15130" y="860"/>
                </a:cubicBezTo>
                <a:cubicBezTo>
                  <a:pt x="15130" y="860"/>
                  <a:pt x="15124" y="866"/>
                  <a:pt x="15118" y="866"/>
                </a:cubicBezTo>
                <a:cubicBezTo>
                  <a:pt x="15118" y="866"/>
                  <a:pt x="15118" y="877"/>
                  <a:pt x="15112" y="877"/>
                </a:cubicBezTo>
                <a:cubicBezTo>
                  <a:pt x="15112" y="877"/>
                  <a:pt x="15106" y="877"/>
                  <a:pt x="15100" y="877"/>
                </a:cubicBezTo>
                <a:cubicBezTo>
                  <a:pt x="15094" y="872"/>
                  <a:pt x="15089" y="866"/>
                  <a:pt x="15083" y="860"/>
                </a:cubicBezTo>
                <a:cubicBezTo>
                  <a:pt x="15077" y="860"/>
                  <a:pt x="15071" y="860"/>
                  <a:pt x="15071" y="860"/>
                </a:cubicBezTo>
                <a:cubicBezTo>
                  <a:pt x="15065" y="854"/>
                  <a:pt x="15059" y="854"/>
                  <a:pt x="15053" y="854"/>
                </a:cubicBezTo>
                <a:cubicBezTo>
                  <a:pt x="15047" y="854"/>
                  <a:pt x="15041" y="860"/>
                  <a:pt x="15035" y="860"/>
                </a:cubicBezTo>
                <a:cubicBezTo>
                  <a:pt x="15035" y="889"/>
                  <a:pt x="15035" y="889"/>
                  <a:pt x="15035" y="889"/>
                </a:cubicBezTo>
                <a:cubicBezTo>
                  <a:pt x="15000" y="889"/>
                  <a:pt x="15000" y="889"/>
                  <a:pt x="15000" y="889"/>
                </a:cubicBezTo>
                <a:cubicBezTo>
                  <a:pt x="14988" y="884"/>
                  <a:pt x="14988" y="884"/>
                  <a:pt x="14988" y="884"/>
                </a:cubicBezTo>
                <a:cubicBezTo>
                  <a:pt x="14994" y="877"/>
                  <a:pt x="14994" y="872"/>
                  <a:pt x="14994" y="872"/>
                </a:cubicBezTo>
                <a:cubicBezTo>
                  <a:pt x="15000" y="872"/>
                  <a:pt x="15005" y="872"/>
                  <a:pt x="15005" y="872"/>
                </a:cubicBezTo>
                <a:cubicBezTo>
                  <a:pt x="15012" y="860"/>
                  <a:pt x="15017" y="854"/>
                  <a:pt x="15017" y="848"/>
                </a:cubicBezTo>
                <a:cubicBezTo>
                  <a:pt x="15017" y="842"/>
                  <a:pt x="15017" y="842"/>
                  <a:pt x="15017" y="836"/>
                </a:cubicBezTo>
                <a:cubicBezTo>
                  <a:pt x="14952" y="836"/>
                  <a:pt x="14952" y="836"/>
                  <a:pt x="14952" y="836"/>
                </a:cubicBezTo>
                <a:cubicBezTo>
                  <a:pt x="14946" y="836"/>
                  <a:pt x="14940" y="830"/>
                  <a:pt x="14928" y="830"/>
                </a:cubicBezTo>
                <a:cubicBezTo>
                  <a:pt x="14917" y="830"/>
                  <a:pt x="14911" y="830"/>
                  <a:pt x="14899" y="830"/>
                </a:cubicBezTo>
                <a:lnTo>
                  <a:pt x="14893" y="824"/>
                </a:lnTo>
                <a:cubicBezTo>
                  <a:pt x="14893" y="824"/>
                  <a:pt x="14893" y="818"/>
                  <a:pt x="14893" y="812"/>
                </a:cubicBezTo>
                <a:cubicBezTo>
                  <a:pt x="14899" y="806"/>
                  <a:pt x="14905" y="800"/>
                  <a:pt x="14917" y="795"/>
                </a:cubicBezTo>
                <a:cubicBezTo>
                  <a:pt x="14917" y="795"/>
                  <a:pt x="14923" y="795"/>
                  <a:pt x="14928" y="795"/>
                </a:cubicBezTo>
                <a:cubicBezTo>
                  <a:pt x="14934" y="795"/>
                  <a:pt x="14934" y="789"/>
                  <a:pt x="14940" y="789"/>
                </a:cubicBezTo>
                <a:cubicBezTo>
                  <a:pt x="14940" y="765"/>
                  <a:pt x="14940" y="765"/>
                  <a:pt x="14940" y="765"/>
                </a:cubicBezTo>
                <a:cubicBezTo>
                  <a:pt x="14810" y="765"/>
                  <a:pt x="14810" y="765"/>
                  <a:pt x="14810" y="765"/>
                </a:cubicBezTo>
                <a:cubicBezTo>
                  <a:pt x="14804" y="765"/>
                  <a:pt x="14798" y="765"/>
                  <a:pt x="14798" y="771"/>
                </a:cubicBezTo>
                <a:cubicBezTo>
                  <a:pt x="14786" y="771"/>
                  <a:pt x="14780" y="777"/>
                  <a:pt x="14774" y="777"/>
                </a:cubicBezTo>
                <a:cubicBezTo>
                  <a:pt x="14768" y="777"/>
                  <a:pt x="14762" y="777"/>
                  <a:pt x="14762" y="777"/>
                </a:cubicBezTo>
                <a:cubicBezTo>
                  <a:pt x="14751" y="783"/>
                  <a:pt x="14739" y="783"/>
                  <a:pt x="14727" y="789"/>
                </a:cubicBezTo>
                <a:cubicBezTo>
                  <a:pt x="14721" y="789"/>
                  <a:pt x="14721" y="789"/>
                  <a:pt x="14715" y="795"/>
                </a:cubicBezTo>
                <a:cubicBezTo>
                  <a:pt x="14709" y="795"/>
                  <a:pt x="14709" y="800"/>
                  <a:pt x="14703" y="800"/>
                </a:cubicBezTo>
                <a:cubicBezTo>
                  <a:pt x="14697" y="806"/>
                  <a:pt x="14697" y="806"/>
                  <a:pt x="14697" y="812"/>
                </a:cubicBezTo>
                <a:cubicBezTo>
                  <a:pt x="14697" y="818"/>
                  <a:pt x="14697" y="824"/>
                  <a:pt x="14697" y="824"/>
                </a:cubicBezTo>
                <a:cubicBezTo>
                  <a:pt x="14697" y="830"/>
                  <a:pt x="14697" y="836"/>
                  <a:pt x="14697" y="836"/>
                </a:cubicBezTo>
                <a:cubicBezTo>
                  <a:pt x="14691" y="842"/>
                  <a:pt x="14691" y="848"/>
                  <a:pt x="14685" y="848"/>
                </a:cubicBezTo>
                <a:cubicBezTo>
                  <a:pt x="14679" y="854"/>
                  <a:pt x="14673" y="854"/>
                  <a:pt x="14662" y="860"/>
                </a:cubicBezTo>
                <a:cubicBezTo>
                  <a:pt x="14668" y="866"/>
                  <a:pt x="14668" y="866"/>
                  <a:pt x="14668" y="872"/>
                </a:cubicBezTo>
                <a:cubicBezTo>
                  <a:pt x="14673" y="877"/>
                  <a:pt x="14679" y="877"/>
                  <a:pt x="14679" y="877"/>
                </a:cubicBezTo>
                <a:cubicBezTo>
                  <a:pt x="14679" y="889"/>
                  <a:pt x="14679" y="889"/>
                  <a:pt x="14679" y="889"/>
                </a:cubicBezTo>
                <a:cubicBezTo>
                  <a:pt x="14567" y="889"/>
                  <a:pt x="14567" y="889"/>
                  <a:pt x="14567" y="889"/>
                </a:cubicBezTo>
                <a:cubicBezTo>
                  <a:pt x="14561" y="901"/>
                  <a:pt x="14567" y="907"/>
                  <a:pt x="14561" y="913"/>
                </a:cubicBezTo>
                <a:cubicBezTo>
                  <a:pt x="14549" y="919"/>
                  <a:pt x="14543" y="913"/>
                  <a:pt x="14531" y="919"/>
                </a:cubicBezTo>
                <a:cubicBezTo>
                  <a:pt x="14531" y="925"/>
                  <a:pt x="14537" y="931"/>
                  <a:pt x="14531" y="931"/>
                </a:cubicBezTo>
                <a:cubicBezTo>
                  <a:pt x="14531" y="937"/>
                  <a:pt x="14525" y="943"/>
                  <a:pt x="14525" y="943"/>
                </a:cubicBezTo>
                <a:cubicBezTo>
                  <a:pt x="14519" y="949"/>
                  <a:pt x="14519" y="949"/>
                  <a:pt x="14513" y="949"/>
                </a:cubicBezTo>
                <a:cubicBezTo>
                  <a:pt x="14502" y="955"/>
                  <a:pt x="14496" y="955"/>
                  <a:pt x="14484" y="955"/>
                </a:cubicBezTo>
                <a:cubicBezTo>
                  <a:pt x="14472" y="955"/>
                  <a:pt x="14466" y="955"/>
                  <a:pt x="14460" y="955"/>
                </a:cubicBezTo>
                <a:cubicBezTo>
                  <a:pt x="14460" y="949"/>
                  <a:pt x="14454" y="949"/>
                  <a:pt x="14448" y="949"/>
                </a:cubicBezTo>
                <a:cubicBezTo>
                  <a:pt x="14448" y="943"/>
                  <a:pt x="14442" y="943"/>
                  <a:pt x="14436" y="937"/>
                </a:cubicBezTo>
                <a:cubicBezTo>
                  <a:pt x="14436" y="937"/>
                  <a:pt x="14436" y="931"/>
                  <a:pt x="14430" y="925"/>
                </a:cubicBezTo>
                <a:cubicBezTo>
                  <a:pt x="14424" y="925"/>
                  <a:pt x="14424" y="925"/>
                  <a:pt x="14419" y="925"/>
                </a:cubicBezTo>
                <a:cubicBezTo>
                  <a:pt x="14413" y="925"/>
                  <a:pt x="14413" y="925"/>
                  <a:pt x="14407" y="925"/>
                </a:cubicBezTo>
                <a:cubicBezTo>
                  <a:pt x="14395" y="925"/>
                  <a:pt x="14389" y="925"/>
                  <a:pt x="14377" y="925"/>
                </a:cubicBezTo>
                <a:cubicBezTo>
                  <a:pt x="14365" y="925"/>
                  <a:pt x="14365" y="925"/>
                  <a:pt x="14365" y="925"/>
                </a:cubicBezTo>
                <a:cubicBezTo>
                  <a:pt x="14359" y="925"/>
                  <a:pt x="14353" y="913"/>
                  <a:pt x="14341" y="913"/>
                </a:cubicBezTo>
                <a:cubicBezTo>
                  <a:pt x="14336" y="913"/>
                  <a:pt x="14330" y="919"/>
                  <a:pt x="14330" y="919"/>
                </a:cubicBezTo>
                <a:cubicBezTo>
                  <a:pt x="14324" y="919"/>
                  <a:pt x="14318" y="913"/>
                  <a:pt x="14312" y="919"/>
                </a:cubicBezTo>
                <a:cubicBezTo>
                  <a:pt x="14312" y="925"/>
                  <a:pt x="14306" y="925"/>
                  <a:pt x="14306" y="931"/>
                </a:cubicBezTo>
                <a:cubicBezTo>
                  <a:pt x="14300" y="937"/>
                  <a:pt x="14312" y="943"/>
                  <a:pt x="14306" y="949"/>
                </a:cubicBezTo>
                <a:lnTo>
                  <a:pt x="14306" y="955"/>
                </a:lnTo>
                <a:cubicBezTo>
                  <a:pt x="14306" y="961"/>
                  <a:pt x="14294" y="961"/>
                  <a:pt x="14294" y="961"/>
                </a:cubicBezTo>
                <a:cubicBezTo>
                  <a:pt x="14288" y="966"/>
                  <a:pt x="14282" y="966"/>
                  <a:pt x="14276" y="966"/>
                </a:cubicBezTo>
                <a:cubicBezTo>
                  <a:pt x="14217" y="966"/>
                  <a:pt x="14217" y="966"/>
                  <a:pt x="14217" y="966"/>
                </a:cubicBezTo>
                <a:cubicBezTo>
                  <a:pt x="14205" y="966"/>
                  <a:pt x="14199" y="972"/>
                  <a:pt x="14187" y="978"/>
                </a:cubicBezTo>
                <a:cubicBezTo>
                  <a:pt x="14181" y="984"/>
                  <a:pt x="14175" y="984"/>
                  <a:pt x="14175" y="984"/>
                </a:cubicBezTo>
                <a:cubicBezTo>
                  <a:pt x="14164" y="990"/>
                  <a:pt x="14158" y="996"/>
                  <a:pt x="14152" y="996"/>
                </a:cubicBezTo>
                <a:cubicBezTo>
                  <a:pt x="14146" y="996"/>
                  <a:pt x="14140" y="996"/>
                  <a:pt x="14140" y="1002"/>
                </a:cubicBezTo>
                <a:cubicBezTo>
                  <a:pt x="14134" y="1002"/>
                  <a:pt x="14134" y="1014"/>
                  <a:pt x="14122" y="1014"/>
                </a:cubicBezTo>
                <a:lnTo>
                  <a:pt x="14116" y="1008"/>
                </a:lnTo>
                <a:cubicBezTo>
                  <a:pt x="14110" y="1008"/>
                  <a:pt x="14110" y="996"/>
                  <a:pt x="14110" y="996"/>
                </a:cubicBezTo>
                <a:cubicBezTo>
                  <a:pt x="14104" y="996"/>
                  <a:pt x="14098" y="996"/>
                  <a:pt x="14092" y="996"/>
                </a:cubicBezTo>
                <a:cubicBezTo>
                  <a:pt x="14087" y="996"/>
                  <a:pt x="14081" y="996"/>
                  <a:pt x="14069" y="1002"/>
                </a:cubicBezTo>
                <a:cubicBezTo>
                  <a:pt x="14063" y="1002"/>
                  <a:pt x="14063" y="1008"/>
                  <a:pt x="14057" y="1008"/>
                </a:cubicBezTo>
                <a:cubicBezTo>
                  <a:pt x="14051" y="1014"/>
                  <a:pt x="14045" y="1014"/>
                  <a:pt x="14039" y="1020"/>
                </a:cubicBezTo>
                <a:cubicBezTo>
                  <a:pt x="14033" y="1026"/>
                  <a:pt x="14033" y="1032"/>
                  <a:pt x="14027" y="1032"/>
                </a:cubicBezTo>
                <a:cubicBezTo>
                  <a:pt x="14021" y="1032"/>
                  <a:pt x="14015" y="1032"/>
                  <a:pt x="14015" y="1032"/>
                </a:cubicBezTo>
                <a:cubicBezTo>
                  <a:pt x="14009" y="1038"/>
                  <a:pt x="14003" y="1032"/>
                  <a:pt x="13998" y="1032"/>
                </a:cubicBezTo>
                <a:cubicBezTo>
                  <a:pt x="13986" y="1032"/>
                  <a:pt x="13980" y="1032"/>
                  <a:pt x="13968" y="1038"/>
                </a:cubicBezTo>
                <a:cubicBezTo>
                  <a:pt x="13962" y="1038"/>
                  <a:pt x="13956" y="1044"/>
                  <a:pt x="13950" y="1050"/>
                </a:cubicBezTo>
                <a:cubicBezTo>
                  <a:pt x="13944" y="1050"/>
                  <a:pt x="13944" y="1055"/>
                  <a:pt x="13938" y="1061"/>
                </a:cubicBezTo>
                <a:cubicBezTo>
                  <a:pt x="13938" y="1067"/>
                  <a:pt x="13938" y="1073"/>
                  <a:pt x="13938" y="1073"/>
                </a:cubicBezTo>
                <a:cubicBezTo>
                  <a:pt x="13932" y="1079"/>
                  <a:pt x="13932" y="1085"/>
                  <a:pt x="13932" y="1085"/>
                </a:cubicBezTo>
                <a:cubicBezTo>
                  <a:pt x="13926" y="1085"/>
                  <a:pt x="13921" y="1085"/>
                  <a:pt x="13921" y="1085"/>
                </a:cubicBezTo>
                <a:cubicBezTo>
                  <a:pt x="13915" y="1085"/>
                  <a:pt x="13909" y="1085"/>
                  <a:pt x="13903" y="1085"/>
                </a:cubicBezTo>
                <a:cubicBezTo>
                  <a:pt x="13903" y="1085"/>
                  <a:pt x="13897" y="1091"/>
                  <a:pt x="13891" y="1091"/>
                </a:cubicBezTo>
                <a:lnTo>
                  <a:pt x="13885" y="1091"/>
                </a:lnTo>
                <a:cubicBezTo>
                  <a:pt x="13879" y="1091"/>
                  <a:pt x="13873" y="1091"/>
                  <a:pt x="13873" y="1097"/>
                </a:cubicBezTo>
                <a:cubicBezTo>
                  <a:pt x="13867" y="1097"/>
                  <a:pt x="13861" y="1097"/>
                  <a:pt x="13861" y="1109"/>
                </a:cubicBezTo>
                <a:cubicBezTo>
                  <a:pt x="13861" y="1115"/>
                  <a:pt x="13867" y="1121"/>
                  <a:pt x="13873" y="1127"/>
                </a:cubicBezTo>
                <a:cubicBezTo>
                  <a:pt x="13873" y="1132"/>
                  <a:pt x="13879" y="1132"/>
                  <a:pt x="13885" y="1132"/>
                </a:cubicBezTo>
                <a:cubicBezTo>
                  <a:pt x="13891" y="1138"/>
                  <a:pt x="13897" y="1138"/>
                  <a:pt x="13909" y="1144"/>
                </a:cubicBezTo>
                <a:cubicBezTo>
                  <a:pt x="13915" y="1144"/>
                  <a:pt x="13915" y="1144"/>
                  <a:pt x="13921" y="1150"/>
                </a:cubicBezTo>
                <a:cubicBezTo>
                  <a:pt x="13921" y="1150"/>
                  <a:pt x="13921" y="1156"/>
                  <a:pt x="13921" y="1162"/>
                </a:cubicBezTo>
                <a:cubicBezTo>
                  <a:pt x="13921" y="1174"/>
                  <a:pt x="13921" y="1174"/>
                  <a:pt x="13921" y="1174"/>
                </a:cubicBezTo>
                <a:cubicBezTo>
                  <a:pt x="13921" y="1174"/>
                  <a:pt x="13915" y="1180"/>
                  <a:pt x="13909" y="1186"/>
                </a:cubicBezTo>
                <a:cubicBezTo>
                  <a:pt x="13909" y="1180"/>
                  <a:pt x="13903" y="1180"/>
                  <a:pt x="13897" y="1180"/>
                </a:cubicBezTo>
                <a:cubicBezTo>
                  <a:pt x="13885" y="1180"/>
                  <a:pt x="13879" y="1174"/>
                  <a:pt x="13861" y="1174"/>
                </a:cubicBezTo>
                <a:cubicBezTo>
                  <a:pt x="13855" y="1174"/>
                  <a:pt x="13849" y="1174"/>
                  <a:pt x="13837" y="1180"/>
                </a:cubicBezTo>
                <a:cubicBezTo>
                  <a:pt x="13837" y="1180"/>
                  <a:pt x="13832" y="1180"/>
                  <a:pt x="13826" y="1180"/>
                </a:cubicBezTo>
                <a:cubicBezTo>
                  <a:pt x="13826" y="1180"/>
                  <a:pt x="13826" y="1186"/>
                  <a:pt x="13820" y="1192"/>
                </a:cubicBezTo>
                <a:cubicBezTo>
                  <a:pt x="13814" y="1192"/>
                  <a:pt x="13814" y="1198"/>
                  <a:pt x="13808" y="1198"/>
                </a:cubicBezTo>
                <a:cubicBezTo>
                  <a:pt x="13802" y="1204"/>
                  <a:pt x="13802" y="1198"/>
                  <a:pt x="13796" y="1198"/>
                </a:cubicBezTo>
                <a:cubicBezTo>
                  <a:pt x="13790" y="1198"/>
                  <a:pt x="13790" y="1204"/>
                  <a:pt x="13784" y="1198"/>
                </a:cubicBezTo>
                <a:cubicBezTo>
                  <a:pt x="13778" y="1198"/>
                  <a:pt x="13778" y="1186"/>
                  <a:pt x="13772" y="1186"/>
                </a:cubicBezTo>
                <a:cubicBezTo>
                  <a:pt x="13760" y="1186"/>
                  <a:pt x="13755" y="1192"/>
                  <a:pt x="13737" y="1192"/>
                </a:cubicBezTo>
                <a:cubicBezTo>
                  <a:pt x="13731" y="1192"/>
                  <a:pt x="13725" y="1192"/>
                  <a:pt x="13719" y="1192"/>
                </a:cubicBezTo>
                <a:cubicBezTo>
                  <a:pt x="13713" y="1192"/>
                  <a:pt x="13707" y="1192"/>
                  <a:pt x="13707" y="1192"/>
                </a:cubicBezTo>
                <a:cubicBezTo>
                  <a:pt x="13701" y="1198"/>
                  <a:pt x="13695" y="1198"/>
                  <a:pt x="13695" y="1198"/>
                </a:cubicBezTo>
                <a:cubicBezTo>
                  <a:pt x="13642" y="1198"/>
                  <a:pt x="13642" y="1198"/>
                  <a:pt x="13642" y="1198"/>
                </a:cubicBezTo>
                <a:cubicBezTo>
                  <a:pt x="13636" y="1198"/>
                  <a:pt x="13630" y="1198"/>
                  <a:pt x="13630" y="1198"/>
                </a:cubicBezTo>
                <a:cubicBezTo>
                  <a:pt x="13624" y="1198"/>
                  <a:pt x="13618" y="1198"/>
                  <a:pt x="13618" y="1198"/>
                </a:cubicBezTo>
                <a:cubicBezTo>
                  <a:pt x="13612" y="1204"/>
                  <a:pt x="13618" y="1210"/>
                  <a:pt x="13612" y="1210"/>
                </a:cubicBezTo>
                <a:cubicBezTo>
                  <a:pt x="13612" y="1215"/>
                  <a:pt x="13606" y="1221"/>
                  <a:pt x="13606" y="1221"/>
                </a:cubicBezTo>
                <a:cubicBezTo>
                  <a:pt x="13547" y="1221"/>
                  <a:pt x="13547" y="1221"/>
                  <a:pt x="13547" y="1221"/>
                </a:cubicBezTo>
                <a:cubicBezTo>
                  <a:pt x="13535" y="1221"/>
                  <a:pt x="13535" y="1233"/>
                  <a:pt x="13523" y="1239"/>
                </a:cubicBezTo>
                <a:cubicBezTo>
                  <a:pt x="13529" y="1245"/>
                  <a:pt x="13529" y="1245"/>
                  <a:pt x="13529" y="1251"/>
                </a:cubicBezTo>
                <a:cubicBezTo>
                  <a:pt x="13535" y="1257"/>
                  <a:pt x="13541" y="1257"/>
                  <a:pt x="13541" y="1263"/>
                </a:cubicBezTo>
                <a:cubicBezTo>
                  <a:pt x="13547" y="1269"/>
                  <a:pt x="13553" y="1269"/>
                  <a:pt x="13553" y="1275"/>
                </a:cubicBezTo>
                <a:cubicBezTo>
                  <a:pt x="13559" y="1281"/>
                  <a:pt x="13565" y="1281"/>
                  <a:pt x="13565" y="1281"/>
                </a:cubicBezTo>
                <a:cubicBezTo>
                  <a:pt x="13565" y="1293"/>
                  <a:pt x="13565" y="1299"/>
                  <a:pt x="13565" y="1304"/>
                </a:cubicBezTo>
                <a:cubicBezTo>
                  <a:pt x="13565" y="1310"/>
                  <a:pt x="13565" y="1316"/>
                  <a:pt x="13565" y="1316"/>
                </a:cubicBezTo>
                <a:cubicBezTo>
                  <a:pt x="13565" y="1322"/>
                  <a:pt x="13571" y="1322"/>
                  <a:pt x="13571" y="1328"/>
                </a:cubicBezTo>
                <a:cubicBezTo>
                  <a:pt x="13571" y="1334"/>
                  <a:pt x="13571" y="1340"/>
                  <a:pt x="13577" y="1340"/>
                </a:cubicBezTo>
                <a:cubicBezTo>
                  <a:pt x="13582" y="1346"/>
                  <a:pt x="13589" y="1340"/>
                  <a:pt x="13600" y="1340"/>
                </a:cubicBezTo>
                <a:cubicBezTo>
                  <a:pt x="13618" y="1340"/>
                  <a:pt x="13618" y="1340"/>
                  <a:pt x="13618" y="1340"/>
                </a:cubicBezTo>
                <a:cubicBezTo>
                  <a:pt x="13624" y="1340"/>
                  <a:pt x="13630" y="1340"/>
                  <a:pt x="13636" y="1340"/>
                </a:cubicBezTo>
                <a:cubicBezTo>
                  <a:pt x="13636" y="1340"/>
                  <a:pt x="13642" y="1346"/>
                  <a:pt x="13648" y="1346"/>
                </a:cubicBezTo>
                <a:cubicBezTo>
                  <a:pt x="13648" y="1346"/>
                  <a:pt x="13648" y="1352"/>
                  <a:pt x="13654" y="1358"/>
                </a:cubicBezTo>
                <a:cubicBezTo>
                  <a:pt x="13660" y="1364"/>
                  <a:pt x="13666" y="1364"/>
                  <a:pt x="13666" y="1370"/>
                </a:cubicBezTo>
                <a:cubicBezTo>
                  <a:pt x="13666" y="1370"/>
                  <a:pt x="13666" y="1376"/>
                  <a:pt x="13666" y="1382"/>
                </a:cubicBezTo>
                <a:cubicBezTo>
                  <a:pt x="13666" y="1393"/>
                  <a:pt x="13666" y="1393"/>
                  <a:pt x="13666" y="1393"/>
                </a:cubicBezTo>
                <a:cubicBezTo>
                  <a:pt x="13666" y="1405"/>
                  <a:pt x="13654" y="1411"/>
                  <a:pt x="13642" y="1411"/>
                </a:cubicBezTo>
                <a:cubicBezTo>
                  <a:pt x="13630" y="1411"/>
                  <a:pt x="13630" y="1405"/>
                  <a:pt x="13624" y="1405"/>
                </a:cubicBezTo>
                <a:cubicBezTo>
                  <a:pt x="13618" y="1399"/>
                  <a:pt x="13612" y="1399"/>
                  <a:pt x="13612" y="1399"/>
                </a:cubicBezTo>
                <a:cubicBezTo>
                  <a:pt x="13606" y="1393"/>
                  <a:pt x="13612" y="1387"/>
                  <a:pt x="13606" y="1387"/>
                </a:cubicBezTo>
                <a:cubicBezTo>
                  <a:pt x="13600" y="1382"/>
                  <a:pt x="13600" y="1387"/>
                  <a:pt x="13594" y="1387"/>
                </a:cubicBezTo>
                <a:cubicBezTo>
                  <a:pt x="13589" y="1382"/>
                  <a:pt x="13582" y="1382"/>
                  <a:pt x="13582" y="1382"/>
                </a:cubicBezTo>
                <a:cubicBezTo>
                  <a:pt x="13577" y="1382"/>
                  <a:pt x="13571" y="1382"/>
                  <a:pt x="13571" y="1376"/>
                </a:cubicBezTo>
                <a:cubicBezTo>
                  <a:pt x="13565" y="1376"/>
                  <a:pt x="13559" y="1376"/>
                  <a:pt x="13559" y="1376"/>
                </a:cubicBezTo>
                <a:cubicBezTo>
                  <a:pt x="13553" y="1370"/>
                  <a:pt x="13559" y="1364"/>
                  <a:pt x="13553" y="1364"/>
                </a:cubicBezTo>
                <a:cubicBezTo>
                  <a:pt x="13553" y="1358"/>
                  <a:pt x="13553" y="1358"/>
                  <a:pt x="13553" y="1352"/>
                </a:cubicBezTo>
                <a:cubicBezTo>
                  <a:pt x="13547" y="1346"/>
                  <a:pt x="13541" y="1346"/>
                  <a:pt x="13541" y="1346"/>
                </a:cubicBezTo>
                <a:cubicBezTo>
                  <a:pt x="13470" y="1346"/>
                  <a:pt x="13470" y="1346"/>
                  <a:pt x="13470" y="1346"/>
                </a:cubicBezTo>
                <a:cubicBezTo>
                  <a:pt x="13464" y="1346"/>
                  <a:pt x="13458" y="1340"/>
                  <a:pt x="13446" y="1334"/>
                </a:cubicBezTo>
                <a:lnTo>
                  <a:pt x="13446" y="1322"/>
                </a:lnTo>
                <a:cubicBezTo>
                  <a:pt x="13440" y="1316"/>
                  <a:pt x="13428" y="1316"/>
                  <a:pt x="13423" y="1316"/>
                </a:cubicBezTo>
                <a:cubicBezTo>
                  <a:pt x="13416" y="1316"/>
                  <a:pt x="13416" y="1316"/>
                  <a:pt x="13411" y="1316"/>
                </a:cubicBezTo>
                <a:cubicBezTo>
                  <a:pt x="13405" y="1316"/>
                  <a:pt x="13405" y="1322"/>
                  <a:pt x="13399" y="1328"/>
                </a:cubicBezTo>
                <a:cubicBezTo>
                  <a:pt x="13399" y="1328"/>
                  <a:pt x="13393" y="1328"/>
                  <a:pt x="13387" y="1328"/>
                </a:cubicBezTo>
                <a:cubicBezTo>
                  <a:pt x="13375" y="1334"/>
                  <a:pt x="13369" y="1334"/>
                  <a:pt x="13351" y="1340"/>
                </a:cubicBezTo>
                <a:cubicBezTo>
                  <a:pt x="13357" y="1346"/>
                  <a:pt x="13357" y="1346"/>
                  <a:pt x="13357" y="1346"/>
                </a:cubicBezTo>
                <a:cubicBezTo>
                  <a:pt x="13363" y="1352"/>
                  <a:pt x="13363" y="1352"/>
                  <a:pt x="13369" y="1352"/>
                </a:cubicBezTo>
                <a:cubicBezTo>
                  <a:pt x="13375" y="1352"/>
                  <a:pt x="13381" y="1352"/>
                  <a:pt x="13393" y="1352"/>
                </a:cubicBezTo>
                <a:cubicBezTo>
                  <a:pt x="13393" y="1352"/>
                  <a:pt x="13399" y="1352"/>
                  <a:pt x="13405" y="1352"/>
                </a:cubicBezTo>
                <a:cubicBezTo>
                  <a:pt x="13405" y="1352"/>
                  <a:pt x="13411" y="1358"/>
                  <a:pt x="13411" y="1364"/>
                </a:cubicBezTo>
                <a:cubicBezTo>
                  <a:pt x="13416" y="1370"/>
                  <a:pt x="13423" y="1370"/>
                  <a:pt x="13423" y="1376"/>
                </a:cubicBezTo>
                <a:cubicBezTo>
                  <a:pt x="13423" y="1382"/>
                  <a:pt x="13416" y="1382"/>
                  <a:pt x="13416" y="1387"/>
                </a:cubicBezTo>
                <a:cubicBezTo>
                  <a:pt x="13405" y="1387"/>
                  <a:pt x="13399" y="1387"/>
                  <a:pt x="13387" y="1382"/>
                </a:cubicBezTo>
                <a:cubicBezTo>
                  <a:pt x="13387" y="1382"/>
                  <a:pt x="13381" y="1382"/>
                  <a:pt x="13375" y="1382"/>
                </a:cubicBezTo>
                <a:cubicBezTo>
                  <a:pt x="13369" y="1376"/>
                  <a:pt x="13375" y="1370"/>
                  <a:pt x="13369" y="1370"/>
                </a:cubicBezTo>
                <a:cubicBezTo>
                  <a:pt x="13363" y="1364"/>
                  <a:pt x="13357" y="1370"/>
                  <a:pt x="13351" y="1370"/>
                </a:cubicBezTo>
                <a:cubicBezTo>
                  <a:pt x="13345" y="1370"/>
                  <a:pt x="13345" y="1370"/>
                  <a:pt x="13345" y="1370"/>
                </a:cubicBezTo>
                <a:cubicBezTo>
                  <a:pt x="13339" y="1370"/>
                  <a:pt x="13334" y="1364"/>
                  <a:pt x="13334" y="1370"/>
                </a:cubicBezTo>
                <a:cubicBezTo>
                  <a:pt x="13328" y="1370"/>
                  <a:pt x="13328" y="1376"/>
                  <a:pt x="13328" y="1382"/>
                </a:cubicBezTo>
                <a:cubicBezTo>
                  <a:pt x="13322" y="1382"/>
                  <a:pt x="13322" y="1387"/>
                  <a:pt x="13322" y="1393"/>
                </a:cubicBezTo>
                <a:cubicBezTo>
                  <a:pt x="13322" y="1399"/>
                  <a:pt x="13310" y="1399"/>
                  <a:pt x="13310" y="1405"/>
                </a:cubicBezTo>
                <a:cubicBezTo>
                  <a:pt x="13310" y="1417"/>
                  <a:pt x="13328" y="1429"/>
                  <a:pt x="13339" y="1429"/>
                </a:cubicBezTo>
                <a:cubicBezTo>
                  <a:pt x="13345" y="1429"/>
                  <a:pt x="13351" y="1429"/>
                  <a:pt x="13363" y="1429"/>
                </a:cubicBezTo>
                <a:cubicBezTo>
                  <a:pt x="13369" y="1429"/>
                  <a:pt x="13369" y="1429"/>
                  <a:pt x="13375" y="1429"/>
                </a:cubicBezTo>
                <a:cubicBezTo>
                  <a:pt x="13387" y="1435"/>
                  <a:pt x="13399" y="1441"/>
                  <a:pt x="13411" y="1447"/>
                </a:cubicBezTo>
                <a:cubicBezTo>
                  <a:pt x="13411" y="1447"/>
                  <a:pt x="13411" y="1453"/>
                  <a:pt x="13416" y="1459"/>
                </a:cubicBezTo>
                <a:cubicBezTo>
                  <a:pt x="13423" y="1459"/>
                  <a:pt x="13423" y="1459"/>
                  <a:pt x="13428" y="1459"/>
                </a:cubicBezTo>
                <a:cubicBezTo>
                  <a:pt x="13434" y="1465"/>
                  <a:pt x="13434" y="1465"/>
                  <a:pt x="13440" y="1465"/>
                </a:cubicBezTo>
                <a:cubicBezTo>
                  <a:pt x="13440" y="1470"/>
                  <a:pt x="13446" y="1470"/>
                  <a:pt x="13446" y="1476"/>
                </a:cubicBezTo>
                <a:cubicBezTo>
                  <a:pt x="13446" y="1482"/>
                  <a:pt x="13440" y="1482"/>
                  <a:pt x="13440" y="1488"/>
                </a:cubicBezTo>
                <a:cubicBezTo>
                  <a:pt x="13434" y="1482"/>
                  <a:pt x="13434" y="1476"/>
                  <a:pt x="13428" y="1470"/>
                </a:cubicBezTo>
                <a:cubicBezTo>
                  <a:pt x="13423" y="1470"/>
                  <a:pt x="13411" y="1470"/>
                  <a:pt x="13405" y="1470"/>
                </a:cubicBezTo>
                <a:cubicBezTo>
                  <a:pt x="13399" y="1465"/>
                  <a:pt x="13399" y="1459"/>
                  <a:pt x="13393" y="1459"/>
                </a:cubicBezTo>
                <a:cubicBezTo>
                  <a:pt x="13393" y="1459"/>
                  <a:pt x="13387" y="1459"/>
                  <a:pt x="13381" y="1459"/>
                </a:cubicBezTo>
                <a:cubicBezTo>
                  <a:pt x="13381" y="1459"/>
                  <a:pt x="13375" y="1459"/>
                  <a:pt x="13369" y="1459"/>
                </a:cubicBezTo>
                <a:cubicBezTo>
                  <a:pt x="13369" y="1459"/>
                  <a:pt x="13363" y="1453"/>
                  <a:pt x="13357" y="1453"/>
                </a:cubicBezTo>
                <a:lnTo>
                  <a:pt x="13351" y="1447"/>
                </a:lnTo>
                <a:cubicBezTo>
                  <a:pt x="13334" y="1447"/>
                  <a:pt x="13328" y="1453"/>
                  <a:pt x="13316" y="1447"/>
                </a:cubicBezTo>
                <a:cubicBezTo>
                  <a:pt x="13304" y="1447"/>
                  <a:pt x="13298" y="1447"/>
                  <a:pt x="13292" y="1441"/>
                </a:cubicBezTo>
                <a:cubicBezTo>
                  <a:pt x="13286" y="1435"/>
                  <a:pt x="13280" y="1435"/>
                  <a:pt x="13280" y="1429"/>
                </a:cubicBezTo>
                <a:cubicBezTo>
                  <a:pt x="13280" y="1423"/>
                  <a:pt x="13274" y="1423"/>
                  <a:pt x="13274" y="1417"/>
                </a:cubicBezTo>
                <a:cubicBezTo>
                  <a:pt x="13274" y="1411"/>
                  <a:pt x="13274" y="1411"/>
                  <a:pt x="13274" y="1405"/>
                </a:cubicBezTo>
                <a:cubicBezTo>
                  <a:pt x="13274" y="1382"/>
                  <a:pt x="13274" y="1382"/>
                  <a:pt x="13274" y="1382"/>
                </a:cubicBezTo>
                <a:cubicBezTo>
                  <a:pt x="13274" y="1376"/>
                  <a:pt x="13274" y="1370"/>
                  <a:pt x="13274" y="1358"/>
                </a:cubicBezTo>
                <a:cubicBezTo>
                  <a:pt x="13274" y="1358"/>
                  <a:pt x="13280" y="1352"/>
                  <a:pt x="13280" y="1346"/>
                </a:cubicBezTo>
                <a:cubicBezTo>
                  <a:pt x="13286" y="1346"/>
                  <a:pt x="13280" y="1340"/>
                  <a:pt x="13280" y="1340"/>
                </a:cubicBezTo>
                <a:cubicBezTo>
                  <a:pt x="13280" y="1334"/>
                  <a:pt x="13286" y="1328"/>
                  <a:pt x="13280" y="1328"/>
                </a:cubicBezTo>
                <a:cubicBezTo>
                  <a:pt x="13280" y="1322"/>
                  <a:pt x="13280" y="1316"/>
                  <a:pt x="13280" y="1316"/>
                </a:cubicBezTo>
                <a:cubicBezTo>
                  <a:pt x="13280" y="1310"/>
                  <a:pt x="13268" y="1310"/>
                  <a:pt x="13268" y="1310"/>
                </a:cubicBezTo>
                <a:cubicBezTo>
                  <a:pt x="13268" y="1304"/>
                  <a:pt x="13268" y="1299"/>
                  <a:pt x="13268" y="1299"/>
                </a:cubicBezTo>
                <a:cubicBezTo>
                  <a:pt x="13262" y="1287"/>
                  <a:pt x="13262" y="1281"/>
                  <a:pt x="13257" y="1275"/>
                </a:cubicBezTo>
                <a:cubicBezTo>
                  <a:pt x="13250" y="1275"/>
                  <a:pt x="13250" y="1281"/>
                  <a:pt x="13245" y="1281"/>
                </a:cubicBezTo>
                <a:cubicBezTo>
                  <a:pt x="13239" y="1281"/>
                  <a:pt x="13239" y="1281"/>
                  <a:pt x="13233" y="1281"/>
                </a:cubicBezTo>
                <a:cubicBezTo>
                  <a:pt x="13233" y="1287"/>
                  <a:pt x="13233" y="1293"/>
                  <a:pt x="13233" y="1299"/>
                </a:cubicBezTo>
                <a:cubicBezTo>
                  <a:pt x="13233" y="1299"/>
                  <a:pt x="13239" y="1304"/>
                  <a:pt x="13239" y="1310"/>
                </a:cubicBezTo>
                <a:cubicBezTo>
                  <a:pt x="13239" y="1322"/>
                  <a:pt x="13239" y="1328"/>
                  <a:pt x="13239" y="1340"/>
                </a:cubicBezTo>
                <a:cubicBezTo>
                  <a:pt x="13239" y="1346"/>
                  <a:pt x="13233" y="1352"/>
                  <a:pt x="13233" y="1352"/>
                </a:cubicBezTo>
                <a:cubicBezTo>
                  <a:pt x="13233" y="1370"/>
                  <a:pt x="13233" y="1370"/>
                  <a:pt x="13233" y="1370"/>
                </a:cubicBezTo>
                <a:cubicBezTo>
                  <a:pt x="13227" y="1370"/>
                  <a:pt x="13221" y="1364"/>
                  <a:pt x="13209" y="1364"/>
                </a:cubicBezTo>
                <a:cubicBezTo>
                  <a:pt x="13203" y="1364"/>
                  <a:pt x="13203" y="1370"/>
                  <a:pt x="13197" y="1370"/>
                </a:cubicBezTo>
                <a:cubicBezTo>
                  <a:pt x="13191" y="1370"/>
                  <a:pt x="13191" y="1370"/>
                  <a:pt x="13185" y="1370"/>
                </a:cubicBezTo>
                <a:cubicBezTo>
                  <a:pt x="13185" y="1376"/>
                  <a:pt x="13185" y="1382"/>
                  <a:pt x="13185" y="1387"/>
                </a:cubicBezTo>
                <a:cubicBezTo>
                  <a:pt x="13185" y="1387"/>
                  <a:pt x="13185" y="1393"/>
                  <a:pt x="13185" y="1399"/>
                </a:cubicBezTo>
                <a:cubicBezTo>
                  <a:pt x="13179" y="1399"/>
                  <a:pt x="13173" y="1399"/>
                  <a:pt x="13173" y="1405"/>
                </a:cubicBezTo>
                <a:cubicBezTo>
                  <a:pt x="13168" y="1405"/>
                  <a:pt x="13162" y="1405"/>
                  <a:pt x="13162" y="1405"/>
                </a:cubicBezTo>
                <a:cubicBezTo>
                  <a:pt x="13150" y="1411"/>
                  <a:pt x="13144" y="1417"/>
                  <a:pt x="13144" y="1429"/>
                </a:cubicBezTo>
                <a:cubicBezTo>
                  <a:pt x="13144" y="1435"/>
                  <a:pt x="13144" y="1435"/>
                  <a:pt x="13144" y="1435"/>
                </a:cubicBezTo>
                <a:cubicBezTo>
                  <a:pt x="13150" y="1453"/>
                  <a:pt x="13162" y="1459"/>
                  <a:pt x="13173" y="1470"/>
                </a:cubicBezTo>
                <a:cubicBezTo>
                  <a:pt x="13179" y="1476"/>
                  <a:pt x="13185" y="1476"/>
                  <a:pt x="13191" y="1488"/>
                </a:cubicBezTo>
                <a:cubicBezTo>
                  <a:pt x="13191" y="1494"/>
                  <a:pt x="13191" y="1494"/>
                  <a:pt x="13191" y="1500"/>
                </a:cubicBezTo>
                <a:cubicBezTo>
                  <a:pt x="13191" y="1506"/>
                  <a:pt x="13197" y="1512"/>
                  <a:pt x="13197" y="1524"/>
                </a:cubicBezTo>
                <a:cubicBezTo>
                  <a:pt x="13197" y="1530"/>
                  <a:pt x="13197" y="1530"/>
                  <a:pt x="13197" y="1536"/>
                </a:cubicBezTo>
                <a:cubicBezTo>
                  <a:pt x="13191" y="1536"/>
                  <a:pt x="13191" y="1542"/>
                  <a:pt x="13191" y="1548"/>
                </a:cubicBezTo>
                <a:cubicBezTo>
                  <a:pt x="13185" y="1554"/>
                  <a:pt x="13173" y="1554"/>
                  <a:pt x="13173" y="1565"/>
                </a:cubicBezTo>
                <a:cubicBezTo>
                  <a:pt x="13173" y="1571"/>
                  <a:pt x="13173" y="1571"/>
                  <a:pt x="13173" y="1571"/>
                </a:cubicBezTo>
                <a:lnTo>
                  <a:pt x="13179" y="1577"/>
                </a:lnTo>
                <a:cubicBezTo>
                  <a:pt x="13179" y="1583"/>
                  <a:pt x="13179" y="1589"/>
                  <a:pt x="13185" y="1595"/>
                </a:cubicBezTo>
                <a:cubicBezTo>
                  <a:pt x="13185" y="1595"/>
                  <a:pt x="13185" y="1601"/>
                  <a:pt x="13185" y="1607"/>
                </a:cubicBezTo>
                <a:cubicBezTo>
                  <a:pt x="13185" y="1613"/>
                  <a:pt x="13179" y="1613"/>
                  <a:pt x="13179" y="1619"/>
                </a:cubicBezTo>
                <a:cubicBezTo>
                  <a:pt x="13179" y="1619"/>
                  <a:pt x="13179" y="1625"/>
                  <a:pt x="13185" y="1631"/>
                </a:cubicBezTo>
                <a:cubicBezTo>
                  <a:pt x="13185" y="1636"/>
                  <a:pt x="13191" y="1642"/>
                  <a:pt x="13197" y="1648"/>
                </a:cubicBezTo>
                <a:cubicBezTo>
                  <a:pt x="13197" y="1654"/>
                  <a:pt x="13203" y="1654"/>
                  <a:pt x="13209" y="1654"/>
                </a:cubicBezTo>
                <a:cubicBezTo>
                  <a:pt x="13262" y="1654"/>
                  <a:pt x="13262" y="1654"/>
                  <a:pt x="13262" y="1654"/>
                </a:cubicBezTo>
                <a:cubicBezTo>
                  <a:pt x="13268" y="1654"/>
                  <a:pt x="13268" y="1648"/>
                  <a:pt x="13274" y="1648"/>
                </a:cubicBezTo>
                <a:cubicBezTo>
                  <a:pt x="13274" y="1642"/>
                  <a:pt x="13280" y="1642"/>
                  <a:pt x="13280" y="1636"/>
                </a:cubicBezTo>
                <a:cubicBezTo>
                  <a:pt x="13286" y="1631"/>
                  <a:pt x="13286" y="1625"/>
                  <a:pt x="13292" y="1625"/>
                </a:cubicBezTo>
                <a:cubicBezTo>
                  <a:pt x="13298" y="1625"/>
                  <a:pt x="13298" y="1625"/>
                  <a:pt x="13298" y="1625"/>
                </a:cubicBezTo>
                <a:cubicBezTo>
                  <a:pt x="13304" y="1625"/>
                  <a:pt x="13310" y="1625"/>
                  <a:pt x="13310" y="1631"/>
                </a:cubicBezTo>
                <a:cubicBezTo>
                  <a:pt x="13316" y="1631"/>
                  <a:pt x="13316" y="1636"/>
                  <a:pt x="13322" y="1642"/>
                </a:cubicBezTo>
                <a:cubicBezTo>
                  <a:pt x="13328" y="1648"/>
                  <a:pt x="13334" y="1648"/>
                  <a:pt x="13345" y="1654"/>
                </a:cubicBezTo>
                <a:lnTo>
                  <a:pt x="13351" y="1654"/>
                </a:lnTo>
                <a:cubicBezTo>
                  <a:pt x="13357" y="1660"/>
                  <a:pt x="13363" y="1660"/>
                  <a:pt x="13363" y="1666"/>
                </a:cubicBezTo>
                <a:cubicBezTo>
                  <a:pt x="13369" y="1672"/>
                  <a:pt x="13369" y="1678"/>
                  <a:pt x="13375" y="1690"/>
                </a:cubicBezTo>
                <a:cubicBezTo>
                  <a:pt x="13381" y="1696"/>
                  <a:pt x="13387" y="1702"/>
                  <a:pt x="13399" y="1708"/>
                </a:cubicBezTo>
                <a:cubicBezTo>
                  <a:pt x="13399" y="1714"/>
                  <a:pt x="13405" y="1714"/>
                  <a:pt x="13411" y="1720"/>
                </a:cubicBezTo>
                <a:lnTo>
                  <a:pt x="13416" y="1725"/>
                </a:lnTo>
                <a:cubicBezTo>
                  <a:pt x="13416" y="1737"/>
                  <a:pt x="13411" y="1743"/>
                  <a:pt x="13411" y="1749"/>
                </a:cubicBezTo>
                <a:cubicBezTo>
                  <a:pt x="13405" y="1755"/>
                  <a:pt x="13405" y="1761"/>
                  <a:pt x="13399" y="1761"/>
                </a:cubicBezTo>
                <a:cubicBezTo>
                  <a:pt x="13399" y="1767"/>
                  <a:pt x="13387" y="1767"/>
                  <a:pt x="13387" y="1773"/>
                </a:cubicBezTo>
                <a:cubicBezTo>
                  <a:pt x="13387" y="1779"/>
                  <a:pt x="13393" y="1779"/>
                  <a:pt x="13393" y="1785"/>
                </a:cubicBezTo>
                <a:cubicBezTo>
                  <a:pt x="13399" y="1785"/>
                  <a:pt x="13405" y="1779"/>
                  <a:pt x="13405" y="1785"/>
                </a:cubicBezTo>
                <a:cubicBezTo>
                  <a:pt x="13416" y="1791"/>
                  <a:pt x="13416" y="1791"/>
                  <a:pt x="13416" y="1791"/>
                </a:cubicBezTo>
                <a:cubicBezTo>
                  <a:pt x="13423" y="1791"/>
                  <a:pt x="13423" y="1797"/>
                  <a:pt x="13428" y="1802"/>
                </a:cubicBezTo>
                <a:cubicBezTo>
                  <a:pt x="13434" y="1802"/>
                  <a:pt x="13446" y="1802"/>
                  <a:pt x="13458" y="1802"/>
                </a:cubicBezTo>
                <a:cubicBezTo>
                  <a:pt x="13464" y="1802"/>
                  <a:pt x="13464" y="1802"/>
                  <a:pt x="13470" y="1802"/>
                </a:cubicBezTo>
                <a:cubicBezTo>
                  <a:pt x="13464" y="1814"/>
                  <a:pt x="13464" y="1814"/>
                  <a:pt x="13464" y="1814"/>
                </a:cubicBezTo>
                <a:cubicBezTo>
                  <a:pt x="13458" y="1820"/>
                  <a:pt x="13458" y="1820"/>
                  <a:pt x="13452" y="1820"/>
                </a:cubicBezTo>
                <a:cubicBezTo>
                  <a:pt x="13446" y="1826"/>
                  <a:pt x="13434" y="1826"/>
                  <a:pt x="13428" y="1826"/>
                </a:cubicBezTo>
                <a:cubicBezTo>
                  <a:pt x="13416" y="1826"/>
                  <a:pt x="13416" y="1826"/>
                  <a:pt x="13416" y="1826"/>
                </a:cubicBezTo>
                <a:cubicBezTo>
                  <a:pt x="13411" y="1826"/>
                  <a:pt x="13411" y="1820"/>
                  <a:pt x="13405" y="1814"/>
                </a:cubicBezTo>
                <a:cubicBezTo>
                  <a:pt x="13399" y="1814"/>
                  <a:pt x="13399" y="1809"/>
                  <a:pt x="13393" y="1809"/>
                </a:cubicBezTo>
                <a:cubicBezTo>
                  <a:pt x="13393" y="1809"/>
                  <a:pt x="13387" y="1809"/>
                  <a:pt x="13381" y="1802"/>
                </a:cubicBezTo>
                <a:cubicBezTo>
                  <a:pt x="13375" y="1802"/>
                  <a:pt x="13375" y="1791"/>
                  <a:pt x="13375" y="1779"/>
                </a:cubicBezTo>
                <a:cubicBezTo>
                  <a:pt x="13375" y="1761"/>
                  <a:pt x="13375" y="1761"/>
                  <a:pt x="13375" y="1761"/>
                </a:cubicBezTo>
                <a:cubicBezTo>
                  <a:pt x="13375" y="1755"/>
                  <a:pt x="13381" y="1755"/>
                  <a:pt x="13381" y="1749"/>
                </a:cubicBezTo>
                <a:cubicBezTo>
                  <a:pt x="13381" y="1737"/>
                  <a:pt x="13369" y="1731"/>
                  <a:pt x="13363" y="1725"/>
                </a:cubicBezTo>
                <a:cubicBezTo>
                  <a:pt x="13357" y="1720"/>
                  <a:pt x="13351" y="1725"/>
                  <a:pt x="13351" y="1720"/>
                </a:cubicBezTo>
                <a:cubicBezTo>
                  <a:pt x="13351" y="1714"/>
                  <a:pt x="13351" y="1714"/>
                  <a:pt x="13351" y="1708"/>
                </a:cubicBezTo>
                <a:cubicBezTo>
                  <a:pt x="13351" y="1702"/>
                  <a:pt x="13345" y="1702"/>
                  <a:pt x="13345" y="1696"/>
                </a:cubicBezTo>
                <a:cubicBezTo>
                  <a:pt x="13339" y="1696"/>
                  <a:pt x="13334" y="1696"/>
                  <a:pt x="13334" y="1696"/>
                </a:cubicBezTo>
                <a:cubicBezTo>
                  <a:pt x="13328" y="1690"/>
                  <a:pt x="13322" y="1690"/>
                  <a:pt x="13316" y="1690"/>
                </a:cubicBezTo>
                <a:cubicBezTo>
                  <a:pt x="13310" y="1690"/>
                  <a:pt x="13304" y="1690"/>
                  <a:pt x="13292" y="1690"/>
                </a:cubicBezTo>
                <a:cubicBezTo>
                  <a:pt x="13280" y="1690"/>
                  <a:pt x="13274" y="1690"/>
                  <a:pt x="13262" y="1690"/>
                </a:cubicBezTo>
                <a:cubicBezTo>
                  <a:pt x="13257" y="1690"/>
                  <a:pt x="13250" y="1690"/>
                  <a:pt x="13250" y="1690"/>
                </a:cubicBezTo>
                <a:cubicBezTo>
                  <a:pt x="13245" y="1690"/>
                  <a:pt x="13239" y="1696"/>
                  <a:pt x="13239" y="1696"/>
                </a:cubicBezTo>
                <a:cubicBezTo>
                  <a:pt x="13233" y="1696"/>
                  <a:pt x="13227" y="1702"/>
                  <a:pt x="13227" y="1702"/>
                </a:cubicBezTo>
                <a:cubicBezTo>
                  <a:pt x="13221" y="1708"/>
                  <a:pt x="13215" y="1708"/>
                  <a:pt x="13215" y="1714"/>
                </a:cubicBezTo>
                <a:cubicBezTo>
                  <a:pt x="13215" y="1720"/>
                  <a:pt x="13215" y="1720"/>
                  <a:pt x="13215" y="1725"/>
                </a:cubicBezTo>
                <a:cubicBezTo>
                  <a:pt x="13215" y="1731"/>
                  <a:pt x="13221" y="1731"/>
                  <a:pt x="13221" y="1737"/>
                </a:cubicBezTo>
                <a:cubicBezTo>
                  <a:pt x="13221" y="1749"/>
                  <a:pt x="13227" y="1755"/>
                  <a:pt x="13227" y="1767"/>
                </a:cubicBezTo>
                <a:cubicBezTo>
                  <a:pt x="13227" y="1779"/>
                  <a:pt x="13227" y="1785"/>
                  <a:pt x="13221" y="1797"/>
                </a:cubicBezTo>
                <a:lnTo>
                  <a:pt x="13221" y="1802"/>
                </a:lnTo>
                <a:cubicBezTo>
                  <a:pt x="13215" y="1809"/>
                  <a:pt x="13215" y="1814"/>
                  <a:pt x="13209" y="1814"/>
                </a:cubicBezTo>
                <a:cubicBezTo>
                  <a:pt x="13203" y="1820"/>
                  <a:pt x="13203" y="1820"/>
                  <a:pt x="13197" y="1826"/>
                </a:cubicBezTo>
                <a:cubicBezTo>
                  <a:pt x="13191" y="1832"/>
                  <a:pt x="13185" y="1832"/>
                  <a:pt x="13185" y="1838"/>
                </a:cubicBezTo>
                <a:cubicBezTo>
                  <a:pt x="13179" y="1838"/>
                  <a:pt x="13173" y="1838"/>
                  <a:pt x="13173" y="1844"/>
                </a:cubicBezTo>
                <a:cubicBezTo>
                  <a:pt x="13168" y="1856"/>
                  <a:pt x="13173" y="1862"/>
                  <a:pt x="13173" y="1874"/>
                </a:cubicBezTo>
                <a:cubicBezTo>
                  <a:pt x="13162" y="1874"/>
                  <a:pt x="13156" y="1874"/>
                  <a:pt x="13150" y="1874"/>
                </a:cubicBezTo>
                <a:cubicBezTo>
                  <a:pt x="13132" y="1880"/>
                  <a:pt x="13126" y="1886"/>
                  <a:pt x="13114" y="1891"/>
                </a:cubicBezTo>
                <a:cubicBezTo>
                  <a:pt x="13108" y="1897"/>
                  <a:pt x="13096" y="1897"/>
                  <a:pt x="13090" y="1909"/>
                </a:cubicBezTo>
                <a:cubicBezTo>
                  <a:pt x="13090" y="1909"/>
                  <a:pt x="13090" y="1915"/>
                  <a:pt x="13090" y="1921"/>
                </a:cubicBezTo>
                <a:cubicBezTo>
                  <a:pt x="13090" y="1921"/>
                  <a:pt x="13084" y="1927"/>
                  <a:pt x="13084" y="1933"/>
                </a:cubicBezTo>
                <a:cubicBezTo>
                  <a:pt x="13079" y="1933"/>
                  <a:pt x="13079" y="1933"/>
                  <a:pt x="13073" y="1933"/>
                </a:cubicBezTo>
                <a:cubicBezTo>
                  <a:pt x="13061" y="1933"/>
                  <a:pt x="13055" y="1933"/>
                  <a:pt x="13049" y="1927"/>
                </a:cubicBezTo>
                <a:cubicBezTo>
                  <a:pt x="13043" y="1927"/>
                  <a:pt x="13043" y="1921"/>
                  <a:pt x="13037" y="1921"/>
                </a:cubicBezTo>
                <a:cubicBezTo>
                  <a:pt x="13031" y="1921"/>
                  <a:pt x="13031" y="1921"/>
                  <a:pt x="13025" y="1921"/>
                </a:cubicBezTo>
                <a:cubicBezTo>
                  <a:pt x="13019" y="1915"/>
                  <a:pt x="13019" y="1909"/>
                  <a:pt x="13013" y="1909"/>
                </a:cubicBezTo>
                <a:cubicBezTo>
                  <a:pt x="12948" y="1909"/>
                  <a:pt x="12948" y="1909"/>
                  <a:pt x="12948" y="1909"/>
                </a:cubicBezTo>
                <a:cubicBezTo>
                  <a:pt x="12936" y="1903"/>
                  <a:pt x="12936" y="1903"/>
                  <a:pt x="12936" y="1903"/>
                </a:cubicBezTo>
                <a:cubicBezTo>
                  <a:pt x="12936" y="1903"/>
                  <a:pt x="12942" y="1897"/>
                  <a:pt x="12942" y="1891"/>
                </a:cubicBezTo>
                <a:cubicBezTo>
                  <a:pt x="12948" y="1891"/>
                  <a:pt x="12948" y="1886"/>
                  <a:pt x="12954" y="1880"/>
                </a:cubicBezTo>
                <a:cubicBezTo>
                  <a:pt x="12960" y="1880"/>
                  <a:pt x="12960" y="1880"/>
                  <a:pt x="12966" y="1880"/>
                </a:cubicBezTo>
                <a:cubicBezTo>
                  <a:pt x="12978" y="1880"/>
                  <a:pt x="12978" y="1880"/>
                  <a:pt x="12984" y="1880"/>
                </a:cubicBezTo>
                <a:cubicBezTo>
                  <a:pt x="12990" y="1886"/>
                  <a:pt x="12996" y="1886"/>
                  <a:pt x="12996" y="1886"/>
                </a:cubicBezTo>
                <a:cubicBezTo>
                  <a:pt x="13007" y="1891"/>
                  <a:pt x="13013" y="1886"/>
                  <a:pt x="13019" y="1886"/>
                </a:cubicBezTo>
                <a:cubicBezTo>
                  <a:pt x="13031" y="1886"/>
                  <a:pt x="13037" y="1891"/>
                  <a:pt x="13043" y="1886"/>
                </a:cubicBezTo>
                <a:cubicBezTo>
                  <a:pt x="13049" y="1886"/>
                  <a:pt x="13049" y="1880"/>
                  <a:pt x="13055" y="1880"/>
                </a:cubicBezTo>
                <a:cubicBezTo>
                  <a:pt x="13061" y="1880"/>
                  <a:pt x="13061" y="1874"/>
                  <a:pt x="13067" y="1874"/>
                </a:cubicBezTo>
                <a:cubicBezTo>
                  <a:pt x="13067" y="1868"/>
                  <a:pt x="13073" y="1868"/>
                  <a:pt x="13079" y="1862"/>
                </a:cubicBezTo>
                <a:cubicBezTo>
                  <a:pt x="13084" y="1856"/>
                  <a:pt x="13084" y="1844"/>
                  <a:pt x="13090" y="1838"/>
                </a:cubicBezTo>
                <a:cubicBezTo>
                  <a:pt x="13090" y="1838"/>
                  <a:pt x="13096" y="1838"/>
                  <a:pt x="13102" y="1832"/>
                </a:cubicBezTo>
                <a:cubicBezTo>
                  <a:pt x="13108" y="1826"/>
                  <a:pt x="13114" y="1820"/>
                  <a:pt x="13120" y="1814"/>
                </a:cubicBezTo>
                <a:cubicBezTo>
                  <a:pt x="13120" y="1809"/>
                  <a:pt x="13120" y="1802"/>
                  <a:pt x="13120" y="1802"/>
                </a:cubicBezTo>
                <a:cubicBezTo>
                  <a:pt x="13126" y="1797"/>
                  <a:pt x="13132" y="1802"/>
                  <a:pt x="13132" y="1797"/>
                </a:cubicBezTo>
                <a:cubicBezTo>
                  <a:pt x="13138" y="1797"/>
                  <a:pt x="13144" y="1797"/>
                  <a:pt x="13144" y="1791"/>
                </a:cubicBezTo>
                <a:cubicBezTo>
                  <a:pt x="13150" y="1791"/>
                  <a:pt x="13144" y="1785"/>
                  <a:pt x="13144" y="1779"/>
                </a:cubicBezTo>
                <a:cubicBezTo>
                  <a:pt x="13144" y="1779"/>
                  <a:pt x="13150" y="1773"/>
                  <a:pt x="13150" y="1767"/>
                </a:cubicBezTo>
                <a:cubicBezTo>
                  <a:pt x="13150" y="1761"/>
                  <a:pt x="13156" y="1755"/>
                  <a:pt x="13156" y="1743"/>
                </a:cubicBezTo>
                <a:cubicBezTo>
                  <a:pt x="13156" y="1743"/>
                  <a:pt x="13162" y="1737"/>
                  <a:pt x="13162" y="1731"/>
                </a:cubicBezTo>
                <a:lnTo>
                  <a:pt x="13162" y="1725"/>
                </a:lnTo>
                <a:cubicBezTo>
                  <a:pt x="13162" y="1720"/>
                  <a:pt x="13168" y="1720"/>
                  <a:pt x="13168" y="1714"/>
                </a:cubicBezTo>
                <a:cubicBezTo>
                  <a:pt x="13168" y="1708"/>
                  <a:pt x="13168" y="1702"/>
                  <a:pt x="13168" y="1696"/>
                </a:cubicBezTo>
                <a:cubicBezTo>
                  <a:pt x="13156" y="1696"/>
                  <a:pt x="13150" y="1702"/>
                  <a:pt x="13144" y="1702"/>
                </a:cubicBezTo>
                <a:cubicBezTo>
                  <a:pt x="13138" y="1702"/>
                  <a:pt x="13132" y="1696"/>
                  <a:pt x="13126" y="1696"/>
                </a:cubicBezTo>
                <a:cubicBezTo>
                  <a:pt x="13126" y="1696"/>
                  <a:pt x="13120" y="1690"/>
                  <a:pt x="13114" y="1690"/>
                </a:cubicBezTo>
                <a:cubicBezTo>
                  <a:pt x="13108" y="1690"/>
                  <a:pt x="13108" y="1684"/>
                  <a:pt x="13108" y="1678"/>
                </a:cubicBezTo>
                <a:cubicBezTo>
                  <a:pt x="13102" y="1672"/>
                  <a:pt x="13102" y="1666"/>
                  <a:pt x="13102" y="1660"/>
                </a:cubicBezTo>
                <a:cubicBezTo>
                  <a:pt x="13102" y="1648"/>
                  <a:pt x="13108" y="1648"/>
                  <a:pt x="13108" y="1636"/>
                </a:cubicBezTo>
                <a:cubicBezTo>
                  <a:pt x="13108" y="1619"/>
                  <a:pt x="13108" y="1613"/>
                  <a:pt x="13108" y="1601"/>
                </a:cubicBezTo>
                <a:cubicBezTo>
                  <a:pt x="13108" y="1589"/>
                  <a:pt x="13108" y="1589"/>
                  <a:pt x="13108" y="1589"/>
                </a:cubicBezTo>
                <a:cubicBezTo>
                  <a:pt x="13108" y="1577"/>
                  <a:pt x="13114" y="1571"/>
                  <a:pt x="13114" y="1565"/>
                </a:cubicBezTo>
                <a:cubicBezTo>
                  <a:pt x="13120" y="1554"/>
                  <a:pt x="13120" y="1548"/>
                  <a:pt x="13120" y="1530"/>
                </a:cubicBezTo>
                <a:cubicBezTo>
                  <a:pt x="13120" y="1530"/>
                  <a:pt x="13120" y="1524"/>
                  <a:pt x="13120" y="1518"/>
                </a:cubicBezTo>
                <a:cubicBezTo>
                  <a:pt x="13120" y="1512"/>
                  <a:pt x="13114" y="1506"/>
                  <a:pt x="13108" y="1494"/>
                </a:cubicBezTo>
                <a:lnTo>
                  <a:pt x="13108" y="1488"/>
                </a:lnTo>
                <a:cubicBezTo>
                  <a:pt x="13102" y="1476"/>
                  <a:pt x="13102" y="1470"/>
                  <a:pt x="13096" y="1465"/>
                </a:cubicBezTo>
                <a:cubicBezTo>
                  <a:pt x="13096" y="1459"/>
                  <a:pt x="13090" y="1453"/>
                  <a:pt x="13090" y="1453"/>
                </a:cubicBezTo>
                <a:cubicBezTo>
                  <a:pt x="13084" y="1447"/>
                  <a:pt x="13084" y="1447"/>
                  <a:pt x="13084" y="1441"/>
                </a:cubicBezTo>
                <a:cubicBezTo>
                  <a:pt x="13084" y="1370"/>
                  <a:pt x="13084" y="1370"/>
                  <a:pt x="13084" y="1370"/>
                </a:cubicBezTo>
                <a:cubicBezTo>
                  <a:pt x="13090" y="1370"/>
                  <a:pt x="13096" y="1370"/>
                  <a:pt x="13108" y="1370"/>
                </a:cubicBezTo>
                <a:cubicBezTo>
                  <a:pt x="13108" y="1370"/>
                  <a:pt x="13114" y="1370"/>
                  <a:pt x="13120" y="1370"/>
                </a:cubicBezTo>
                <a:lnTo>
                  <a:pt x="13120" y="1370"/>
                </a:lnTo>
                <a:cubicBezTo>
                  <a:pt x="13120" y="1299"/>
                  <a:pt x="13120" y="1299"/>
                  <a:pt x="13120" y="1299"/>
                </a:cubicBezTo>
                <a:cubicBezTo>
                  <a:pt x="13108" y="1299"/>
                  <a:pt x="13102" y="1299"/>
                  <a:pt x="13090" y="1299"/>
                </a:cubicBezTo>
                <a:cubicBezTo>
                  <a:pt x="13084" y="1299"/>
                  <a:pt x="13084" y="1287"/>
                  <a:pt x="13079" y="1287"/>
                </a:cubicBezTo>
                <a:cubicBezTo>
                  <a:pt x="13079" y="1287"/>
                  <a:pt x="13073" y="1281"/>
                  <a:pt x="13067" y="1281"/>
                </a:cubicBezTo>
                <a:cubicBezTo>
                  <a:pt x="13061" y="1281"/>
                  <a:pt x="13055" y="1281"/>
                  <a:pt x="13043" y="1281"/>
                </a:cubicBezTo>
                <a:cubicBezTo>
                  <a:pt x="13025" y="1281"/>
                  <a:pt x="13025" y="1281"/>
                  <a:pt x="13025" y="1281"/>
                </a:cubicBezTo>
                <a:cubicBezTo>
                  <a:pt x="13019" y="1281"/>
                  <a:pt x="13013" y="1281"/>
                  <a:pt x="13007" y="1281"/>
                </a:cubicBezTo>
                <a:cubicBezTo>
                  <a:pt x="12996" y="1281"/>
                  <a:pt x="12990" y="1281"/>
                  <a:pt x="12978" y="1287"/>
                </a:cubicBezTo>
                <a:cubicBezTo>
                  <a:pt x="12972" y="1287"/>
                  <a:pt x="12972" y="1293"/>
                  <a:pt x="12966" y="1293"/>
                </a:cubicBezTo>
                <a:cubicBezTo>
                  <a:pt x="12960" y="1299"/>
                  <a:pt x="12960" y="1299"/>
                  <a:pt x="12954" y="1299"/>
                </a:cubicBezTo>
                <a:cubicBezTo>
                  <a:pt x="12948" y="1299"/>
                  <a:pt x="12948" y="1299"/>
                  <a:pt x="12942" y="1299"/>
                </a:cubicBezTo>
                <a:cubicBezTo>
                  <a:pt x="12936" y="1299"/>
                  <a:pt x="12930" y="1299"/>
                  <a:pt x="12918" y="1299"/>
                </a:cubicBezTo>
                <a:cubicBezTo>
                  <a:pt x="12918" y="1299"/>
                  <a:pt x="12913" y="1304"/>
                  <a:pt x="12907" y="1304"/>
                </a:cubicBezTo>
                <a:cubicBezTo>
                  <a:pt x="12907" y="1316"/>
                  <a:pt x="12907" y="1322"/>
                  <a:pt x="12907" y="1340"/>
                </a:cubicBezTo>
                <a:cubicBezTo>
                  <a:pt x="12907" y="1340"/>
                  <a:pt x="12907" y="1346"/>
                  <a:pt x="12907" y="1352"/>
                </a:cubicBezTo>
                <a:cubicBezTo>
                  <a:pt x="12907" y="1358"/>
                  <a:pt x="12901" y="1364"/>
                  <a:pt x="12895" y="1376"/>
                </a:cubicBezTo>
                <a:cubicBezTo>
                  <a:pt x="12889" y="1382"/>
                  <a:pt x="12889" y="1382"/>
                  <a:pt x="12889" y="1387"/>
                </a:cubicBezTo>
                <a:cubicBezTo>
                  <a:pt x="12877" y="1393"/>
                  <a:pt x="12871" y="1399"/>
                  <a:pt x="12865" y="1411"/>
                </a:cubicBezTo>
                <a:cubicBezTo>
                  <a:pt x="12865" y="1417"/>
                  <a:pt x="12865" y="1423"/>
                  <a:pt x="12859" y="1429"/>
                </a:cubicBezTo>
                <a:cubicBezTo>
                  <a:pt x="12859" y="1435"/>
                  <a:pt x="12859" y="1441"/>
                  <a:pt x="12853" y="1447"/>
                </a:cubicBezTo>
                <a:cubicBezTo>
                  <a:pt x="12853" y="1447"/>
                  <a:pt x="12847" y="1447"/>
                  <a:pt x="12841" y="1447"/>
                </a:cubicBezTo>
                <a:cubicBezTo>
                  <a:pt x="12835" y="1453"/>
                  <a:pt x="12830" y="1447"/>
                  <a:pt x="12818" y="1447"/>
                </a:cubicBezTo>
                <a:cubicBezTo>
                  <a:pt x="12812" y="1447"/>
                  <a:pt x="12812" y="1447"/>
                  <a:pt x="12812" y="1447"/>
                </a:cubicBezTo>
                <a:cubicBezTo>
                  <a:pt x="12806" y="1447"/>
                  <a:pt x="12800" y="1453"/>
                  <a:pt x="12800" y="1453"/>
                </a:cubicBezTo>
                <a:cubicBezTo>
                  <a:pt x="12794" y="1459"/>
                  <a:pt x="12794" y="1465"/>
                  <a:pt x="12794" y="1470"/>
                </a:cubicBezTo>
                <a:cubicBezTo>
                  <a:pt x="12794" y="1476"/>
                  <a:pt x="12794" y="1476"/>
                  <a:pt x="12794" y="1476"/>
                </a:cubicBezTo>
                <a:cubicBezTo>
                  <a:pt x="12794" y="1482"/>
                  <a:pt x="12794" y="1488"/>
                  <a:pt x="12794" y="1494"/>
                </a:cubicBezTo>
                <a:cubicBezTo>
                  <a:pt x="12794" y="1494"/>
                  <a:pt x="12806" y="1488"/>
                  <a:pt x="12806" y="1494"/>
                </a:cubicBezTo>
                <a:cubicBezTo>
                  <a:pt x="12812" y="1500"/>
                  <a:pt x="12824" y="1500"/>
                  <a:pt x="12824" y="1512"/>
                </a:cubicBezTo>
                <a:cubicBezTo>
                  <a:pt x="12830" y="1518"/>
                  <a:pt x="12830" y="1524"/>
                  <a:pt x="12830" y="1536"/>
                </a:cubicBezTo>
                <a:cubicBezTo>
                  <a:pt x="12830" y="1542"/>
                  <a:pt x="12830" y="1554"/>
                  <a:pt x="12824" y="1559"/>
                </a:cubicBezTo>
                <a:cubicBezTo>
                  <a:pt x="12818" y="1559"/>
                  <a:pt x="12812" y="1559"/>
                  <a:pt x="12812" y="1559"/>
                </a:cubicBezTo>
                <a:cubicBezTo>
                  <a:pt x="12806" y="1565"/>
                  <a:pt x="12806" y="1565"/>
                  <a:pt x="12800" y="1565"/>
                </a:cubicBezTo>
                <a:cubicBezTo>
                  <a:pt x="12794" y="1571"/>
                  <a:pt x="12800" y="1577"/>
                  <a:pt x="12800" y="1583"/>
                </a:cubicBezTo>
                <a:cubicBezTo>
                  <a:pt x="12800" y="1589"/>
                  <a:pt x="12800" y="1595"/>
                  <a:pt x="12800" y="1607"/>
                </a:cubicBezTo>
                <a:cubicBezTo>
                  <a:pt x="12812" y="1607"/>
                  <a:pt x="12812" y="1607"/>
                  <a:pt x="12824" y="1607"/>
                </a:cubicBezTo>
                <a:cubicBezTo>
                  <a:pt x="12830" y="1607"/>
                  <a:pt x="12830" y="1601"/>
                  <a:pt x="12835" y="1607"/>
                </a:cubicBezTo>
                <a:cubicBezTo>
                  <a:pt x="12841" y="1607"/>
                  <a:pt x="12841" y="1613"/>
                  <a:pt x="12847" y="1613"/>
                </a:cubicBezTo>
                <a:cubicBezTo>
                  <a:pt x="12847" y="1619"/>
                  <a:pt x="12853" y="1619"/>
                  <a:pt x="12853" y="1625"/>
                </a:cubicBezTo>
                <a:cubicBezTo>
                  <a:pt x="12853" y="1631"/>
                  <a:pt x="12853" y="1631"/>
                  <a:pt x="12853" y="1636"/>
                </a:cubicBezTo>
                <a:cubicBezTo>
                  <a:pt x="12859" y="1642"/>
                  <a:pt x="12859" y="1642"/>
                  <a:pt x="12859" y="1648"/>
                </a:cubicBezTo>
                <a:cubicBezTo>
                  <a:pt x="12865" y="1654"/>
                  <a:pt x="12871" y="1648"/>
                  <a:pt x="12871" y="1654"/>
                </a:cubicBezTo>
                <a:cubicBezTo>
                  <a:pt x="12877" y="1660"/>
                  <a:pt x="12877" y="1660"/>
                  <a:pt x="12883" y="1666"/>
                </a:cubicBezTo>
                <a:lnTo>
                  <a:pt x="12889" y="1666"/>
                </a:lnTo>
                <a:cubicBezTo>
                  <a:pt x="12901" y="1672"/>
                  <a:pt x="12907" y="1684"/>
                  <a:pt x="12913" y="1690"/>
                </a:cubicBezTo>
                <a:cubicBezTo>
                  <a:pt x="12913" y="1690"/>
                  <a:pt x="12918" y="1690"/>
                  <a:pt x="12924" y="1696"/>
                </a:cubicBezTo>
                <a:cubicBezTo>
                  <a:pt x="12924" y="1696"/>
                  <a:pt x="12924" y="1702"/>
                  <a:pt x="12924" y="1708"/>
                </a:cubicBezTo>
                <a:cubicBezTo>
                  <a:pt x="12924" y="1708"/>
                  <a:pt x="12924" y="1714"/>
                  <a:pt x="12924" y="1720"/>
                </a:cubicBezTo>
                <a:cubicBezTo>
                  <a:pt x="12924" y="1725"/>
                  <a:pt x="12913" y="1725"/>
                  <a:pt x="12913" y="1725"/>
                </a:cubicBezTo>
                <a:cubicBezTo>
                  <a:pt x="12907" y="1731"/>
                  <a:pt x="12913" y="1737"/>
                  <a:pt x="12907" y="1737"/>
                </a:cubicBezTo>
                <a:cubicBezTo>
                  <a:pt x="12907" y="1743"/>
                  <a:pt x="12901" y="1737"/>
                  <a:pt x="12895" y="1737"/>
                </a:cubicBezTo>
                <a:cubicBezTo>
                  <a:pt x="12889" y="1737"/>
                  <a:pt x="12889" y="1737"/>
                  <a:pt x="12889" y="1737"/>
                </a:cubicBezTo>
                <a:cubicBezTo>
                  <a:pt x="12877" y="1737"/>
                  <a:pt x="12871" y="1743"/>
                  <a:pt x="12865" y="1737"/>
                </a:cubicBezTo>
                <a:cubicBezTo>
                  <a:pt x="12853" y="1737"/>
                  <a:pt x="12847" y="1731"/>
                  <a:pt x="12841" y="1725"/>
                </a:cubicBezTo>
                <a:cubicBezTo>
                  <a:pt x="12830" y="1720"/>
                  <a:pt x="12824" y="1708"/>
                  <a:pt x="12824" y="1690"/>
                </a:cubicBezTo>
                <a:cubicBezTo>
                  <a:pt x="12818" y="1690"/>
                  <a:pt x="12812" y="1684"/>
                  <a:pt x="12806" y="1684"/>
                </a:cubicBezTo>
                <a:cubicBezTo>
                  <a:pt x="12788" y="1684"/>
                  <a:pt x="12782" y="1684"/>
                  <a:pt x="12770" y="1678"/>
                </a:cubicBezTo>
                <a:cubicBezTo>
                  <a:pt x="12764" y="1678"/>
                  <a:pt x="12764" y="1672"/>
                  <a:pt x="12758" y="1666"/>
                </a:cubicBezTo>
                <a:cubicBezTo>
                  <a:pt x="12758" y="1666"/>
                  <a:pt x="12752" y="1660"/>
                  <a:pt x="12747" y="1660"/>
                </a:cubicBezTo>
                <a:cubicBezTo>
                  <a:pt x="12741" y="1654"/>
                  <a:pt x="12735" y="1660"/>
                  <a:pt x="12729" y="1660"/>
                </a:cubicBezTo>
                <a:cubicBezTo>
                  <a:pt x="12723" y="1660"/>
                  <a:pt x="12717" y="1654"/>
                  <a:pt x="12717" y="1654"/>
                </a:cubicBezTo>
                <a:cubicBezTo>
                  <a:pt x="12705" y="1654"/>
                  <a:pt x="12699" y="1654"/>
                  <a:pt x="12693" y="1654"/>
                </a:cubicBezTo>
                <a:cubicBezTo>
                  <a:pt x="12687" y="1654"/>
                  <a:pt x="12681" y="1648"/>
                  <a:pt x="12681" y="1642"/>
                </a:cubicBezTo>
                <a:cubicBezTo>
                  <a:pt x="12675" y="1636"/>
                  <a:pt x="12681" y="1631"/>
                  <a:pt x="12675" y="1631"/>
                </a:cubicBezTo>
                <a:cubicBezTo>
                  <a:pt x="12669" y="1625"/>
                  <a:pt x="12669" y="1625"/>
                  <a:pt x="12664" y="1625"/>
                </a:cubicBezTo>
                <a:cubicBezTo>
                  <a:pt x="12658" y="1625"/>
                  <a:pt x="12658" y="1625"/>
                  <a:pt x="12652" y="1625"/>
                </a:cubicBezTo>
                <a:cubicBezTo>
                  <a:pt x="12646" y="1619"/>
                  <a:pt x="12640" y="1619"/>
                  <a:pt x="12640" y="1613"/>
                </a:cubicBezTo>
                <a:cubicBezTo>
                  <a:pt x="12634" y="1613"/>
                  <a:pt x="12628" y="1607"/>
                  <a:pt x="12628" y="1607"/>
                </a:cubicBezTo>
                <a:cubicBezTo>
                  <a:pt x="12569" y="1607"/>
                  <a:pt x="12569" y="1607"/>
                  <a:pt x="12569" y="1607"/>
                </a:cubicBezTo>
                <a:cubicBezTo>
                  <a:pt x="12563" y="1607"/>
                  <a:pt x="12563" y="1607"/>
                  <a:pt x="12557" y="1601"/>
                </a:cubicBezTo>
                <a:cubicBezTo>
                  <a:pt x="12557" y="1601"/>
                  <a:pt x="12557" y="1595"/>
                  <a:pt x="12551" y="1589"/>
                </a:cubicBezTo>
                <a:cubicBezTo>
                  <a:pt x="12551" y="1589"/>
                  <a:pt x="12545" y="1583"/>
                  <a:pt x="12539" y="1583"/>
                </a:cubicBezTo>
                <a:cubicBezTo>
                  <a:pt x="12480" y="1583"/>
                  <a:pt x="12480" y="1583"/>
                  <a:pt x="12480" y="1583"/>
                </a:cubicBezTo>
                <a:cubicBezTo>
                  <a:pt x="12468" y="1583"/>
                  <a:pt x="12468" y="1577"/>
                  <a:pt x="12456" y="1571"/>
                </a:cubicBezTo>
                <a:cubicBezTo>
                  <a:pt x="12450" y="1565"/>
                  <a:pt x="12444" y="1559"/>
                  <a:pt x="12432" y="1559"/>
                </a:cubicBezTo>
                <a:cubicBezTo>
                  <a:pt x="12432" y="1554"/>
                  <a:pt x="12426" y="1554"/>
                  <a:pt x="12426" y="1554"/>
                </a:cubicBezTo>
                <a:cubicBezTo>
                  <a:pt x="12420" y="1554"/>
                  <a:pt x="12420" y="1548"/>
                  <a:pt x="12420" y="1542"/>
                </a:cubicBezTo>
                <a:cubicBezTo>
                  <a:pt x="12414" y="1542"/>
                  <a:pt x="12409" y="1542"/>
                  <a:pt x="12409" y="1542"/>
                </a:cubicBezTo>
                <a:cubicBezTo>
                  <a:pt x="12403" y="1536"/>
                  <a:pt x="12397" y="1536"/>
                  <a:pt x="12397" y="1530"/>
                </a:cubicBezTo>
                <a:cubicBezTo>
                  <a:pt x="12391" y="1530"/>
                  <a:pt x="12397" y="1524"/>
                  <a:pt x="12391" y="1518"/>
                </a:cubicBezTo>
                <a:cubicBezTo>
                  <a:pt x="12391" y="1518"/>
                  <a:pt x="12385" y="1518"/>
                  <a:pt x="12379" y="1518"/>
                </a:cubicBezTo>
                <a:cubicBezTo>
                  <a:pt x="12373" y="1518"/>
                  <a:pt x="12367" y="1518"/>
                  <a:pt x="12361" y="1518"/>
                </a:cubicBezTo>
                <a:cubicBezTo>
                  <a:pt x="12355" y="1518"/>
                  <a:pt x="12355" y="1518"/>
                  <a:pt x="12355" y="1518"/>
                </a:cubicBezTo>
                <a:cubicBezTo>
                  <a:pt x="12355" y="1518"/>
                  <a:pt x="12349" y="1518"/>
                  <a:pt x="12349" y="1524"/>
                </a:cubicBezTo>
                <a:cubicBezTo>
                  <a:pt x="12343" y="1524"/>
                  <a:pt x="12337" y="1530"/>
                  <a:pt x="12337" y="1536"/>
                </a:cubicBezTo>
                <a:cubicBezTo>
                  <a:pt x="12337" y="1542"/>
                  <a:pt x="12337" y="1548"/>
                  <a:pt x="12337" y="1554"/>
                </a:cubicBezTo>
                <a:cubicBezTo>
                  <a:pt x="12337" y="1559"/>
                  <a:pt x="12343" y="1559"/>
                  <a:pt x="12349" y="1565"/>
                </a:cubicBezTo>
                <a:cubicBezTo>
                  <a:pt x="12355" y="1565"/>
                  <a:pt x="12361" y="1565"/>
                  <a:pt x="12361" y="1571"/>
                </a:cubicBezTo>
                <a:cubicBezTo>
                  <a:pt x="12361" y="1577"/>
                  <a:pt x="12361" y="1577"/>
                  <a:pt x="12361" y="1583"/>
                </a:cubicBezTo>
                <a:cubicBezTo>
                  <a:pt x="12361" y="1589"/>
                  <a:pt x="12361" y="1589"/>
                  <a:pt x="12361" y="1595"/>
                </a:cubicBezTo>
                <a:cubicBezTo>
                  <a:pt x="12367" y="1595"/>
                  <a:pt x="12373" y="1595"/>
                  <a:pt x="12385" y="1595"/>
                </a:cubicBezTo>
                <a:cubicBezTo>
                  <a:pt x="12391" y="1595"/>
                  <a:pt x="12391" y="1601"/>
                  <a:pt x="12397" y="1601"/>
                </a:cubicBezTo>
                <a:cubicBezTo>
                  <a:pt x="12397" y="1601"/>
                  <a:pt x="12403" y="1601"/>
                  <a:pt x="12409" y="1601"/>
                </a:cubicBezTo>
                <a:cubicBezTo>
                  <a:pt x="12409" y="1601"/>
                  <a:pt x="12414" y="1601"/>
                  <a:pt x="12420" y="1607"/>
                </a:cubicBezTo>
                <a:cubicBezTo>
                  <a:pt x="12420" y="1607"/>
                  <a:pt x="12420" y="1613"/>
                  <a:pt x="12420" y="1619"/>
                </a:cubicBezTo>
                <a:cubicBezTo>
                  <a:pt x="12420" y="1625"/>
                  <a:pt x="12426" y="1625"/>
                  <a:pt x="12426" y="1631"/>
                </a:cubicBezTo>
                <a:cubicBezTo>
                  <a:pt x="12432" y="1636"/>
                  <a:pt x="12444" y="1636"/>
                  <a:pt x="12456" y="1642"/>
                </a:cubicBezTo>
                <a:cubicBezTo>
                  <a:pt x="12462" y="1642"/>
                  <a:pt x="12462" y="1642"/>
                  <a:pt x="12468" y="1648"/>
                </a:cubicBezTo>
                <a:cubicBezTo>
                  <a:pt x="12468" y="1648"/>
                  <a:pt x="12474" y="1648"/>
                  <a:pt x="12474" y="1654"/>
                </a:cubicBezTo>
                <a:cubicBezTo>
                  <a:pt x="12474" y="1660"/>
                  <a:pt x="12474" y="1666"/>
                  <a:pt x="12474" y="1666"/>
                </a:cubicBezTo>
                <a:cubicBezTo>
                  <a:pt x="12474" y="1672"/>
                  <a:pt x="12468" y="1678"/>
                  <a:pt x="12468" y="1678"/>
                </a:cubicBezTo>
                <a:cubicBezTo>
                  <a:pt x="12462" y="1690"/>
                  <a:pt x="12456" y="1696"/>
                  <a:pt x="12450" y="1702"/>
                </a:cubicBezTo>
                <a:cubicBezTo>
                  <a:pt x="12444" y="1702"/>
                  <a:pt x="12444" y="1702"/>
                  <a:pt x="12438" y="1702"/>
                </a:cubicBezTo>
                <a:cubicBezTo>
                  <a:pt x="12426" y="1702"/>
                  <a:pt x="12426" y="1702"/>
                  <a:pt x="12426" y="1702"/>
                </a:cubicBezTo>
                <a:cubicBezTo>
                  <a:pt x="12420" y="1702"/>
                  <a:pt x="12420" y="1696"/>
                  <a:pt x="12414" y="1702"/>
                </a:cubicBezTo>
                <a:cubicBezTo>
                  <a:pt x="12409" y="1702"/>
                  <a:pt x="12409" y="1708"/>
                  <a:pt x="12409" y="1714"/>
                </a:cubicBezTo>
                <a:cubicBezTo>
                  <a:pt x="12409" y="1714"/>
                  <a:pt x="12409" y="1720"/>
                  <a:pt x="12409" y="1725"/>
                </a:cubicBezTo>
                <a:cubicBezTo>
                  <a:pt x="12403" y="1725"/>
                  <a:pt x="12403" y="1731"/>
                  <a:pt x="12403" y="1731"/>
                </a:cubicBezTo>
                <a:cubicBezTo>
                  <a:pt x="12397" y="1737"/>
                  <a:pt x="12391" y="1737"/>
                  <a:pt x="12391" y="1737"/>
                </a:cubicBezTo>
                <a:cubicBezTo>
                  <a:pt x="12379" y="1737"/>
                  <a:pt x="12379" y="1737"/>
                  <a:pt x="12379" y="1737"/>
                </a:cubicBezTo>
                <a:cubicBezTo>
                  <a:pt x="12379" y="1725"/>
                  <a:pt x="12379" y="1725"/>
                  <a:pt x="12379" y="1714"/>
                </a:cubicBezTo>
                <a:cubicBezTo>
                  <a:pt x="12379" y="1708"/>
                  <a:pt x="12379" y="1708"/>
                  <a:pt x="12379" y="1702"/>
                </a:cubicBezTo>
                <a:cubicBezTo>
                  <a:pt x="12379" y="1696"/>
                  <a:pt x="12379" y="1690"/>
                  <a:pt x="12379" y="1678"/>
                </a:cubicBezTo>
                <a:cubicBezTo>
                  <a:pt x="12379" y="1672"/>
                  <a:pt x="12379" y="1672"/>
                  <a:pt x="12379" y="1666"/>
                </a:cubicBezTo>
                <a:cubicBezTo>
                  <a:pt x="12361" y="1666"/>
                  <a:pt x="12361" y="1666"/>
                  <a:pt x="12361" y="1666"/>
                </a:cubicBezTo>
                <a:cubicBezTo>
                  <a:pt x="12355" y="1672"/>
                  <a:pt x="12349" y="1666"/>
                  <a:pt x="12349" y="1672"/>
                </a:cubicBezTo>
                <a:cubicBezTo>
                  <a:pt x="12343" y="1672"/>
                  <a:pt x="12343" y="1678"/>
                  <a:pt x="12337" y="1678"/>
                </a:cubicBezTo>
                <a:cubicBezTo>
                  <a:pt x="12337" y="1684"/>
                  <a:pt x="12337" y="1690"/>
                  <a:pt x="12332" y="1690"/>
                </a:cubicBezTo>
                <a:cubicBezTo>
                  <a:pt x="12332" y="1696"/>
                  <a:pt x="12332" y="1702"/>
                  <a:pt x="12325" y="1702"/>
                </a:cubicBezTo>
                <a:cubicBezTo>
                  <a:pt x="12320" y="1708"/>
                  <a:pt x="12314" y="1702"/>
                  <a:pt x="12302" y="1702"/>
                </a:cubicBezTo>
                <a:cubicBezTo>
                  <a:pt x="12290" y="1702"/>
                  <a:pt x="12290" y="1702"/>
                  <a:pt x="12290" y="1702"/>
                </a:cubicBezTo>
                <a:cubicBezTo>
                  <a:pt x="12284" y="1702"/>
                  <a:pt x="12278" y="1702"/>
                  <a:pt x="12272" y="1702"/>
                </a:cubicBezTo>
                <a:cubicBezTo>
                  <a:pt x="12266" y="1702"/>
                  <a:pt x="12260" y="1696"/>
                  <a:pt x="12254" y="1702"/>
                </a:cubicBezTo>
                <a:cubicBezTo>
                  <a:pt x="12248" y="1702"/>
                  <a:pt x="12254" y="1708"/>
                  <a:pt x="12248" y="1714"/>
                </a:cubicBezTo>
                <a:cubicBezTo>
                  <a:pt x="12243" y="1714"/>
                  <a:pt x="12248" y="1720"/>
                  <a:pt x="12243" y="1725"/>
                </a:cubicBezTo>
                <a:cubicBezTo>
                  <a:pt x="12237" y="1725"/>
                  <a:pt x="12231" y="1725"/>
                  <a:pt x="12225" y="1725"/>
                </a:cubicBezTo>
                <a:cubicBezTo>
                  <a:pt x="12213" y="1725"/>
                  <a:pt x="12213" y="1725"/>
                  <a:pt x="12213" y="1725"/>
                </a:cubicBezTo>
                <a:cubicBezTo>
                  <a:pt x="12213" y="1725"/>
                  <a:pt x="12207" y="1720"/>
                  <a:pt x="12201" y="1720"/>
                </a:cubicBezTo>
                <a:cubicBezTo>
                  <a:pt x="12195" y="1720"/>
                  <a:pt x="12195" y="1720"/>
                  <a:pt x="12195" y="1720"/>
                </a:cubicBezTo>
                <a:cubicBezTo>
                  <a:pt x="12166" y="1720"/>
                  <a:pt x="12166" y="1720"/>
                  <a:pt x="12166" y="1720"/>
                </a:cubicBezTo>
                <a:cubicBezTo>
                  <a:pt x="12159" y="1720"/>
                  <a:pt x="12159" y="1720"/>
                  <a:pt x="12154" y="1720"/>
                </a:cubicBezTo>
                <a:cubicBezTo>
                  <a:pt x="12154" y="1749"/>
                  <a:pt x="12154" y="1749"/>
                  <a:pt x="12154" y="1749"/>
                </a:cubicBezTo>
                <a:cubicBezTo>
                  <a:pt x="12118" y="1749"/>
                  <a:pt x="12118" y="1749"/>
                  <a:pt x="12118" y="1749"/>
                </a:cubicBezTo>
                <a:lnTo>
                  <a:pt x="12112" y="1743"/>
                </a:lnTo>
                <a:cubicBezTo>
                  <a:pt x="12106" y="1737"/>
                  <a:pt x="12106" y="1737"/>
                  <a:pt x="12106" y="1731"/>
                </a:cubicBezTo>
                <a:cubicBezTo>
                  <a:pt x="12100" y="1725"/>
                  <a:pt x="12094" y="1731"/>
                  <a:pt x="12094" y="1725"/>
                </a:cubicBezTo>
                <a:lnTo>
                  <a:pt x="12100" y="1720"/>
                </a:lnTo>
                <a:cubicBezTo>
                  <a:pt x="12100" y="1714"/>
                  <a:pt x="12100" y="1708"/>
                  <a:pt x="12100" y="1708"/>
                </a:cubicBezTo>
                <a:cubicBezTo>
                  <a:pt x="12100" y="1696"/>
                  <a:pt x="12106" y="1690"/>
                  <a:pt x="12112" y="1684"/>
                </a:cubicBezTo>
                <a:cubicBezTo>
                  <a:pt x="12106" y="1672"/>
                  <a:pt x="12106" y="1672"/>
                  <a:pt x="12106" y="1672"/>
                </a:cubicBezTo>
                <a:cubicBezTo>
                  <a:pt x="12100" y="1672"/>
                  <a:pt x="12100" y="1672"/>
                  <a:pt x="12094" y="1672"/>
                </a:cubicBezTo>
                <a:cubicBezTo>
                  <a:pt x="12094" y="1678"/>
                  <a:pt x="12094" y="1684"/>
                  <a:pt x="12088" y="1684"/>
                </a:cubicBezTo>
                <a:cubicBezTo>
                  <a:pt x="12088" y="1690"/>
                  <a:pt x="12082" y="1690"/>
                  <a:pt x="12077" y="1690"/>
                </a:cubicBezTo>
                <a:cubicBezTo>
                  <a:pt x="12077" y="1690"/>
                  <a:pt x="12071" y="1690"/>
                  <a:pt x="12065" y="1690"/>
                </a:cubicBezTo>
                <a:cubicBezTo>
                  <a:pt x="12059" y="1690"/>
                  <a:pt x="12047" y="1690"/>
                  <a:pt x="12041" y="1696"/>
                </a:cubicBezTo>
                <a:cubicBezTo>
                  <a:pt x="12035" y="1696"/>
                  <a:pt x="12035" y="1702"/>
                  <a:pt x="12035" y="1708"/>
                </a:cubicBezTo>
                <a:cubicBezTo>
                  <a:pt x="12023" y="1708"/>
                  <a:pt x="12017" y="1714"/>
                  <a:pt x="12011" y="1720"/>
                </a:cubicBezTo>
                <a:cubicBezTo>
                  <a:pt x="11993" y="1720"/>
                  <a:pt x="11993" y="1720"/>
                  <a:pt x="11993" y="1720"/>
                </a:cubicBezTo>
                <a:cubicBezTo>
                  <a:pt x="11982" y="1720"/>
                  <a:pt x="11970" y="1714"/>
                  <a:pt x="11958" y="1720"/>
                </a:cubicBezTo>
                <a:cubicBezTo>
                  <a:pt x="11952" y="1720"/>
                  <a:pt x="11952" y="1725"/>
                  <a:pt x="11946" y="1725"/>
                </a:cubicBezTo>
                <a:lnTo>
                  <a:pt x="11946" y="1737"/>
                </a:lnTo>
                <a:cubicBezTo>
                  <a:pt x="11940" y="1737"/>
                  <a:pt x="11934" y="1743"/>
                  <a:pt x="11934" y="1743"/>
                </a:cubicBezTo>
                <a:cubicBezTo>
                  <a:pt x="11928" y="1743"/>
                  <a:pt x="11928" y="1743"/>
                  <a:pt x="11922" y="1743"/>
                </a:cubicBezTo>
                <a:cubicBezTo>
                  <a:pt x="11911" y="1743"/>
                  <a:pt x="11911" y="1743"/>
                  <a:pt x="11911" y="1743"/>
                </a:cubicBezTo>
                <a:cubicBezTo>
                  <a:pt x="11905" y="1743"/>
                  <a:pt x="11905" y="1743"/>
                  <a:pt x="11899" y="1743"/>
                </a:cubicBezTo>
                <a:cubicBezTo>
                  <a:pt x="11887" y="1749"/>
                  <a:pt x="11881" y="1749"/>
                  <a:pt x="11875" y="1749"/>
                </a:cubicBezTo>
                <a:cubicBezTo>
                  <a:pt x="11869" y="1755"/>
                  <a:pt x="11863" y="1755"/>
                  <a:pt x="11863" y="1761"/>
                </a:cubicBezTo>
                <a:cubicBezTo>
                  <a:pt x="11851" y="1767"/>
                  <a:pt x="11845" y="1773"/>
                  <a:pt x="11839" y="1779"/>
                </a:cubicBezTo>
                <a:cubicBezTo>
                  <a:pt x="11834" y="1785"/>
                  <a:pt x="11827" y="1785"/>
                  <a:pt x="11822" y="1791"/>
                </a:cubicBezTo>
                <a:cubicBezTo>
                  <a:pt x="11810" y="1791"/>
                  <a:pt x="11792" y="1785"/>
                  <a:pt x="11780" y="1791"/>
                </a:cubicBezTo>
                <a:cubicBezTo>
                  <a:pt x="11774" y="1791"/>
                  <a:pt x="11774" y="1797"/>
                  <a:pt x="11768" y="1802"/>
                </a:cubicBezTo>
                <a:cubicBezTo>
                  <a:pt x="11768" y="1809"/>
                  <a:pt x="11768" y="1809"/>
                  <a:pt x="11774" y="1814"/>
                </a:cubicBezTo>
                <a:cubicBezTo>
                  <a:pt x="11774" y="1820"/>
                  <a:pt x="11786" y="1820"/>
                  <a:pt x="11786" y="1826"/>
                </a:cubicBezTo>
                <a:cubicBezTo>
                  <a:pt x="11786" y="1838"/>
                  <a:pt x="11786" y="1838"/>
                  <a:pt x="11780" y="1844"/>
                </a:cubicBezTo>
                <a:cubicBezTo>
                  <a:pt x="11774" y="1850"/>
                  <a:pt x="11762" y="1850"/>
                  <a:pt x="11756" y="1856"/>
                </a:cubicBezTo>
                <a:cubicBezTo>
                  <a:pt x="11750" y="1862"/>
                  <a:pt x="11750" y="1862"/>
                  <a:pt x="11745" y="1868"/>
                </a:cubicBezTo>
                <a:cubicBezTo>
                  <a:pt x="11739" y="1868"/>
                  <a:pt x="11739" y="1868"/>
                  <a:pt x="11733" y="1868"/>
                </a:cubicBezTo>
                <a:cubicBezTo>
                  <a:pt x="11727" y="1868"/>
                  <a:pt x="11727" y="1868"/>
                  <a:pt x="11721" y="1868"/>
                </a:cubicBezTo>
                <a:cubicBezTo>
                  <a:pt x="11715" y="1868"/>
                  <a:pt x="11715" y="1868"/>
                  <a:pt x="11709" y="1868"/>
                </a:cubicBezTo>
                <a:cubicBezTo>
                  <a:pt x="11697" y="1868"/>
                  <a:pt x="11697" y="1880"/>
                  <a:pt x="11691" y="1880"/>
                </a:cubicBezTo>
                <a:cubicBezTo>
                  <a:pt x="11685" y="1880"/>
                  <a:pt x="11685" y="1880"/>
                  <a:pt x="11685" y="1880"/>
                </a:cubicBezTo>
                <a:cubicBezTo>
                  <a:pt x="11679" y="1880"/>
                  <a:pt x="11679" y="1868"/>
                  <a:pt x="11673" y="1868"/>
                </a:cubicBezTo>
                <a:cubicBezTo>
                  <a:pt x="11673" y="1862"/>
                  <a:pt x="11668" y="1862"/>
                  <a:pt x="11661" y="1862"/>
                </a:cubicBezTo>
                <a:cubicBezTo>
                  <a:pt x="11656" y="1856"/>
                  <a:pt x="11656" y="1850"/>
                  <a:pt x="11650" y="1850"/>
                </a:cubicBezTo>
                <a:cubicBezTo>
                  <a:pt x="11650" y="1844"/>
                  <a:pt x="11650" y="1838"/>
                  <a:pt x="11650" y="1838"/>
                </a:cubicBezTo>
                <a:cubicBezTo>
                  <a:pt x="11644" y="1832"/>
                  <a:pt x="11638" y="1826"/>
                  <a:pt x="11638" y="1820"/>
                </a:cubicBezTo>
                <a:cubicBezTo>
                  <a:pt x="11638" y="1809"/>
                  <a:pt x="11638" y="1802"/>
                  <a:pt x="11638" y="1791"/>
                </a:cubicBezTo>
                <a:cubicBezTo>
                  <a:pt x="11703" y="1791"/>
                  <a:pt x="11703" y="1791"/>
                  <a:pt x="11703" y="1791"/>
                </a:cubicBezTo>
                <a:cubicBezTo>
                  <a:pt x="11703" y="1755"/>
                  <a:pt x="11703" y="1755"/>
                  <a:pt x="11703" y="1755"/>
                </a:cubicBezTo>
                <a:cubicBezTo>
                  <a:pt x="11697" y="1755"/>
                  <a:pt x="11697" y="1749"/>
                  <a:pt x="11691" y="1743"/>
                </a:cubicBezTo>
                <a:cubicBezTo>
                  <a:pt x="11685" y="1743"/>
                  <a:pt x="11679" y="1743"/>
                  <a:pt x="11679" y="1743"/>
                </a:cubicBezTo>
                <a:cubicBezTo>
                  <a:pt x="11673" y="1737"/>
                  <a:pt x="11673" y="1737"/>
                  <a:pt x="11673" y="1731"/>
                </a:cubicBezTo>
                <a:cubicBezTo>
                  <a:pt x="11668" y="1725"/>
                  <a:pt x="11668" y="1725"/>
                  <a:pt x="11661" y="1720"/>
                </a:cubicBezTo>
                <a:cubicBezTo>
                  <a:pt x="11661" y="1714"/>
                  <a:pt x="11661" y="1708"/>
                  <a:pt x="11656" y="1708"/>
                </a:cubicBezTo>
                <a:cubicBezTo>
                  <a:pt x="11644" y="1708"/>
                  <a:pt x="11638" y="1714"/>
                  <a:pt x="11632" y="1714"/>
                </a:cubicBezTo>
                <a:cubicBezTo>
                  <a:pt x="11626" y="1714"/>
                  <a:pt x="11626" y="1714"/>
                  <a:pt x="11626" y="1714"/>
                </a:cubicBezTo>
                <a:cubicBezTo>
                  <a:pt x="11620" y="1714"/>
                  <a:pt x="11620" y="1708"/>
                  <a:pt x="11614" y="1702"/>
                </a:cubicBezTo>
                <a:cubicBezTo>
                  <a:pt x="11608" y="1702"/>
                  <a:pt x="11602" y="1702"/>
                  <a:pt x="11602" y="1702"/>
                </a:cubicBezTo>
                <a:cubicBezTo>
                  <a:pt x="11590" y="1696"/>
                  <a:pt x="11584" y="1702"/>
                  <a:pt x="11579" y="1702"/>
                </a:cubicBezTo>
                <a:cubicBezTo>
                  <a:pt x="11555" y="1702"/>
                  <a:pt x="11555" y="1702"/>
                  <a:pt x="11555" y="1702"/>
                </a:cubicBezTo>
                <a:cubicBezTo>
                  <a:pt x="11549" y="1702"/>
                  <a:pt x="11543" y="1702"/>
                  <a:pt x="11543" y="1702"/>
                </a:cubicBezTo>
                <a:cubicBezTo>
                  <a:pt x="11537" y="1702"/>
                  <a:pt x="11537" y="1702"/>
                  <a:pt x="11531" y="1702"/>
                </a:cubicBezTo>
                <a:cubicBezTo>
                  <a:pt x="11531" y="1725"/>
                  <a:pt x="11531" y="1725"/>
                  <a:pt x="11531" y="1725"/>
                </a:cubicBezTo>
                <a:cubicBezTo>
                  <a:pt x="11543" y="1725"/>
                  <a:pt x="11549" y="1725"/>
                  <a:pt x="11555" y="1725"/>
                </a:cubicBezTo>
                <a:cubicBezTo>
                  <a:pt x="11561" y="1725"/>
                  <a:pt x="11561" y="1731"/>
                  <a:pt x="11567" y="1731"/>
                </a:cubicBezTo>
                <a:cubicBezTo>
                  <a:pt x="11567" y="1802"/>
                  <a:pt x="11567" y="1802"/>
                  <a:pt x="11567" y="1802"/>
                </a:cubicBezTo>
                <a:cubicBezTo>
                  <a:pt x="11567" y="1809"/>
                  <a:pt x="11561" y="1809"/>
                  <a:pt x="11561" y="1814"/>
                </a:cubicBezTo>
                <a:cubicBezTo>
                  <a:pt x="11555" y="1820"/>
                  <a:pt x="11549" y="1814"/>
                  <a:pt x="11549" y="1820"/>
                </a:cubicBezTo>
                <a:cubicBezTo>
                  <a:pt x="11549" y="1826"/>
                  <a:pt x="11549" y="1832"/>
                  <a:pt x="11549" y="1832"/>
                </a:cubicBezTo>
                <a:cubicBezTo>
                  <a:pt x="11549" y="1838"/>
                  <a:pt x="11549" y="1844"/>
                  <a:pt x="11549" y="1844"/>
                </a:cubicBezTo>
                <a:cubicBezTo>
                  <a:pt x="11555" y="1850"/>
                  <a:pt x="11561" y="1844"/>
                  <a:pt x="11561" y="1850"/>
                </a:cubicBezTo>
                <a:cubicBezTo>
                  <a:pt x="11567" y="1850"/>
                  <a:pt x="11567" y="1850"/>
                  <a:pt x="11573" y="1856"/>
                </a:cubicBezTo>
                <a:cubicBezTo>
                  <a:pt x="11579" y="1856"/>
                  <a:pt x="11579" y="1862"/>
                  <a:pt x="11579" y="1868"/>
                </a:cubicBezTo>
                <a:cubicBezTo>
                  <a:pt x="11584" y="1868"/>
                  <a:pt x="11590" y="1874"/>
                  <a:pt x="11590" y="1880"/>
                </a:cubicBezTo>
                <a:cubicBezTo>
                  <a:pt x="11590" y="1886"/>
                  <a:pt x="11590" y="1886"/>
                  <a:pt x="11590" y="1886"/>
                </a:cubicBezTo>
                <a:cubicBezTo>
                  <a:pt x="11590" y="1891"/>
                  <a:pt x="11584" y="1886"/>
                  <a:pt x="11584" y="1891"/>
                </a:cubicBezTo>
                <a:cubicBezTo>
                  <a:pt x="11584" y="1897"/>
                  <a:pt x="11584" y="1897"/>
                  <a:pt x="11584" y="1903"/>
                </a:cubicBezTo>
                <a:cubicBezTo>
                  <a:pt x="11584" y="1915"/>
                  <a:pt x="11584" y="1921"/>
                  <a:pt x="11584" y="1939"/>
                </a:cubicBezTo>
                <a:cubicBezTo>
                  <a:pt x="11584" y="1939"/>
                  <a:pt x="11584" y="1939"/>
                  <a:pt x="11584" y="1945"/>
                </a:cubicBezTo>
                <a:cubicBezTo>
                  <a:pt x="11573" y="1939"/>
                  <a:pt x="11567" y="1939"/>
                  <a:pt x="11561" y="1939"/>
                </a:cubicBezTo>
                <a:cubicBezTo>
                  <a:pt x="11555" y="1939"/>
                  <a:pt x="11549" y="1939"/>
                  <a:pt x="11549" y="1939"/>
                </a:cubicBezTo>
                <a:cubicBezTo>
                  <a:pt x="11543" y="1939"/>
                  <a:pt x="11537" y="1933"/>
                  <a:pt x="11537" y="1933"/>
                </a:cubicBezTo>
                <a:cubicBezTo>
                  <a:pt x="11531" y="1927"/>
                  <a:pt x="11537" y="1921"/>
                  <a:pt x="11537" y="1921"/>
                </a:cubicBezTo>
                <a:cubicBezTo>
                  <a:pt x="11531" y="1915"/>
                  <a:pt x="11531" y="1909"/>
                  <a:pt x="11525" y="1909"/>
                </a:cubicBezTo>
                <a:cubicBezTo>
                  <a:pt x="11525" y="1903"/>
                  <a:pt x="11519" y="1909"/>
                  <a:pt x="11513" y="1909"/>
                </a:cubicBezTo>
                <a:cubicBezTo>
                  <a:pt x="11507" y="1909"/>
                  <a:pt x="11507" y="1909"/>
                  <a:pt x="11501" y="1909"/>
                </a:cubicBezTo>
                <a:cubicBezTo>
                  <a:pt x="11495" y="1909"/>
                  <a:pt x="11495" y="1915"/>
                  <a:pt x="11490" y="1915"/>
                </a:cubicBezTo>
                <a:cubicBezTo>
                  <a:pt x="11484" y="1915"/>
                  <a:pt x="11484" y="1915"/>
                  <a:pt x="11478" y="1915"/>
                </a:cubicBezTo>
                <a:cubicBezTo>
                  <a:pt x="11466" y="1915"/>
                  <a:pt x="11460" y="1915"/>
                  <a:pt x="11454" y="1915"/>
                </a:cubicBezTo>
                <a:cubicBezTo>
                  <a:pt x="11448" y="1915"/>
                  <a:pt x="11448" y="1921"/>
                  <a:pt x="11442" y="1921"/>
                </a:cubicBezTo>
                <a:cubicBezTo>
                  <a:pt x="11442" y="1921"/>
                  <a:pt x="11442" y="1927"/>
                  <a:pt x="11442" y="1933"/>
                </a:cubicBezTo>
                <a:cubicBezTo>
                  <a:pt x="11442" y="1933"/>
                  <a:pt x="11442" y="1939"/>
                  <a:pt x="11436" y="1945"/>
                </a:cubicBezTo>
                <a:cubicBezTo>
                  <a:pt x="11436" y="1945"/>
                  <a:pt x="11430" y="1945"/>
                  <a:pt x="11424" y="1951"/>
                </a:cubicBezTo>
                <a:lnTo>
                  <a:pt x="11418" y="1951"/>
                </a:lnTo>
                <a:cubicBezTo>
                  <a:pt x="11407" y="1951"/>
                  <a:pt x="11401" y="1957"/>
                  <a:pt x="11395" y="1957"/>
                </a:cubicBezTo>
                <a:cubicBezTo>
                  <a:pt x="11389" y="1957"/>
                  <a:pt x="11383" y="1957"/>
                  <a:pt x="11377" y="1957"/>
                </a:cubicBezTo>
                <a:cubicBezTo>
                  <a:pt x="11371" y="1963"/>
                  <a:pt x="11371" y="1963"/>
                  <a:pt x="11365" y="1968"/>
                </a:cubicBezTo>
                <a:cubicBezTo>
                  <a:pt x="11365" y="1975"/>
                  <a:pt x="11365" y="1975"/>
                  <a:pt x="11359" y="1980"/>
                </a:cubicBezTo>
                <a:cubicBezTo>
                  <a:pt x="11359" y="1980"/>
                  <a:pt x="11353" y="1986"/>
                  <a:pt x="11347" y="1986"/>
                </a:cubicBezTo>
                <a:cubicBezTo>
                  <a:pt x="11341" y="1992"/>
                  <a:pt x="11335" y="1992"/>
                  <a:pt x="11329" y="1992"/>
                </a:cubicBezTo>
                <a:cubicBezTo>
                  <a:pt x="11329" y="1992"/>
                  <a:pt x="11335" y="1986"/>
                  <a:pt x="11335" y="1992"/>
                </a:cubicBezTo>
                <a:cubicBezTo>
                  <a:pt x="11335" y="1998"/>
                  <a:pt x="11329" y="2004"/>
                  <a:pt x="11335" y="2016"/>
                </a:cubicBezTo>
                <a:cubicBezTo>
                  <a:pt x="11335" y="2016"/>
                  <a:pt x="11335" y="2022"/>
                  <a:pt x="11341" y="2028"/>
                </a:cubicBezTo>
                <a:lnTo>
                  <a:pt x="11341" y="2034"/>
                </a:lnTo>
                <a:cubicBezTo>
                  <a:pt x="11347" y="2040"/>
                  <a:pt x="11347" y="2040"/>
                  <a:pt x="11353" y="2040"/>
                </a:cubicBezTo>
                <a:cubicBezTo>
                  <a:pt x="11359" y="2040"/>
                  <a:pt x="11359" y="2046"/>
                  <a:pt x="11365" y="2046"/>
                </a:cubicBezTo>
                <a:cubicBezTo>
                  <a:pt x="11371" y="2052"/>
                  <a:pt x="11371" y="2057"/>
                  <a:pt x="11371" y="2063"/>
                </a:cubicBezTo>
                <a:cubicBezTo>
                  <a:pt x="11371" y="2069"/>
                  <a:pt x="11365" y="2075"/>
                  <a:pt x="11365" y="2081"/>
                </a:cubicBezTo>
                <a:cubicBezTo>
                  <a:pt x="11365" y="2081"/>
                  <a:pt x="11371" y="2075"/>
                  <a:pt x="11365" y="2075"/>
                </a:cubicBezTo>
                <a:cubicBezTo>
                  <a:pt x="11359" y="2069"/>
                  <a:pt x="11353" y="2075"/>
                  <a:pt x="11347" y="2075"/>
                </a:cubicBezTo>
                <a:cubicBezTo>
                  <a:pt x="11335" y="2075"/>
                  <a:pt x="11329" y="2075"/>
                  <a:pt x="11324" y="2075"/>
                </a:cubicBezTo>
                <a:cubicBezTo>
                  <a:pt x="11312" y="2075"/>
                  <a:pt x="11306" y="2069"/>
                  <a:pt x="11300" y="2069"/>
                </a:cubicBezTo>
                <a:cubicBezTo>
                  <a:pt x="11288" y="2069"/>
                  <a:pt x="11288" y="2069"/>
                  <a:pt x="11288" y="2069"/>
                </a:cubicBezTo>
                <a:cubicBezTo>
                  <a:pt x="11282" y="2069"/>
                  <a:pt x="11282" y="2063"/>
                  <a:pt x="11276" y="2063"/>
                </a:cubicBezTo>
                <a:cubicBezTo>
                  <a:pt x="11264" y="2063"/>
                  <a:pt x="11258" y="2063"/>
                  <a:pt x="11252" y="2063"/>
                </a:cubicBezTo>
                <a:cubicBezTo>
                  <a:pt x="11246" y="2063"/>
                  <a:pt x="11246" y="2057"/>
                  <a:pt x="11241" y="2052"/>
                </a:cubicBezTo>
                <a:cubicBezTo>
                  <a:pt x="11235" y="2052"/>
                  <a:pt x="11229" y="2052"/>
                  <a:pt x="11229" y="2052"/>
                </a:cubicBezTo>
                <a:cubicBezTo>
                  <a:pt x="11223" y="2052"/>
                  <a:pt x="11217" y="2052"/>
                  <a:pt x="11217" y="2052"/>
                </a:cubicBezTo>
                <a:cubicBezTo>
                  <a:pt x="11211" y="2052"/>
                  <a:pt x="11211" y="2046"/>
                  <a:pt x="11205" y="2040"/>
                </a:cubicBezTo>
                <a:cubicBezTo>
                  <a:pt x="11199" y="2040"/>
                  <a:pt x="11199" y="2034"/>
                  <a:pt x="11193" y="2028"/>
                </a:cubicBezTo>
                <a:cubicBezTo>
                  <a:pt x="11193" y="2016"/>
                  <a:pt x="11193" y="2016"/>
                  <a:pt x="11193" y="2016"/>
                </a:cubicBezTo>
                <a:cubicBezTo>
                  <a:pt x="11187" y="2016"/>
                  <a:pt x="11181" y="2022"/>
                  <a:pt x="11181" y="2022"/>
                </a:cubicBezTo>
                <a:cubicBezTo>
                  <a:pt x="11175" y="2028"/>
                  <a:pt x="11175" y="2034"/>
                  <a:pt x="11169" y="2034"/>
                </a:cubicBezTo>
                <a:cubicBezTo>
                  <a:pt x="11169" y="2034"/>
                  <a:pt x="11163" y="2034"/>
                  <a:pt x="11158" y="2034"/>
                </a:cubicBezTo>
                <a:cubicBezTo>
                  <a:pt x="11152" y="2034"/>
                  <a:pt x="11146" y="2040"/>
                  <a:pt x="11146" y="2046"/>
                </a:cubicBezTo>
                <a:cubicBezTo>
                  <a:pt x="11146" y="2057"/>
                  <a:pt x="11152" y="2057"/>
                  <a:pt x="11152" y="2063"/>
                </a:cubicBezTo>
                <a:cubicBezTo>
                  <a:pt x="11158" y="2069"/>
                  <a:pt x="11158" y="2069"/>
                  <a:pt x="11163" y="2075"/>
                </a:cubicBezTo>
                <a:cubicBezTo>
                  <a:pt x="11169" y="2075"/>
                  <a:pt x="11175" y="2075"/>
                  <a:pt x="11175" y="2075"/>
                </a:cubicBezTo>
                <a:cubicBezTo>
                  <a:pt x="11175" y="2081"/>
                  <a:pt x="11175" y="2087"/>
                  <a:pt x="11175" y="2087"/>
                </a:cubicBezTo>
                <a:cubicBezTo>
                  <a:pt x="11175" y="2093"/>
                  <a:pt x="11181" y="2093"/>
                  <a:pt x="11181" y="2099"/>
                </a:cubicBezTo>
                <a:cubicBezTo>
                  <a:pt x="11193" y="2099"/>
                  <a:pt x="11193" y="2099"/>
                  <a:pt x="11193" y="2099"/>
                </a:cubicBezTo>
                <a:cubicBezTo>
                  <a:pt x="11205" y="2099"/>
                  <a:pt x="11211" y="2093"/>
                  <a:pt x="11217" y="2099"/>
                </a:cubicBezTo>
                <a:cubicBezTo>
                  <a:pt x="11229" y="2099"/>
                  <a:pt x="11235" y="2105"/>
                  <a:pt x="11241" y="2111"/>
                </a:cubicBezTo>
                <a:cubicBezTo>
                  <a:pt x="11246" y="2117"/>
                  <a:pt x="11252" y="2117"/>
                  <a:pt x="11252" y="2123"/>
                </a:cubicBezTo>
                <a:cubicBezTo>
                  <a:pt x="11252" y="2129"/>
                  <a:pt x="11241" y="2129"/>
                  <a:pt x="11241" y="2134"/>
                </a:cubicBezTo>
                <a:cubicBezTo>
                  <a:pt x="11187" y="2134"/>
                  <a:pt x="11187" y="2134"/>
                  <a:pt x="11187" y="2134"/>
                </a:cubicBezTo>
                <a:cubicBezTo>
                  <a:pt x="11181" y="2141"/>
                  <a:pt x="11181" y="2146"/>
                  <a:pt x="11181" y="2146"/>
                </a:cubicBezTo>
                <a:cubicBezTo>
                  <a:pt x="11175" y="2146"/>
                  <a:pt x="11169" y="2152"/>
                  <a:pt x="11169" y="2152"/>
                </a:cubicBezTo>
                <a:cubicBezTo>
                  <a:pt x="11163" y="2152"/>
                  <a:pt x="11158" y="2152"/>
                  <a:pt x="11158" y="2146"/>
                </a:cubicBezTo>
                <a:cubicBezTo>
                  <a:pt x="11152" y="2146"/>
                  <a:pt x="11158" y="2141"/>
                  <a:pt x="11152" y="2134"/>
                </a:cubicBezTo>
                <a:cubicBezTo>
                  <a:pt x="11152" y="2134"/>
                  <a:pt x="11146" y="2129"/>
                  <a:pt x="11140" y="2129"/>
                </a:cubicBezTo>
                <a:cubicBezTo>
                  <a:pt x="11134" y="2117"/>
                  <a:pt x="11122" y="2117"/>
                  <a:pt x="11110" y="2111"/>
                </a:cubicBezTo>
                <a:cubicBezTo>
                  <a:pt x="11104" y="2111"/>
                  <a:pt x="11098" y="2117"/>
                  <a:pt x="11098" y="2111"/>
                </a:cubicBezTo>
                <a:cubicBezTo>
                  <a:pt x="11086" y="2111"/>
                  <a:pt x="11080" y="2105"/>
                  <a:pt x="11075" y="2099"/>
                </a:cubicBezTo>
                <a:cubicBezTo>
                  <a:pt x="11075" y="2093"/>
                  <a:pt x="11069" y="2087"/>
                  <a:pt x="11069" y="2087"/>
                </a:cubicBezTo>
                <a:cubicBezTo>
                  <a:pt x="11069" y="2081"/>
                  <a:pt x="11069" y="2075"/>
                  <a:pt x="11069" y="2075"/>
                </a:cubicBezTo>
                <a:cubicBezTo>
                  <a:pt x="11069" y="2057"/>
                  <a:pt x="11069" y="2052"/>
                  <a:pt x="11069" y="2040"/>
                </a:cubicBezTo>
                <a:cubicBezTo>
                  <a:pt x="11033" y="2040"/>
                  <a:pt x="11033" y="2040"/>
                  <a:pt x="11033" y="2040"/>
                </a:cubicBezTo>
                <a:cubicBezTo>
                  <a:pt x="11033" y="2004"/>
                  <a:pt x="11033" y="2004"/>
                  <a:pt x="11033" y="2004"/>
                </a:cubicBezTo>
                <a:cubicBezTo>
                  <a:pt x="11033" y="1986"/>
                  <a:pt x="11039" y="1968"/>
                  <a:pt x="11039" y="1957"/>
                </a:cubicBezTo>
                <a:cubicBezTo>
                  <a:pt x="11039" y="1945"/>
                  <a:pt x="11039" y="1939"/>
                  <a:pt x="11033" y="1933"/>
                </a:cubicBezTo>
                <a:cubicBezTo>
                  <a:pt x="11021" y="1921"/>
                  <a:pt x="11009" y="1927"/>
                  <a:pt x="10997" y="1927"/>
                </a:cubicBezTo>
                <a:cubicBezTo>
                  <a:pt x="10991" y="1927"/>
                  <a:pt x="10991" y="1915"/>
                  <a:pt x="10991" y="1915"/>
                </a:cubicBezTo>
                <a:cubicBezTo>
                  <a:pt x="10986" y="1909"/>
                  <a:pt x="10980" y="1909"/>
                  <a:pt x="10980" y="1903"/>
                </a:cubicBezTo>
                <a:cubicBezTo>
                  <a:pt x="10974" y="1897"/>
                  <a:pt x="10980" y="1886"/>
                  <a:pt x="10968" y="1880"/>
                </a:cubicBezTo>
                <a:cubicBezTo>
                  <a:pt x="10962" y="1874"/>
                  <a:pt x="10956" y="1880"/>
                  <a:pt x="10944" y="1880"/>
                </a:cubicBezTo>
                <a:cubicBezTo>
                  <a:pt x="10938" y="1874"/>
                  <a:pt x="10938" y="1868"/>
                  <a:pt x="10932" y="1868"/>
                </a:cubicBezTo>
                <a:cubicBezTo>
                  <a:pt x="10926" y="1862"/>
                  <a:pt x="10920" y="1856"/>
                  <a:pt x="10909" y="1856"/>
                </a:cubicBezTo>
                <a:cubicBezTo>
                  <a:pt x="10914" y="1844"/>
                  <a:pt x="10914" y="1844"/>
                  <a:pt x="10914" y="1844"/>
                </a:cubicBezTo>
                <a:cubicBezTo>
                  <a:pt x="10914" y="1844"/>
                  <a:pt x="10920" y="1844"/>
                  <a:pt x="10926" y="1844"/>
                </a:cubicBezTo>
                <a:cubicBezTo>
                  <a:pt x="10926" y="1844"/>
                  <a:pt x="10932" y="1844"/>
                  <a:pt x="10938" y="1850"/>
                </a:cubicBezTo>
                <a:cubicBezTo>
                  <a:pt x="10938" y="1850"/>
                  <a:pt x="10938" y="1856"/>
                  <a:pt x="10944" y="1862"/>
                </a:cubicBezTo>
                <a:cubicBezTo>
                  <a:pt x="10950" y="1862"/>
                  <a:pt x="10956" y="1862"/>
                  <a:pt x="10962" y="1868"/>
                </a:cubicBezTo>
                <a:cubicBezTo>
                  <a:pt x="10974" y="1874"/>
                  <a:pt x="10980" y="1880"/>
                  <a:pt x="10986" y="1880"/>
                </a:cubicBezTo>
                <a:cubicBezTo>
                  <a:pt x="10991" y="1886"/>
                  <a:pt x="10997" y="1886"/>
                  <a:pt x="10997" y="1886"/>
                </a:cubicBezTo>
                <a:cubicBezTo>
                  <a:pt x="11015" y="1891"/>
                  <a:pt x="11021" y="1886"/>
                  <a:pt x="11039" y="1886"/>
                </a:cubicBezTo>
                <a:cubicBezTo>
                  <a:pt x="11045" y="1886"/>
                  <a:pt x="11045" y="1886"/>
                  <a:pt x="11051" y="1886"/>
                </a:cubicBezTo>
                <a:cubicBezTo>
                  <a:pt x="11057" y="1891"/>
                  <a:pt x="11057" y="1897"/>
                  <a:pt x="11057" y="1897"/>
                </a:cubicBezTo>
                <a:cubicBezTo>
                  <a:pt x="11069" y="1903"/>
                  <a:pt x="11075" y="1909"/>
                  <a:pt x="11080" y="1909"/>
                </a:cubicBezTo>
                <a:cubicBezTo>
                  <a:pt x="11163" y="1909"/>
                  <a:pt x="11163" y="1909"/>
                  <a:pt x="11163" y="1909"/>
                </a:cubicBezTo>
                <a:cubicBezTo>
                  <a:pt x="11163" y="1909"/>
                  <a:pt x="11169" y="1915"/>
                  <a:pt x="11175" y="1915"/>
                </a:cubicBezTo>
                <a:cubicBezTo>
                  <a:pt x="11175" y="1915"/>
                  <a:pt x="11181" y="1915"/>
                  <a:pt x="11187" y="1915"/>
                </a:cubicBezTo>
                <a:cubicBezTo>
                  <a:pt x="11187" y="1921"/>
                  <a:pt x="11187" y="1927"/>
                  <a:pt x="11193" y="1927"/>
                </a:cubicBezTo>
                <a:lnTo>
                  <a:pt x="11199" y="1933"/>
                </a:lnTo>
                <a:cubicBezTo>
                  <a:pt x="11205" y="1933"/>
                  <a:pt x="11211" y="1933"/>
                  <a:pt x="11211" y="1933"/>
                </a:cubicBezTo>
                <a:cubicBezTo>
                  <a:pt x="11217" y="1933"/>
                  <a:pt x="11223" y="1933"/>
                  <a:pt x="11223" y="1933"/>
                </a:cubicBezTo>
                <a:cubicBezTo>
                  <a:pt x="11235" y="1933"/>
                  <a:pt x="11241" y="1933"/>
                  <a:pt x="11246" y="1933"/>
                </a:cubicBezTo>
                <a:cubicBezTo>
                  <a:pt x="11258" y="1933"/>
                  <a:pt x="11258" y="1933"/>
                  <a:pt x="11258" y="1933"/>
                </a:cubicBezTo>
                <a:cubicBezTo>
                  <a:pt x="11270" y="1933"/>
                  <a:pt x="11270" y="1933"/>
                  <a:pt x="11270" y="1933"/>
                </a:cubicBezTo>
                <a:cubicBezTo>
                  <a:pt x="11276" y="1933"/>
                  <a:pt x="11276" y="1927"/>
                  <a:pt x="11282" y="1927"/>
                </a:cubicBezTo>
                <a:cubicBezTo>
                  <a:pt x="11288" y="1927"/>
                  <a:pt x="11288" y="1927"/>
                  <a:pt x="11294" y="1927"/>
                </a:cubicBezTo>
                <a:cubicBezTo>
                  <a:pt x="11294" y="1927"/>
                  <a:pt x="11300" y="1927"/>
                  <a:pt x="11306" y="1927"/>
                </a:cubicBezTo>
                <a:cubicBezTo>
                  <a:pt x="11312" y="1921"/>
                  <a:pt x="11318" y="1915"/>
                  <a:pt x="11329" y="1915"/>
                </a:cubicBezTo>
                <a:cubicBezTo>
                  <a:pt x="11329" y="1915"/>
                  <a:pt x="11335" y="1915"/>
                  <a:pt x="11341" y="1915"/>
                </a:cubicBezTo>
                <a:cubicBezTo>
                  <a:pt x="11347" y="1915"/>
                  <a:pt x="11353" y="1915"/>
                  <a:pt x="11359" y="1909"/>
                </a:cubicBezTo>
                <a:cubicBezTo>
                  <a:pt x="11365" y="1909"/>
                  <a:pt x="11371" y="1903"/>
                  <a:pt x="11371" y="1903"/>
                </a:cubicBezTo>
                <a:cubicBezTo>
                  <a:pt x="11377" y="1897"/>
                  <a:pt x="11383" y="1897"/>
                  <a:pt x="11383" y="1891"/>
                </a:cubicBezTo>
                <a:cubicBezTo>
                  <a:pt x="11389" y="1891"/>
                  <a:pt x="11395" y="1891"/>
                  <a:pt x="11395" y="1886"/>
                </a:cubicBezTo>
                <a:cubicBezTo>
                  <a:pt x="11401" y="1880"/>
                  <a:pt x="11401" y="1880"/>
                  <a:pt x="11401" y="1874"/>
                </a:cubicBezTo>
                <a:cubicBezTo>
                  <a:pt x="11407" y="1868"/>
                  <a:pt x="11407" y="1862"/>
                  <a:pt x="11407" y="1850"/>
                </a:cubicBezTo>
                <a:cubicBezTo>
                  <a:pt x="11407" y="1838"/>
                  <a:pt x="11401" y="1832"/>
                  <a:pt x="11401" y="1814"/>
                </a:cubicBezTo>
                <a:cubicBezTo>
                  <a:pt x="11401" y="1814"/>
                  <a:pt x="11401" y="1809"/>
                  <a:pt x="11401" y="1802"/>
                </a:cubicBezTo>
                <a:cubicBezTo>
                  <a:pt x="11401" y="1797"/>
                  <a:pt x="11395" y="1791"/>
                  <a:pt x="11389" y="1785"/>
                </a:cubicBezTo>
                <a:cubicBezTo>
                  <a:pt x="11389" y="1779"/>
                  <a:pt x="11383" y="1779"/>
                  <a:pt x="11377" y="1773"/>
                </a:cubicBezTo>
                <a:cubicBezTo>
                  <a:pt x="11377" y="1767"/>
                  <a:pt x="11371" y="1767"/>
                  <a:pt x="11365" y="1761"/>
                </a:cubicBezTo>
                <a:cubicBezTo>
                  <a:pt x="11365" y="1761"/>
                  <a:pt x="11359" y="1761"/>
                  <a:pt x="11353" y="1761"/>
                </a:cubicBezTo>
                <a:cubicBezTo>
                  <a:pt x="11353" y="1761"/>
                  <a:pt x="11347" y="1755"/>
                  <a:pt x="11341" y="1755"/>
                </a:cubicBezTo>
                <a:cubicBezTo>
                  <a:pt x="11335" y="1755"/>
                  <a:pt x="11329" y="1755"/>
                  <a:pt x="11318" y="1755"/>
                </a:cubicBezTo>
                <a:cubicBezTo>
                  <a:pt x="11312" y="1755"/>
                  <a:pt x="11306" y="1761"/>
                  <a:pt x="11294" y="1755"/>
                </a:cubicBezTo>
                <a:cubicBezTo>
                  <a:pt x="11288" y="1755"/>
                  <a:pt x="11282" y="1749"/>
                  <a:pt x="11270" y="1743"/>
                </a:cubicBezTo>
                <a:lnTo>
                  <a:pt x="11264" y="1737"/>
                </a:lnTo>
                <a:cubicBezTo>
                  <a:pt x="11258" y="1731"/>
                  <a:pt x="11258" y="1725"/>
                  <a:pt x="11258" y="1725"/>
                </a:cubicBezTo>
                <a:cubicBezTo>
                  <a:pt x="11252" y="1725"/>
                  <a:pt x="11246" y="1725"/>
                  <a:pt x="11246" y="1720"/>
                </a:cubicBezTo>
                <a:cubicBezTo>
                  <a:pt x="11241" y="1720"/>
                  <a:pt x="11241" y="1708"/>
                  <a:pt x="11235" y="1708"/>
                </a:cubicBezTo>
                <a:cubicBezTo>
                  <a:pt x="11235" y="1708"/>
                  <a:pt x="11229" y="1708"/>
                  <a:pt x="11223" y="1708"/>
                </a:cubicBezTo>
                <a:cubicBezTo>
                  <a:pt x="11211" y="1702"/>
                  <a:pt x="11211" y="1702"/>
                  <a:pt x="11211" y="1702"/>
                </a:cubicBezTo>
                <a:cubicBezTo>
                  <a:pt x="11211" y="1702"/>
                  <a:pt x="11211" y="1696"/>
                  <a:pt x="11205" y="1690"/>
                </a:cubicBezTo>
                <a:cubicBezTo>
                  <a:pt x="11199" y="1690"/>
                  <a:pt x="11199" y="1690"/>
                  <a:pt x="11193" y="1690"/>
                </a:cubicBezTo>
                <a:cubicBezTo>
                  <a:pt x="11181" y="1684"/>
                  <a:pt x="11181" y="1684"/>
                  <a:pt x="11181" y="1684"/>
                </a:cubicBezTo>
                <a:cubicBezTo>
                  <a:pt x="11175" y="1678"/>
                  <a:pt x="11175" y="1678"/>
                  <a:pt x="11169" y="1672"/>
                </a:cubicBezTo>
                <a:cubicBezTo>
                  <a:pt x="11169" y="1672"/>
                  <a:pt x="11163" y="1672"/>
                  <a:pt x="11158" y="1672"/>
                </a:cubicBezTo>
                <a:cubicBezTo>
                  <a:pt x="11152" y="1666"/>
                  <a:pt x="11140" y="1666"/>
                  <a:pt x="11134" y="1666"/>
                </a:cubicBezTo>
                <a:cubicBezTo>
                  <a:pt x="11122" y="1666"/>
                  <a:pt x="11116" y="1672"/>
                  <a:pt x="11104" y="1672"/>
                </a:cubicBezTo>
                <a:cubicBezTo>
                  <a:pt x="11098" y="1672"/>
                  <a:pt x="11092" y="1672"/>
                  <a:pt x="11086" y="1672"/>
                </a:cubicBezTo>
                <a:cubicBezTo>
                  <a:pt x="11080" y="1672"/>
                  <a:pt x="11080" y="1672"/>
                  <a:pt x="11080" y="1672"/>
                </a:cubicBezTo>
                <a:cubicBezTo>
                  <a:pt x="11075" y="1672"/>
                  <a:pt x="11075" y="1666"/>
                  <a:pt x="11069" y="1666"/>
                </a:cubicBezTo>
                <a:cubicBezTo>
                  <a:pt x="11063" y="1666"/>
                  <a:pt x="11063" y="1660"/>
                  <a:pt x="11057" y="1660"/>
                </a:cubicBezTo>
                <a:cubicBezTo>
                  <a:pt x="11045" y="1654"/>
                  <a:pt x="11045" y="1648"/>
                  <a:pt x="11039" y="1642"/>
                </a:cubicBezTo>
                <a:cubicBezTo>
                  <a:pt x="11003" y="1642"/>
                  <a:pt x="11003" y="1642"/>
                  <a:pt x="11003" y="1642"/>
                </a:cubicBezTo>
                <a:cubicBezTo>
                  <a:pt x="11003" y="1648"/>
                  <a:pt x="11003" y="1654"/>
                  <a:pt x="11003" y="1654"/>
                </a:cubicBezTo>
                <a:cubicBezTo>
                  <a:pt x="10997" y="1660"/>
                  <a:pt x="11003" y="1666"/>
                  <a:pt x="10997" y="1666"/>
                </a:cubicBezTo>
                <a:cubicBezTo>
                  <a:pt x="10991" y="1666"/>
                  <a:pt x="10991" y="1666"/>
                  <a:pt x="10986" y="1666"/>
                </a:cubicBezTo>
                <a:cubicBezTo>
                  <a:pt x="10974" y="1666"/>
                  <a:pt x="10974" y="1666"/>
                  <a:pt x="10974" y="1666"/>
                </a:cubicBezTo>
                <a:cubicBezTo>
                  <a:pt x="10968" y="1666"/>
                  <a:pt x="10962" y="1660"/>
                  <a:pt x="10962" y="1660"/>
                </a:cubicBezTo>
                <a:cubicBezTo>
                  <a:pt x="10962" y="1654"/>
                  <a:pt x="10962" y="1654"/>
                  <a:pt x="10962" y="1648"/>
                </a:cubicBezTo>
                <a:cubicBezTo>
                  <a:pt x="10968" y="1642"/>
                  <a:pt x="10968" y="1636"/>
                  <a:pt x="10968" y="1631"/>
                </a:cubicBezTo>
                <a:cubicBezTo>
                  <a:pt x="10968" y="1631"/>
                  <a:pt x="10974" y="1625"/>
                  <a:pt x="10968" y="1625"/>
                </a:cubicBezTo>
                <a:cubicBezTo>
                  <a:pt x="10968" y="1625"/>
                  <a:pt x="10962" y="1625"/>
                  <a:pt x="10962" y="1619"/>
                </a:cubicBezTo>
                <a:cubicBezTo>
                  <a:pt x="10956" y="1619"/>
                  <a:pt x="10950" y="1619"/>
                  <a:pt x="10950" y="1613"/>
                </a:cubicBezTo>
                <a:cubicBezTo>
                  <a:pt x="10944" y="1613"/>
                  <a:pt x="10950" y="1607"/>
                  <a:pt x="10950" y="1601"/>
                </a:cubicBezTo>
                <a:cubicBezTo>
                  <a:pt x="10944" y="1595"/>
                  <a:pt x="10944" y="1595"/>
                  <a:pt x="10944" y="1589"/>
                </a:cubicBezTo>
                <a:cubicBezTo>
                  <a:pt x="10909" y="1589"/>
                  <a:pt x="10909" y="1589"/>
                  <a:pt x="10909" y="1589"/>
                </a:cubicBezTo>
                <a:cubicBezTo>
                  <a:pt x="10909" y="1589"/>
                  <a:pt x="10903" y="1589"/>
                  <a:pt x="10897" y="1595"/>
                </a:cubicBezTo>
                <a:cubicBezTo>
                  <a:pt x="10897" y="1595"/>
                  <a:pt x="10897" y="1607"/>
                  <a:pt x="10885" y="1607"/>
                </a:cubicBezTo>
                <a:cubicBezTo>
                  <a:pt x="10879" y="1607"/>
                  <a:pt x="10879" y="1601"/>
                  <a:pt x="10873" y="1601"/>
                </a:cubicBezTo>
                <a:cubicBezTo>
                  <a:pt x="10867" y="1595"/>
                  <a:pt x="10861" y="1595"/>
                  <a:pt x="10861" y="1595"/>
                </a:cubicBezTo>
                <a:cubicBezTo>
                  <a:pt x="10855" y="1589"/>
                  <a:pt x="10861" y="1589"/>
                  <a:pt x="10855" y="1583"/>
                </a:cubicBezTo>
                <a:cubicBezTo>
                  <a:pt x="10849" y="1583"/>
                  <a:pt x="10837" y="1589"/>
                  <a:pt x="10831" y="1583"/>
                </a:cubicBezTo>
                <a:cubicBezTo>
                  <a:pt x="10820" y="1583"/>
                  <a:pt x="10814" y="1583"/>
                  <a:pt x="10808" y="1577"/>
                </a:cubicBezTo>
                <a:cubicBezTo>
                  <a:pt x="10802" y="1577"/>
                  <a:pt x="10796" y="1577"/>
                  <a:pt x="10796" y="1577"/>
                </a:cubicBezTo>
                <a:cubicBezTo>
                  <a:pt x="10796" y="1565"/>
                  <a:pt x="10796" y="1565"/>
                  <a:pt x="10796" y="1565"/>
                </a:cubicBezTo>
                <a:cubicBezTo>
                  <a:pt x="10796" y="1565"/>
                  <a:pt x="10802" y="1565"/>
                  <a:pt x="10808" y="1565"/>
                </a:cubicBezTo>
                <a:lnTo>
                  <a:pt x="10814" y="1565"/>
                </a:lnTo>
                <a:cubicBezTo>
                  <a:pt x="10820" y="1565"/>
                  <a:pt x="10825" y="1565"/>
                  <a:pt x="10831" y="1565"/>
                </a:cubicBezTo>
                <a:cubicBezTo>
                  <a:pt x="10831" y="1542"/>
                  <a:pt x="10831" y="1542"/>
                  <a:pt x="10831" y="1542"/>
                </a:cubicBezTo>
                <a:cubicBezTo>
                  <a:pt x="10831" y="1536"/>
                  <a:pt x="10825" y="1530"/>
                  <a:pt x="10825" y="1530"/>
                </a:cubicBezTo>
                <a:cubicBezTo>
                  <a:pt x="10820" y="1524"/>
                  <a:pt x="10820" y="1518"/>
                  <a:pt x="10814" y="1518"/>
                </a:cubicBezTo>
                <a:lnTo>
                  <a:pt x="10808" y="1518"/>
                </a:lnTo>
                <a:cubicBezTo>
                  <a:pt x="10796" y="1518"/>
                  <a:pt x="10790" y="1518"/>
                  <a:pt x="10778" y="1518"/>
                </a:cubicBezTo>
                <a:cubicBezTo>
                  <a:pt x="10772" y="1518"/>
                  <a:pt x="10766" y="1518"/>
                  <a:pt x="10754" y="1512"/>
                </a:cubicBezTo>
                <a:cubicBezTo>
                  <a:pt x="10748" y="1512"/>
                  <a:pt x="10748" y="1506"/>
                  <a:pt x="10748" y="1500"/>
                </a:cubicBezTo>
                <a:cubicBezTo>
                  <a:pt x="10743" y="1500"/>
                  <a:pt x="10743" y="1494"/>
                  <a:pt x="10736" y="1494"/>
                </a:cubicBezTo>
                <a:cubicBezTo>
                  <a:pt x="10736" y="1488"/>
                  <a:pt x="10731" y="1488"/>
                  <a:pt x="10731" y="1488"/>
                </a:cubicBezTo>
                <a:cubicBezTo>
                  <a:pt x="10719" y="1494"/>
                  <a:pt x="10719" y="1494"/>
                  <a:pt x="10719" y="1494"/>
                </a:cubicBezTo>
                <a:cubicBezTo>
                  <a:pt x="10719" y="1524"/>
                  <a:pt x="10719" y="1524"/>
                  <a:pt x="10719" y="1524"/>
                </a:cubicBezTo>
                <a:cubicBezTo>
                  <a:pt x="10707" y="1530"/>
                  <a:pt x="10695" y="1530"/>
                  <a:pt x="10683" y="1530"/>
                </a:cubicBezTo>
                <a:cubicBezTo>
                  <a:pt x="10683" y="1506"/>
                  <a:pt x="10683" y="1506"/>
                  <a:pt x="10683" y="1506"/>
                </a:cubicBezTo>
                <a:cubicBezTo>
                  <a:pt x="10683" y="1500"/>
                  <a:pt x="10689" y="1500"/>
                  <a:pt x="10689" y="1494"/>
                </a:cubicBezTo>
                <a:cubicBezTo>
                  <a:pt x="10695" y="1488"/>
                  <a:pt x="10701" y="1488"/>
                  <a:pt x="10701" y="1482"/>
                </a:cubicBezTo>
                <a:cubicBezTo>
                  <a:pt x="10701" y="1482"/>
                  <a:pt x="10701" y="1476"/>
                  <a:pt x="10701" y="1470"/>
                </a:cubicBezTo>
                <a:cubicBezTo>
                  <a:pt x="10624" y="1470"/>
                  <a:pt x="10624" y="1470"/>
                  <a:pt x="10624" y="1470"/>
                </a:cubicBezTo>
                <a:cubicBezTo>
                  <a:pt x="10624" y="1488"/>
                  <a:pt x="10630" y="1494"/>
                  <a:pt x="10624" y="1506"/>
                </a:cubicBezTo>
                <a:cubicBezTo>
                  <a:pt x="10624" y="1512"/>
                  <a:pt x="10618" y="1512"/>
                  <a:pt x="10618" y="1518"/>
                </a:cubicBezTo>
                <a:cubicBezTo>
                  <a:pt x="10618" y="1530"/>
                  <a:pt x="10618" y="1530"/>
                  <a:pt x="10618" y="1530"/>
                </a:cubicBezTo>
                <a:cubicBezTo>
                  <a:pt x="10618" y="1536"/>
                  <a:pt x="10624" y="1536"/>
                  <a:pt x="10624" y="1542"/>
                </a:cubicBezTo>
                <a:cubicBezTo>
                  <a:pt x="10606" y="1542"/>
                  <a:pt x="10606" y="1542"/>
                  <a:pt x="10606" y="1542"/>
                </a:cubicBezTo>
                <a:cubicBezTo>
                  <a:pt x="10606" y="1536"/>
                  <a:pt x="10612" y="1536"/>
                  <a:pt x="10612" y="1530"/>
                </a:cubicBezTo>
                <a:cubicBezTo>
                  <a:pt x="10612" y="1524"/>
                  <a:pt x="10612" y="1518"/>
                  <a:pt x="10612" y="1512"/>
                </a:cubicBezTo>
                <a:cubicBezTo>
                  <a:pt x="10612" y="1506"/>
                  <a:pt x="10606" y="1500"/>
                  <a:pt x="10606" y="1494"/>
                </a:cubicBezTo>
                <a:cubicBezTo>
                  <a:pt x="10600" y="1488"/>
                  <a:pt x="10600" y="1488"/>
                  <a:pt x="10594" y="1488"/>
                </a:cubicBezTo>
                <a:cubicBezTo>
                  <a:pt x="10570" y="1488"/>
                  <a:pt x="10570" y="1488"/>
                  <a:pt x="10570" y="1488"/>
                </a:cubicBezTo>
                <a:cubicBezTo>
                  <a:pt x="10570" y="1548"/>
                  <a:pt x="10570" y="1548"/>
                  <a:pt x="10570" y="1548"/>
                </a:cubicBezTo>
                <a:cubicBezTo>
                  <a:pt x="10529" y="1548"/>
                  <a:pt x="10529" y="1548"/>
                  <a:pt x="10529" y="1548"/>
                </a:cubicBezTo>
                <a:cubicBezTo>
                  <a:pt x="10529" y="1536"/>
                  <a:pt x="10529" y="1530"/>
                  <a:pt x="10529" y="1512"/>
                </a:cubicBezTo>
                <a:cubicBezTo>
                  <a:pt x="10529" y="1512"/>
                  <a:pt x="10529" y="1506"/>
                  <a:pt x="10529" y="1500"/>
                </a:cubicBezTo>
                <a:cubicBezTo>
                  <a:pt x="10529" y="1500"/>
                  <a:pt x="10529" y="1500"/>
                  <a:pt x="10529" y="1494"/>
                </a:cubicBezTo>
                <a:cubicBezTo>
                  <a:pt x="10553" y="1494"/>
                  <a:pt x="10553" y="1494"/>
                  <a:pt x="10553" y="1494"/>
                </a:cubicBezTo>
                <a:cubicBezTo>
                  <a:pt x="10559" y="1494"/>
                  <a:pt x="10559" y="1494"/>
                  <a:pt x="10565" y="1494"/>
                </a:cubicBezTo>
                <a:lnTo>
                  <a:pt x="10570" y="1494"/>
                </a:lnTo>
                <a:cubicBezTo>
                  <a:pt x="10570" y="1459"/>
                  <a:pt x="10570" y="1459"/>
                  <a:pt x="10570" y="1459"/>
                </a:cubicBezTo>
                <a:cubicBezTo>
                  <a:pt x="10559" y="1459"/>
                  <a:pt x="10559" y="1459"/>
                  <a:pt x="10559" y="1459"/>
                </a:cubicBezTo>
                <a:cubicBezTo>
                  <a:pt x="10547" y="1465"/>
                  <a:pt x="10541" y="1470"/>
                  <a:pt x="10529" y="1476"/>
                </a:cubicBezTo>
                <a:cubicBezTo>
                  <a:pt x="10529" y="1476"/>
                  <a:pt x="10523" y="1482"/>
                  <a:pt x="10517" y="1482"/>
                </a:cubicBezTo>
                <a:cubicBezTo>
                  <a:pt x="10517" y="1482"/>
                  <a:pt x="10511" y="1476"/>
                  <a:pt x="10505" y="1476"/>
                </a:cubicBezTo>
                <a:lnTo>
                  <a:pt x="10499" y="1476"/>
                </a:lnTo>
                <a:cubicBezTo>
                  <a:pt x="10493" y="1476"/>
                  <a:pt x="10488" y="1482"/>
                  <a:pt x="10488" y="1488"/>
                </a:cubicBezTo>
                <a:cubicBezTo>
                  <a:pt x="10488" y="1500"/>
                  <a:pt x="10482" y="1506"/>
                  <a:pt x="10476" y="1512"/>
                </a:cubicBezTo>
                <a:cubicBezTo>
                  <a:pt x="10470" y="1518"/>
                  <a:pt x="10464" y="1518"/>
                  <a:pt x="10458" y="1518"/>
                </a:cubicBezTo>
                <a:cubicBezTo>
                  <a:pt x="10452" y="1518"/>
                  <a:pt x="10452" y="1518"/>
                  <a:pt x="10452" y="1518"/>
                </a:cubicBezTo>
                <a:cubicBezTo>
                  <a:pt x="10446" y="1518"/>
                  <a:pt x="10446" y="1518"/>
                  <a:pt x="10440" y="1518"/>
                </a:cubicBezTo>
                <a:cubicBezTo>
                  <a:pt x="10434" y="1518"/>
                  <a:pt x="10434" y="1506"/>
                  <a:pt x="10428" y="1506"/>
                </a:cubicBezTo>
                <a:cubicBezTo>
                  <a:pt x="10434" y="1500"/>
                  <a:pt x="10434" y="1500"/>
                  <a:pt x="10434" y="1494"/>
                </a:cubicBezTo>
                <a:cubicBezTo>
                  <a:pt x="10440" y="1488"/>
                  <a:pt x="10446" y="1488"/>
                  <a:pt x="10446" y="1488"/>
                </a:cubicBezTo>
                <a:cubicBezTo>
                  <a:pt x="10411" y="1488"/>
                  <a:pt x="10411" y="1488"/>
                  <a:pt x="10411" y="1488"/>
                </a:cubicBezTo>
                <a:cubicBezTo>
                  <a:pt x="10393" y="1488"/>
                  <a:pt x="10387" y="1488"/>
                  <a:pt x="10375" y="1494"/>
                </a:cubicBezTo>
                <a:cubicBezTo>
                  <a:pt x="10369" y="1494"/>
                  <a:pt x="10363" y="1500"/>
                  <a:pt x="10357" y="1500"/>
                </a:cubicBezTo>
                <a:cubicBezTo>
                  <a:pt x="10351" y="1500"/>
                  <a:pt x="10345" y="1500"/>
                  <a:pt x="10345" y="1506"/>
                </a:cubicBezTo>
                <a:cubicBezTo>
                  <a:pt x="10345" y="1512"/>
                  <a:pt x="10345" y="1518"/>
                  <a:pt x="10345" y="1518"/>
                </a:cubicBezTo>
                <a:cubicBezTo>
                  <a:pt x="10345" y="1524"/>
                  <a:pt x="10345" y="1530"/>
                  <a:pt x="10351" y="1530"/>
                </a:cubicBezTo>
                <a:cubicBezTo>
                  <a:pt x="10351" y="1536"/>
                  <a:pt x="10351" y="1542"/>
                  <a:pt x="10357" y="1542"/>
                </a:cubicBezTo>
                <a:cubicBezTo>
                  <a:pt x="10369" y="1548"/>
                  <a:pt x="10375" y="1548"/>
                  <a:pt x="10381" y="1548"/>
                </a:cubicBezTo>
                <a:cubicBezTo>
                  <a:pt x="10393" y="1548"/>
                  <a:pt x="10393" y="1548"/>
                  <a:pt x="10404" y="1548"/>
                </a:cubicBezTo>
                <a:cubicBezTo>
                  <a:pt x="10404" y="1571"/>
                  <a:pt x="10404" y="1571"/>
                  <a:pt x="10404" y="1571"/>
                </a:cubicBezTo>
                <a:cubicBezTo>
                  <a:pt x="10381" y="1571"/>
                  <a:pt x="10381" y="1571"/>
                  <a:pt x="10381" y="1571"/>
                </a:cubicBezTo>
                <a:cubicBezTo>
                  <a:pt x="10375" y="1571"/>
                  <a:pt x="10375" y="1565"/>
                  <a:pt x="10369" y="1565"/>
                </a:cubicBezTo>
                <a:cubicBezTo>
                  <a:pt x="10357" y="1565"/>
                  <a:pt x="10351" y="1565"/>
                  <a:pt x="10345" y="1565"/>
                </a:cubicBezTo>
                <a:cubicBezTo>
                  <a:pt x="10333" y="1565"/>
                  <a:pt x="10327" y="1565"/>
                  <a:pt x="10322" y="1565"/>
                </a:cubicBezTo>
                <a:cubicBezTo>
                  <a:pt x="10316" y="1559"/>
                  <a:pt x="10310" y="1559"/>
                  <a:pt x="10310" y="1559"/>
                </a:cubicBezTo>
                <a:cubicBezTo>
                  <a:pt x="10286" y="1559"/>
                  <a:pt x="10286" y="1559"/>
                  <a:pt x="10286" y="1559"/>
                </a:cubicBezTo>
                <a:cubicBezTo>
                  <a:pt x="10286" y="1571"/>
                  <a:pt x="10286" y="1577"/>
                  <a:pt x="10286" y="1589"/>
                </a:cubicBezTo>
                <a:cubicBezTo>
                  <a:pt x="10286" y="1595"/>
                  <a:pt x="10286" y="1601"/>
                  <a:pt x="10286" y="1601"/>
                </a:cubicBezTo>
                <a:cubicBezTo>
                  <a:pt x="10286" y="1607"/>
                  <a:pt x="10280" y="1607"/>
                  <a:pt x="10280" y="1613"/>
                </a:cubicBezTo>
                <a:cubicBezTo>
                  <a:pt x="10280" y="1619"/>
                  <a:pt x="10274" y="1619"/>
                  <a:pt x="10268" y="1619"/>
                </a:cubicBezTo>
                <a:cubicBezTo>
                  <a:pt x="10268" y="1613"/>
                  <a:pt x="10268" y="1607"/>
                  <a:pt x="10268" y="1595"/>
                </a:cubicBezTo>
                <a:cubicBezTo>
                  <a:pt x="10268" y="1595"/>
                  <a:pt x="10268" y="1589"/>
                  <a:pt x="10268" y="1583"/>
                </a:cubicBezTo>
                <a:cubicBezTo>
                  <a:pt x="10262" y="1583"/>
                  <a:pt x="10256" y="1583"/>
                  <a:pt x="10256" y="1577"/>
                </a:cubicBezTo>
                <a:cubicBezTo>
                  <a:pt x="10250" y="1577"/>
                  <a:pt x="10245" y="1583"/>
                  <a:pt x="10245" y="1577"/>
                </a:cubicBezTo>
                <a:cubicBezTo>
                  <a:pt x="10238" y="1577"/>
                  <a:pt x="10233" y="1571"/>
                  <a:pt x="10233" y="1571"/>
                </a:cubicBezTo>
                <a:cubicBezTo>
                  <a:pt x="10227" y="1571"/>
                  <a:pt x="10227" y="1565"/>
                  <a:pt x="10221" y="1559"/>
                </a:cubicBezTo>
                <a:cubicBezTo>
                  <a:pt x="10221" y="1559"/>
                  <a:pt x="10215" y="1559"/>
                  <a:pt x="10209" y="1559"/>
                </a:cubicBezTo>
                <a:cubicBezTo>
                  <a:pt x="10203" y="1554"/>
                  <a:pt x="10197" y="1542"/>
                  <a:pt x="10185" y="1542"/>
                </a:cubicBezTo>
                <a:cubicBezTo>
                  <a:pt x="10179" y="1542"/>
                  <a:pt x="10173" y="1548"/>
                  <a:pt x="10167" y="1548"/>
                </a:cubicBezTo>
                <a:cubicBezTo>
                  <a:pt x="10167" y="1565"/>
                  <a:pt x="10167" y="1565"/>
                  <a:pt x="10167" y="1565"/>
                </a:cubicBezTo>
                <a:cubicBezTo>
                  <a:pt x="10167" y="1571"/>
                  <a:pt x="10173" y="1577"/>
                  <a:pt x="10173" y="1577"/>
                </a:cubicBezTo>
                <a:cubicBezTo>
                  <a:pt x="10173" y="1583"/>
                  <a:pt x="10179" y="1589"/>
                  <a:pt x="10179" y="1595"/>
                </a:cubicBezTo>
                <a:cubicBezTo>
                  <a:pt x="10179" y="1601"/>
                  <a:pt x="10167" y="1607"/>
                  <a:pt x="10167" y="1619"/>
                </a:cubicBezTo>
                <a:cubicBezTo>
                  <a:pt x="10167" y="1619"/>
                  <a:pt x="10173" y="1625"/>
                  <a:pt x="10173" y="1631"/>
                </a:cubicBezTo>
                <a:cubicBezTo>
                  <a:pt x="10167" y="1631"/>
                  <a:pt x="10161" y="1631"/>
                  <a:pt x="10161" y="1636"/>
                </a:cubicBezTo>
                <a:cubicBezTo>
                  <a:pt x="10156" y="1642"/>
                  <a:pt x="10150" y="1648"/>
                  <a:pt x="10144" y="1648"/>
                </a:cubicBezTo>
                <a:cubicBezTo>
                  <a:pt x="10138" y="1648"/>
                  <a:pt x="10132" y="1648"/>
                  <a:pt x="10126" y="1642"/>
                </a:cubicBezTo>
                <a:cubicBezTo>
                  <a:pt x="10126" y="1642"/>
                  <a:pt x="10126" y="1636"/>
                  <a:pt x="10126" y="1631"/>
                </a:cubicBezTo>
                <a:cubicBezTo>
                  <a:pt x="10126" y="1625"/>
                  <a:pt x="10120" y="1625"/>
                  <a:pt x="10120" y="1619"/>
                </a:cubicBezTo>
                <a:cubicBezTo>
                  <a:pt x="10120" y="1619"/>
                  <a:pt x="10120" y="1613"/>
                  <a:pt x="10120" y="1607"/>
                </a:cubicBezTo>
                <a:cubicBezTo>
                  <a:pt x="10114" y="1613"/>
                  <a:pt x="10114" y="1613"/>
                  <a:pt x="10108" y="1613"/>
                </a:cubicBezTo>
                <a:cubicBezTo>
                  <a:pt x="10102" y="1619"/>
                  <a:pt x="10108" y="1625"/>
                  <a:pt x="10108" y="1631"/>
                </a:cubicBezTo>
                <a:cubicBezTo>
                  <a:pt x="10102" y="1631"/>
                  <a:pt x="10096" y="1631"/>
                  <a:pt x="10096" y="1631"/>
                </a:cubicBezTo>
                <a:cubicBezTo>
                  <a:pt x="10084" y="1631"/>
                  <a:pt x="10079" y="1631"/>
                  <a:pt x="10072" y="1631"/>
                </a:cubicBezTo>
                <a:cubicBezTo>
                  <a:pt x="10067" y="1648"/>
                  <a:pt x="10067" y="1648"/>
                  <a:pt x="10067" y="1648"/>
                </a:cubicBezTo>
                <a:cubicBezTo>
                  <a:pt x="10072" y="1654"/>
                  <a:pt x="10072" y="1660"/>
                  <a:pt x="10072" y="1660"/>
                </a:cubicBezTo>
                <a:cubicBezTo>
                  <a:pt x="10079" y="1666"/>
                  <a:pt x="10084" y="1660"/>
                  <a:pt x="10084" y="1660"/>
                </a:cubicBezTo>
                <a:cubicBezTo>
                  <a:pt x="10090" y="1666"/>
                  <a:pt x="10096" y="1666"/>
                  <a:pt x="10096" y="1666"/>
                </a:cubicBezTo>
                <a:cubicBezTo>
                  <a:pt x="10096" y="1672"/>
                  <a:pt x="10096" y="1678"/>
                  <a:pt x="10096" y="1678"/>
                </a:cubicBezTo>
                <a:cubicBezTo>
                  <a:pt x="10096" y="1690"/>
                  <a:pt x="10096" y="1690"/>
                  <a:pt x="10096" y="1690"/>
                </a:cubicBezTo>
                <a:cubicBezTo>
                  <a:pt x="10096" y="1696"/>
                  <a:pt x="10090" y="1696"/>
                  <a:pt x="10090" y="1702"/>
                </a:cubicBezTo>
                <a:cubicBezTo>
                  <a:pt x="10090" y="1702"/>
                  <a:pt x="10084" y="1702"/>
                  <a:pt x="10079" y="1702"/>
                </a:cubicBezTo>
                <a:cubicBezTo>
                  <a:pt x="10072" y="1696"/>
                  <a:pt x="10072" y="1690"/>
                  <a:pt x="10067" y="1690"/>
                </a:cubicBezTo>
                <a:cubicBezTo>
                  <a:pt x="10061" y="1684"/>
                  <a:pt x="10055" y="1690"/>
                  <a:pt x="10043" y="1690"/>
                </a:cubicBezTo>
                <a:cubicBezTo>
                  <a:pt x="10037" y="1690"/>
                  <a:pt x="10031" y="1684"/>
                  <a:pt x="10031" y="1684"/>
                </a:cubicBezTo>
                <a:cubicBezTo>
                  <a:pt x="10031" y="1672"/>
                  <a:pt x="10037" y="1660"/>
                  <a:pt x="10037" y="1648"/>
                </a:cubicBezTo>
                <a:cubicBezTo>
                  <a:pt x="10037" y="1642"/>
                  <a:pt x="10031" y="1642"/>
                  <a:pt x="10031" y="1636"/>
                </a:cubicBezTo>
                <a:cubicBezTo>
                  <a:pt x="10019" y="1636"/>
                  <a:pt x="10019" y="1642"/>
                  <a:pt x="10013" y="1642"/>
                </a:cubicBezTo>
                <a:cubicBezTo>
                  <a:pt x="10013" y="1678"/>
                  <a:pt x="10013" y="1678"/>
                  <a:pt x="10013" y="1678"/>
                </a:cubicBezTo>
                <a:cubicBezTo>
                  <a:pt x="10007" y="1678"/>
                  <a:pt x="10007" y="1684"/>
                  <a:pt x="10001" y="1684"/>
                </a:cubicBezTo>
                <a:cubicBezTo>
                  <a:pt x="9995" y="1684"/>
                  <a:pt x="9990" y="1678"/>
                  <a:pt x="9983" y="1678"/>
                </a:cubicBezTo>
                <a:cubicBezTo>
                  <a:pt x="9972" y="1678"/>
                  <a:pt x="9966" y="1684"/>
                  <a:pt x="9954" y="1690"/>
                </a:cubicBezTo>
                <a:cubicBezTo>
                  <a:pt x="9954" y="1690"/>
                  <a:pt x="9954" y="1696"/>
                  <a:pt x="9960" y="1702"/>
                </a:cubicBezTo>
                <a:cubicBezTo>
                  <a:pt x="9960" y="1702"/>
                  <a:pt x="9966" y="1702"/>
                  <a:pt x="9966" y="1708"/>
                </a:cubicBezTo>
                <a:cubicBezTo>
                  <a:pt x="9966" y="1708"/>
                  <a:pt x="9966" y="1714"/>
                  <a:pt x="9966" y="1720"/>
                </a:cubicBezTo>
                <a:cubicBezTo>
                  <a:pt x="9954" y="1720"/>
                  <a:pt x="9948" y="1714"/>
                  <a:pt x="9936" y="1720"/>
                </a:cubicBezTo>
                <a:cubicBezTo>
                  <a:pt x="9930" y="1720"/>
                  <a:pt x="9924" y="1720"/>
                  <a:pt x="9924" y="1720"/>
                </a:cubicBezTo>
                <a:cubicBezTo>
                  <a:pt x="9918" y="1720"/>
                  <a:pt x="9912" y="1720"/>
                  <a:pt x="9912" y="1720"/>
                </a:cubicBezTo>
                <a:cubicBezTo>
                  <a:pt x="9906" y="1720"/>
                  <a:pt x="9906" y="1725"/>
                  <a:pt x="9901" y="1725"/>
                </a:cubicBezTo>
                <a:cubicBezTo>
                  <a:pt x="9895" y="1731"/>
                  <a:pt x="9901" y="1737"/>
                  <a:pt x="9895" y="1737"/>
                </a:cubicBezTo>
                <a:cubicBezTo>
                  <a:pt x="9895" y="1743"/>
                  <a:pt x="9889" y="1743"/>
                  <a:pt x="9883" y="1743"/>
                </a:cubicBezTo>
                <a:cubicBezTo>
                  <a:pt x="9883" y="1743"/>
                  <a:pt x="9877" y="1749"/>
                  <a:pt x="9877" y="1755"/>
                </a:cubicBezTo>
                <a:cubicBezTo>
                  <a:pt x="9871" y="1755"/>
                  <a:pt x="9877" y="1761"/>
                  <a:pt x="9871" y="1767"/>
                </a:cubicBezTo>
                <a:cubicBezTo>
                  <a:pt x="9871" y="1767"/>
                  <a:pt x="9865" y="1761"/>
                  <a:pt x="9859" y="1767"/>
                </a:cubicBezTo>
                <a:cubicBezTo>
                  <a:pt x="9853" y="1767"/>
                  <a:pt x="9853" y="1773"/>
                  <a:pt x="9847" y="1779"/>
                </a:cubicBezTo>
                <a:cubicBezTo>
                  <a:pt x="9871" y="1779"/>
                  <a:pt x="9871" y="1779"/>
                  <a:pt x="9871" y="1779"/>
                </a:cubicBezTo>
                <a:cubicBezTo>
                  <a:pt x="9877" y="1779"/>
                  <a:pt x="9877" y="1779"/>
                  <a:pt x="9883" y="1773"/>
                </a:cubicBezTo>
                <a:cubicBezTo>
                  <a:pt x="9889" y="1773"/>
                  <a:pt x="9889" y="1767"/>
                  <a:pt x="9889" y="1761"/>
                </a:cubicBezTo>
                <a:cubicBezTo>
                  <a:pt x="9895" y="1761"/>
                  <a:pt x="9901" y="1761"/>
                  <a:pt x="9901" y="1755"/>
                </a:cubicBezTo>
                <a:cubicBezTo>
                  <a:pt x="9906" y="1755"/>
                  <a:pt x="9912" y="1755"/>
                  <a:pt x="9912" y="1755"/>
                </a:cubicBezTo>
                <a:cubicBezTo>
                  <a:pt x="9918" y="1755"/>
                  <a:pt x="9924" y="1755"/>
                  <a:pt x="9924" y="1755"/>
                </a:cubicBezTo>
                <a:cubicBezTo>
                  <a:pt x="9930" y="1755"/>
                  <a:pt x="9936" y="1761"/>
                  <a:pt x="9936" y="1755"/>
                </a:cubicBezTo>
                <a:cubicBezTo>
                  <a:pt x="9942" y="1755"/>
                  <a:pt x="9942" y="1749"/>
                  <a:pt x="9948" y="1749"/>
                </a:cubicBezTo>
                <a:cubicBezTo>
                  <a:pt x="9954" y="1743"/>
                  <a:pt x="9948" y="1737"/>
                  <a:pt x="9954" y="1737"/>
                </a:cubicBezTo>
                <a:cubicBezTo>
                  <a:pt x="9960" y="1737"/>
                  <a:pt x="9960" y="1737"/>
                  <a:pt x="9966" y="1737"/>
                </a:cubicBezTo>
                <a:cubicBezTo>
                  <a:pt x="9972" y="1737"/>
                  <a:pt x="9972" y="1737"/>
                  <a:pt x="9978" y="1737"/>
                </a:cubicBezTo>
                <a:cubicBezTo>
                  <a:pt x="9983" y="1737"/>
                  <a:pt x="9983" y="1731"/>
                  <a:pt x="9990" y="1725"/>
                </a:cubicBezTo>
                <a:cubicBezTo>
                  <a:pt x="10001" y="1725"/>
                  <a:pt x="10007" y="1725"/>
                  <a:pt x="10019" y="1725"/>
                </a:cubicBezTo>
                <a:cubicBezTo>
                  <a:pt x="10031" y="1725"/>
                  <a:pt x="10037" y="1725"/>
                  <a:pt x="10049" y="1725"/>
                </a:cubicBezTo>
                <a:cubicBezTo>
                  <a:pt x="10055" y="1731"/>
                  <a:pt x="10055" y="1737"/>
                  <a:pt x="10061" y="1737"/>
                </a:cubicBezTo>
                <a:cubicBezTo>
                  <a:pt x="10055" y="1749"/>
                  <a:pt x="10055" y="1749"/>
                  <a:pt x="10055" y="1749"/>
                </a:cubicBezTo>
                <a:cubicBezTo>
                  <a:pt x="10043" y="1749"/>
                  <a:pt x="10037" y="1749"/>
                  <a:pt x="10031" y="1749"/>
                </a:cubicBezTo>
                <a:cubicBezTo>
                  <a:pt x="10025" y="1749"/>
                  <a:pt x="10025" y="1749"/>
                  <a:pt x="10019" y="1749"/>
                </a:cubicBezTo>
                <a:lnTo>
                  <a:pt x="10019" y="1761"/>
                </a:lnTo>
                <a:cubicBezTo>
                  <a:pt x="10013" y="1761"/>
                  <a:pt x="10007" y="1761"/>
                  <a:pt x="10007" y="1761"/>
                </a:cubicBezTo>
                <a:cubicBezTo>
                  <a:pt x="10001" y="1761"/>
                  <a:pt x="9995" y="1761"/>
                  <a:pt x="9995" y="1761"/>
                </a:cubicBezTo>
                <a:cubicBezTo>
                  <a:pt x="9990" y="1761"/>
                  <a:pt x="9983" y="1767"/>
                  <a:pt x="9983" y="1767"/>
                </a:cubicBezTo>
                <a:cubicBezTo>
                  <a:pt x="9983" y="1773"/>
                  <a:pt x="9983" y="1779"/>
                  <a:pt x="9978" y="1779"/>
                </a:cubicBezTo>
                <a:cubicBezTo>
                  <a:pt x="9978" y="1785"/>
                  <a:pt x="9978" y="1785"/>
                  <a:pt x="9972" y="1791"/>
                </a:cubicBezTo>
                <a:cubicBezTo>
                  <a:pt x="9972" y="1797"/>
                  <a:pt x="9966" y="1791"/>
                  <a:pt x="9966" y="1797"/>
                </a:cubicBezTo>
                <a:cubicBezTo>
                  <a:pt x="9960" y="1802"/>
                  <a:pt x="9960" y="1802"/>
                  <a:pt x="9960" y="1809"/>
                </a:cubicBezTo>
                <a:cubicBezTo>
                  <a:pt x="9954" y="1814"/>
                  <a:pt x="9960" y="1814"/>
                  <a:pt x="9960" y="1820"/>
                </a:cubicBezTo>
                <a:cubicBezTo>
                  <a:pt x="9960" y="1826"/>
                  <a:pt x="9960" y="1832"/>
                  <a:pt x="9960" y="1844"/>
                </a:cubicBezTo>
                <a:cubicBezTo>
                  <a:pt x="9942" y="1844"/>
                  <a:pt x="9930" y="1838"/>
                  <a:pt x="9924" y="1850"/>
                </a:cubicBezTo>
                <a:cubicBezTo>
                  <a:pt x="9918" y="1856"/>
                  <a:pt x="9918" y="1862"/>
                  <a:pt x="9912" y="1874"/>
                </a:cubicBezTo>
                <a:cubicBezTo>
                  <a:pt x="9912" y="1874"/>
                  <a:pt x="9906" y="1874"/>
                  <a:pt x="9901" y="1880"/>
                </a:cubicBezTo>
                <a:cubicBezTo>
                  <a:pt x="9901" y="1880"/>
                  <a:pt x="9895" y="1880"/>
                  <a:pt x="9889" y="1886"/>
                </a:cubicBezTo>
                <a:cubicBezTo>
                  <a:pt x="9889" y="1886"/>
                  <a:pt x="9889" y="1891"/>
                  <a:pt x="9883" y="1897"/>
                </a:cubicBezTo>
                <a:cubicBezTo>
                  <a:pt x="9883" y="1897"/>
                  <a:pt x="9877" y="1897"/>
                  <a:pt x="9877" y="1903"/>
                </a:cubicBezTo>
                <a:cubicBezTo>
                  <a:pt x="9871" y="1903"/>
                  <a:pt x="9865" y="1909"/>
                  <a:pt x="9865" y="1909"/>
                </a:cubicBezTo>
                <a:cubicBezTo>
                  <a:pt x="9859" y="1915"/>
                  <a:pt x="9865" y="1921"/>
                  <a:pt x="9865" y="1921"/>
                </a:cubicBezTo>
                <a:cubicBezTo>
                  <a:pt x="9865" y="1927"/>
                  <a:pt x="9865" y="1933"/>
                  <a:pt x="9865" y="1933"/>
                </a:cubicBezTo>
                <a:cubicBezTo>
                  <a:pt x="9859" y="1939"/>
                  <a:pt x="9853" y="1939"/>
                  <a:pt x="9853" y="1945"/>
                </a:cubicBezTo>
                <a:cubicBezTo>
                  <a:pt x="9847" y="1951"/>
                  <a:pt x="9841" y="1951"/>
                  <a:pt x="9841" y="1957"/>
                </a:cubicBezTo>
                <a:cubicBezTo>
                  <a:pt x="9841" y="1963"/>
                  <a:pt x="9841" y="1975"/>
                  <a:pt x="9841" y="1980"/>
                </a:cubicBezTo>
                <a:cubicBezTo>
                  <a:pt x="9841" y="1986"/>
                  <a:pt x="9835" y="1986"/>
                  <a:pt x="9835" y="1992"/>
                </a:cubicBezTo>
                <a:cubicBezTo>
                  <a:pt x="9835" y="1992"/>
                  <a:pt x="9835" y="1998"/>
                  <a:pt x="9835" y="2004"/>
                </a:cubicBezTo>
                <a:cubicBezTo>
                  <a:pt x="9829" y="1992"/>
                  <a:pt x="9829" y="1992"/>
                  <a:pt x="9829" y="1992"/>
                </a:cubicBezTo>
                <a:cubicBezTo>
                  <a:pt x="9829" y="1992"/>
                  <a:pt x="9824" y="1998"/>
                  <a:pt x="9818" y="1998"/>
                </a:cubicBezTo>
                <a:cubicBezTo>
                  <a:pt x="9812" y="2004"/>
                  <a:pt x="9806" y="2004"/>
                  <a:pt x="9800" y="2010"/>
                </a:cubicBezTo>
                <a:cubicBezTo>
                  <a:pt x="9795" y="2010"/>
                  <a:pt x="9795" y="2016"/>
                  <a:pt x="9789" y="2022"/>
                </a:cubicBezTo>
                <a:cubicBezTo>
                  <a:pt x="9783" y="2022"/>
                  <a:pt x="9783" y="2028"/>
                  <a:pt x="9777" y="2028"/>
                </a:cubicBezTo>
                <a:cubicBezTo>
                  <a:pt x="9777" y="2028"/>
                  <a:pt x="9771" y="2028"/>
                  <a:pt x="9765" y="2028"/>
                </a:cubicBezTo>
                <a:cubicBezTo>
                  <a:pt x="9765" y="2028"/>
                  <a:pt x="9753" y="2034"/>
                  <a:pt x="9747" y="2034"/>
                </a:cubicBezTo>
                <a:cubicBezTo>
                  <a:pt x="9747" y="2034"/>
                  <a:pt x="9741" y="2040"/>
                  <a:pt x="9736" y="2040"/>
                </a:cubicBezTo>
                <a:cubicBezTo>
                  <a:pt x="9741" y="2057"/>
                  <a:pt x="9741" y="2057"/>
                  <a:pt x="9741" y="2057"/>
                </a:cubicBezTo>
                <a:cubicBezTo>
                  <a:pt x="9747" y="2057"/>
                  <a:pt x="9747" y="2057"/>
                  <a:pt x="9753" y="2057"/>
                </a:cubicBezTo>
                <a:cubicBezTo>
                  <a:pt x="9759" y="2057"/>
                  <a:pt x="9759" y="2057"/>
                  <a:pt x="9765" y="2057"/>
                </a:cubicBezTo>
                <a:cubicBezTo>
                  <a:pt x="9789" y="2057"/>
                  <a:pt x="9789" y="2057"/>
                  <a:pt x="9789" y="2057"/>
                </a:cubicBezTo>
                <a:cubicBezTo>
                  <a:pt x="9789" y="2063"/>
                  <a:pt x="9783" y="2063"/>
                  <a:pt x="9783" y="2069"/>
                </a:cubicBezTo>
                <a:cubicBezTo>
                  <a:pt x="9783" y="2075"/>
                  <a:pt x="9783" y="2081"/>
                  <a:pt x="9783" y="2081"/>
                </a:cubicBezTo>
                <a:cubicBezTo>
                  <a:pt x="9783" y="2087"/>
                  <a:pt x="9777" y="2087"/>
                  <a:pt x="9771" y="2087"/>
                </a:cubicBezTo>
                <a:cubicBezTo>
                  <a:pt x="9771" y="2087"/>
                  <a:pt x="9765" y="2093"/>
                  <a:pt x="9759" y="2093"/>
                </a:cubicBezTo>
                <a:cubicBezTo>
                  <a:pt x="9753" y="2093"/>
                  <a:pt x="9753" y="2099"/>
                  <a:pt x="9747" y="2105"/>
                </a:cubicBezTo>
                <a:cubicBezTo>
                  <a:pt x="9747" y="2105"/>
                  <a:pt x="9736" y="2105"/>
                  <a:pt x="9730" y="2105"/>
                </a:cubicBezTo>
                <a:cubicBezTo>
                  <a:pt x="9730" y="2111"/>
                  <a:pt x="9724" y="2111"/>
                  <a:pt x="9724" y="2117"/>
                </a:cubicBezTo>
                <a:cubicBezTo>
                  <a:pt x="9718" y="2117"/>
                  <a:pt x="9712" y="2123"/>
                  <a:pt x="9712" y="2123"/>
                </a:cubicBezTo>
                <a:cubicBezTo>
                  <a:pt x="9706" y="2129"/>
                  <a:pt x="9700" y="2129"/>
                  <a:pt x="9700" y="2129"/>
                </a:cubicBezTo>
                <a:cubicBezTo>
                  <a:pt x="9694" y="2129"/>
                  <a:pt x="9688" y="2134"/>
                  <a:pt x="9688" y="2134"/>
                </a:cubicBezTo>
                <a:cubicBezTo>
                  <a:pt x="9682" y="2141"/>
                  <a:pt x="9682" y="2146"/>
                  <a:pt x="9682" y="2146"/>
                </a:cubicBezTo>
                <a:cubicBezTo>
                  <a:pt x="9676" y="2152"/>
                  <a:pt x="9682" y="2158"/>
                  <a:pt x="9676" y="2158"/>
                </a:cubicBezTo>
                <a:cubicBezTo>
                  <a:pt x="9676" y="2164"/>
                  <a:pt x="9670" y="2170"/>
                  <a:pt x="9658" y="2170"/>
                </a:cubicBezTo>
                <a:cubicBezTo>
                  <a:pt x="9647" y="2170"/>
                  <a:pt x="9647" y="2158"/>
                  <a:pt x="9635" y="2158"/>
                </a:cubicBezTo>
                <a:cubicBezTo>
                  <a:pt x="9611" y="2158"/>
                  <a:pt x="9611" y="2158"/>
                  <a:pt x="9611" y="2158"/>
                </a:cubicBezTo>
                <a:cubicBezTo>
                  <a:pt x="9605" y="2182"/>
                  <a:pt x="9605" y="2182"/>
                  <a:pt x="9605" y="2182"/>
                </a:cubicBezTo>
                <a:cubicBezTo>
                  <a:pt x="9611" y="2188"/>
                  <a:pt x="9611" y="2194"/>
                  <a:pt x="9617" y="2200"/>
                </a:cubicBezTo>
                <a:cubicBezTo>
                  <a:pt x="9605" y="2206"/>
                  <a:pt x="9593" y="2206"/>
                  <a:pt x="9581" y="2212"/>
                </a:cubicBezTo>
                <a:cubicBezTo>
                  <a:pt x="9575" y="2212"/>
                  <a:pt x="9575" y="2212"/>
                  <a:pt x="9570" y="2212"/>
                </a:cubicBezTo>
                <a:cubicBezTo>
                  <a:pt x="9558" y="2212"/>
                  <a:pt x="9558" y="2218"/>
                  <a:pt x="9546" y="2223"/>
                </a:cubicBezTo>
                <a:cubicBezTo>
                  <a:pt x="9540" y="2223"/>
                  <a:pt x="9540" y="2229"/>
                  <a:pt x="9534" y="2229"/>
                </a:cubicBezTo>
                <a:cubicBezTo>
                  <a:pt x="9534" y="2235"/>
                  <a:pt x="9528" y="2235"/>
                  <a:pt x="9522" y="2241"/>
                </a:cubicBezTo>
                <a:cubicBezTo>
                  <a:pt x="9522" y="2241"/>
                  <a:pt x="9516" y="2235"/>
                  <a:pt x="9510" y="2241"/>
                </a:cubicBezTo>
                <a:cubicBezTo>
                  <a:pt x="9510" y="2241"/>
                  <a:pt x="9504" y="2241"/>
                  <a:pt x="9498" y="2247"/>
                </a:cubicBezTo>
                <a:cubicBezTo>
                  <a:pt x="9498" y="2247"/>
                  <a:pt x="9504" y="2253"/>
                  <a:pt x="9498" y="2259"/>
                </a:cubicBezTo>
                <a:cubicBezTo>
                  <a:pt x="9498" y="2259"/>
                  <a:pt x="9504" y="2265"/>
                  <a:pt x="9498" y="2265"/>
                </a:cubicBezTo>
                <a:cubicBezTo>
                  <a:pt x="9498" y="2271"/>
                  <a:pt x="9492" y="2277"/>
                  <a:pt x="9492" y="2277"/>
                </a:cubicBezTo>
                <a:cubicBezTo>
                  <a:pt x="9487" y="2283"/>
                  <a:pt x="9481" y="2289"/>
                  <a:pt x="9481" y="2289"/>
                </a:cubicBezTo>
                <a:cubicBezTo>
                  <a:pt x="9475" y="2289"/>
                  <a:pt x="9469" y="2289"/>
                  <a:pt x="9469" y="2289"/>
                </a:cubicBezTo>
                <a:cubicBezTo>
                  <a:pt x="9463" y="2289"/>
                  <a:pt x="9457" y="2289"/>
                  <a:pt x="9457" y="2289"/>
                </a:cubicBezTo>
                <a:cubicBezTo>
                  <a:pt x="9451" y="2289"/>
                  <a:pt x="9451" y="2295"/>
                  <a:pt x="9445" y="2295"/>
                </a:cubicBezTo>
                <a:cubicBezTo>
                  <a:pt x="9439" y="2300"/>
                  <a:pt x="9433" y="2300"/>
                  <a:pt x="9433" y="2307"/>
                </a:cubicBezTo>
                <a:cubicBezTo>
                  <a:pt x="9433" y="2307"/>
                  <a:pt x="9433" y="2312"/>
                  <a:pt x="9433" y="2318"/>
                </a:cubicBezTo>
                <a:cubicBezTo>
                  <a:pt x="9433" y="2324"/>
                  <a:pt x="9439" y="2324"/>
                  <a:pt x="9439" y="2330"/>
                </a:cubicBezTo>
                <a:cubicBezTo>
                  <a:pt x="9439" y="2330"/>
                  <a:pt x="9439" y="2336"/>
                  <a:pt x="9433" y="2342"/>
                </a:cubicBezTo>
                <a:cubicBezTo>
                  <a:pt x="9433" y="2342"/>
                  <a:pt x="9427" y="2342"/>
                  <a:pt x="9421" y="2342"/>
                </a:cubicBezTo>
                <a:cubicBezTo>
                  <a:pt x="9421" y="2348"/>
                  <a:pt x="9421" y="2348"/>
                  <a:pt x="9421" y="2354"/>
                </a:cubicBezTo>
                <a:cubicBezTo>
                  <a:pt x="9421" y="2360"/>
                  <a:pt x="9421" y="2360"/>
                  <a:pt x="9421" y="2366"/>
                </a:cubicBezTo>
                <a:cubicBezTo>
                  <a:pt x="9421" y="2372"/>
                  <a:pt x="9427" y="2378"/>
                  <a:pt x="9427" y="2384"/>
                </a:cubicBezTo>
                <a:cubicBezTo>
                  <a:pt x="9427" y="2389"/>
                  <a:pt x="9433" y="2395"/>
                  <a:pt x="9427" y="2401"/>
                </a:cubicBezTo>
                <a:cubicBezTo>
                  <a:pt x="9427" y="2407"/>
                  <a:pt x="9421" y="2401"/>
                  <a:pt x="9415" y="2401"/>
                </a:cubicBezTo>
                <a:cubicBezTo>
                  <a:pt x="9409" y="2407"/>
                  <a:pt x="9415" y="2413"/>
                  <a:pt x="9409" y="2413"/>
                </a:cubicBezTo>
                <a:cubicBezTo>
                  <a:pt x="9409" y="2437"/>
                  <a:pt x="9409" y="2437"/>
                  <a:pt x="9409" y="2437"/>
                </a:cubicBezTo>
                <a:cubicBezTo>
                  <a:pt x="9439" y="2437"/>
                  <a:pt x="9439" y="2437"/>
                  <a:pt x="9439" y="2437"/>
                </a:cubicBezTo>
                <a:cubicBezTo>
                  <a:pt x="9445" y="2437"/>
                  <a:pt x="9451" y="2431"/>
                  <a:pt x="9451" y="2431"/>
                </a:cubicBezTo>
                <a:cubicBezTo>
                  <a:pt x="9457" y="2437"/>
                  <a:pt x="9463" y="2437"/>
                  <a:pt x="9463" y="2437"/>
                </a:cubicBezTo>
                <a:cubicBezTo>
                  <a:pt x="9469" y="2443"/>
                  <a:pt x="9469" y="2449"/>
                  <a:pt x="9469" y="2449"/>
                </a:cubicBezTo>
                <a:cubicBezTo>
                  <a:pt x="9469" y="2455"/>
                  <a:pt x="9463" y="2461"/>
                  <a:pt x="9463" y="2461"/>
                </a:cubicBezTo>
                <a:cubicBezTo>
                  <a:pt x="9457" y="2466"/>
                  <a:pt x="9451" y="2461"/>
                  <a:pt x="9451" y="2466"/>
                </a:cubicBezTo>
                <a:cubicBezTo>
                  <a:pt x="9451" y="2473"/>
                  <a:pt x="9451" y="2473"/>
                  <a:pt x="9451" y="2478"/>
                </a:cubicBezTo>
                <a:cubicBezTo>
                  <a:pt x="9451" y="2484"/>
                  <a:pt x="9451" y="2484"/>
                  <a:pt x="9451" y="2490"/>
                </a:cubicBezTo>
                <a:cubicBezTo>
                  <a:pt x="9451" y="2496"/>
                  <a:pt x="9439" y="2490"/>
                  <a:pt x="9433" y="2496"/>
                </a:cubicBezTo>
                <a:cubicBezTo>
                  <a:pt x="9433" y="2502"/>
                  <a:pt x="9433" y="2502"/>
                  <a:pt x="9433" y="2508"/>
                </a:cubicBezTo>
                <a:cubicBezTo>
                  <a:pt x="9433" y="2514"/>
                  <a:pt x="9433" y="2514"/>
                  <a:pt x="9433" y="2520"/>
                </a:cubicBezTo>
                <a:cubicBezTo>
                  <a:pt x="9451" y="2520"/>
                  <a:pt x="9463" y="2520"/>
                  <a:pt x="9481" y="2526"/>
                </a:cubicBezTo>
                <a:cubicBezTo>
                  <a:pt x="9481" y="2532"/>
                  <a:pt x="9481" y="2544"/>
                  <a:pt x="9481" y="2550"/>
                </a:cubicBezTo>
                <a:cubicBezTo>
                  <a:pt x="9475" y="2555"/>
                  <a:pt x="9469" y="2555"/>
                  <a:pt x="9469" y="2561"/>
                </a:cubicBezTo>
                <a:cubicBezTo>
                  <a:pt x="9463" y="2561"/>
                  <a:pt x="9463" y="2567"/>
                  <a:pt x="9463" y="2573"/>
                </a:cubicBezTo>
                <a:lnTo>
                  <a:pt x="9469" y="2579"/>
                </a:lnTo>
                <a:cubicBezTo>
                  <a:pt x="9469" y="2585"/>
                  <a:pt x="9469" y="2585"/>
                  <a:pt x="9469" y="2591"/>
                </a:cubicBezTo>
                <a:cubicBezTo>
                  <a:pt x="9475" y="2591"/>
                  <a:pt x="9481" y="2591"/>
                  <a:pt x="9492" y="2591"/>
                </a:cubicBezTo>
                <a:cubicBezTo>
                  <a:pt x="9492" y="2591"/>
                  <a:pt x="9498" y="2591"/>
                  <a:pt x="9504" y="2591"/>
                </a:cubicBezTo>
                <a:cubicBezTo>
                  <a:pt x="9510" y="2591"/>
                  <a:pt x="9510" y="2597"/>
                  <a:pt x="9510" y="2603"/>
                </a:cubicBezTo>
                <a:cubicBezTo>
                  <a:pt x="9516" y="2603"/>
                  <a:pt x="9522" y="2609"/>
                  <a:pt x="9522" y="2615"/>
                </a:cubicBezTo>
                <a:cubicBezTo>
                  <a:pt x="9546" y="2609"/>
                  <a:pt x="9546" y="2609"/>
                  <a:pt x="9546" y="2609"/>
                </a:cubicBezTo>
                <a:cubicBezTo>
                  <a:pt x="9552" y="2609"/>
                  <a:pt x="9558" y="2609"/>
                  <a:pt x="9558" y="2609"/>
                </a:cubicBezTo>
                <a:cubicBezTo>
                  <a:pt x="9564" y="2615"/>
                  <a:pt x="9570" y="2615"/>
                  <a:pt x="9575" y="2615"/>
                </a:cubicBezTo>
                <a:cubicBezTo>
                  <a:pt x="9587" y="2615"/>
                  <a:pt x="9593" y="2615"/>
                  <a:pt x="9605" y="2609"/>
                </a:cubicBezTo>
                <a:cubicBezTo>
                  <a:pt x="9611" y="2603"/>
                  <a:pt x="9605" y="2597"/>
                  <a:pt x="9611" y="2597"/>
                </a:cubicBezTo>
                <a:cubicBezTo>
                  <a:pt x="9617" y="2597"/>
                  <a:pt x="9623" y="2597"/>
                  <a:pt x="9623" y="2597"/>
                </a:cubicBezTo>
                <a:cubicBezTo>
                  <a:pt x="9629" y="2597"/>
                  <a:pt x="9635" y="2597"/>
                  <a:pt x="9635" y="2591"/>
                </a:cubicBezTo>
                <a:cubicBezTo>
                  <a:pt x="9641" y="2591"/>
                  <a:pt x="9641" y="2585"/>
                  <a:pt x="9647" y="2585"/>
                </a:cubicBezTo>
                <a:cubicBezTo>
                  <a:pt x="9653" y="2585"/>
                  <a:pt x="9653" y="2579"/>
                  <a:pt x="9653" y="2573"/>
                </a:cubicBezTo>
                <a:cubicBezTo>
                  <a:pt x="9658" y="2567"/>
                  <a:pt x="9658" y="2567"/>
                  <a:pt x="9664" y="2561"/>
                </a:cubicBezTo>
                <a:cubicBezTo>
                  <a:pt x="9670" y="2555"/>
                  <a:pt x="9676" y="2550"/>
                  <a:pt x="9682" y="2538"/>
                </a:cubicBezTo>
                <a:cubicBezTo>
                  <a:pt x="9682" y="2538"/>
                  <a:pt x="9682" y="2532"/>
                  <a:pt x="9688" y="2526"/>
                </a:cubicBezTo>
                <a:cubicBezTo>
                  <a:pt x="9694" y="2526"/>
                  <a:pt x="9700" y="2526"/>
                  <a:pt x="9700" y="2526"/>
                </a:cubicBezTo>
                <a:cubicBezTo>
                  <a:pt x="9706" y="2526"/>
                  <a:pt x="9706" y="2526"/>
                  <a:pt x="9712" y="2526"/>
                </a:cubicBezTo>
                <a:cubicBezTo>
                  <a:pt x="9718" y="2526"/>
                  <a:pt x="9718" y="2520"/>
                  <a:pt x="9724" y="2520"/>
                </a:cubicBezTo>
                <a:cubicBezTo>
                  <a:pt x="9724" y="2496"/>
                  <a:pt x="9724" y="2496"/>
                  <a:pt x="9724" y="2496"/>
                </a:cubicBezTo>
                <a:cubicBezTo>
                  <a:pt x="9730" y="2502"/>
                  <a:pt x="9730" y="2496"/>
                  <a:pt x="9736" y="2496"/>
                </a:cubicBezTo>
                <a:cubicBezTo>
                  <a:pt x="9741" y="2502"/>
                  <a:pt x="9741" y="2502"/>
                  <a:pt x="9747" y="2502"/>
                </a:cubicBezTo>
                <a:cubicBezTo>
                  <a:pt x="9747" y="2508"/>
                  <a:pt x="9753" y="2514"/>
                  <a:pt x="9753" y="2514"/>
                </a:cubicBezTo>
                <a:cubicBezTo>
                  <a:pt x="9753" y="2520"/>
                  <a:pt x="9753" y="2526"/>
                  <a:pt x="9753" y="2526"/>
                </a:cubicBezTo>
                <a:cubicBezTo>
                  <a:pt x="9753" y="2532"/>
                  <a:pt x="9765" y="2532"/>
                  <a:pt x="9765" y="2538"/>
                </a:cubicBezTo>
                <a:cubicBezTo>
                  <a:pt x="9765" y="2544"/>
                  <a:pt x="9759" y="2555"/>
                  <a:pt x="9765" y="2561"/>
                </a:cubicBezTo>
                <a:cubicBezTo>
                  <a:pt x="9765" y="2567"/>
                  <a:pt x="9765" y="2567"/>
                  <a:pt x="9765" y="2573"/>
                </a:cubicBezTo>
                <a:cubicBezTo>
                  <a:pt x="9771" y="2579"/>
                  <a:pt x="9777" y="2579"/>
                  <a:pt x="9777" y="2579"/>
                </a:cubicBezTo>
                <a:cubicBezTo>
                  <a:pt x="9783" y="2585"/>
                  <a:pt x="9789" y="2591"/>
                  <a:pt x="9789" y="2597"/>
                </a:cubicBezTo>
                <a:cubicBezTo>
                  <a:pt x="9789" y="2603"/>
                  <a:pt x="9789" y="2603"/>
                  <a:pt x="9789" y="2603"/>
                </a:cubicBezTo>
                <a:cubicBezTo>
                  <a:pt x="9789" y="2609"/>
                  <a:pt x="9777" y="2609"/>
                  <a:pt x="9777" y="2615"/>
                </a:cubicBezTo>
                <a:cubicBezTo>
                  <a:pt x="9777" y="2621"/>
                  <a:pt x="9783" y="2627"/>
                  <a:pt x="9783" y="2627"/>
                </a:cubicBezTo>
                <a:cubicBezTo>
                  <a:pt x="9783" y="2639"/>
                  <a:pt x="9789" y="2644"/>
                  <a:pt x="9795" y="2650"/>
                </a:cubicBezTo>
                <a:cubicBezTo>
                  <a:pt x="9800" y="2650"/>
                  <a:pt x="9800" y="2650"/>
                  <a:pt x="9806" y="2650"/>
                </a:cubicBezTo>
                <a:cubicBezTo>
                  <a:pt x="9812" y="2656"/>
                  <a:pt x="9812" y="2662"/>
                  <a:pt x="9812" y="2662"/>
                </a:cubicBezTo>
                <a:cubicBezTo>
                  <a:pt x="9818" y="2668"/>
                  <a:pt x="9824" y="2668"/>
                  <a:pt x="9824" y="2674"/>
                </a:cubicBezTo>
                <a:cubicBezTo>
                  <a:pt x="9824" y="2686"/>
                  <a:pt x="9824" y="2686"/>
                  <a:pt x="9824" y="2686"/>
                </a:cubicBezTo>
                <a:cubicBezTo>
                  <a:pt x="9824" y="2698"/>
                  <a:pt x="9824" y="2698"/>
                  <a:pt x="9824" y="2698"/>
                </a:cubicBezTo>
                <a:cubicBezTo>
                  <a:pt x="9824" y="2710"/>
                  <a:pt x="9829" y="2716"/>
                  <a:pt x="9829" y="2721"/>
                </a:cubicBezTo>
                <a:cubicBezTo>
                  <a:pt x="9835" y="2727"/>
                  <a:pt x="9841" y="2727"/>
                  <a:pt x="9841" y="2727"/>
                </a:cubicBezTo>
                <a:cubicBezTo>
                  <a:pt x="9847" y="2733"/>
                  <a:pt x="9853" y="2739"/>
                  <a:pt x="9853" y="2739"/>
                </a:cubicBezTo>
                <a:cubicBezTo>
                  <a:pt x="9859" y="2745"/>
                  <a:pt x="9865" y="2745"/>
                  <a:pt x="9865" y="2751"/>
                </a:cubicBezTo>
                <a:cubicBezTo>
                  <a:pt x="9865" y="2751"/>
                  <a:pt x="9871" y="2757"/>
                  <a:pt x="9871" y="2763"/>
                </a:cubicBezTo>
                <a:cubicBezTo>
                  <a:pt x="9871" y="2763"/>
                  <a:pt x="9865" y="2769"/>
                  <a:pt x="9865" y="2775"/>
                </a:cubicBezTo>
                <a:cubicBezTo>
                  <a:pt x="9865" y="2781"/>
                  <a:pt x="9859" y="2781"/>
                  <a:pt x="9859" y="2793"/>
                </a:cubicBezTo>
                <a:cubicBezTo>
                  <a:pt x="9859" y="2799"/>
                  <a:pt x="9859" y="2799"/>
                  <a:pt x="9859" y="2799"/>
                </a:cubicBezTo>
                <a:lnTo>
                  <a:pt x="9865" y="2805"/>
                </a:lnTo>
                <a:cubicBezTo>
                  <a:pt x="9865" y="2810"/>
                  <a:pt x="9865" y="2816"/>
                  <a:pt x="9865" y="2816"/>
                </a:cubicBezTo>
                <a:cubicBezTo>
                  <a:pt x="9942" y="2816"/>
                  <a:pt x="9942" y="2816"/>
                  <a:pt x="9942" y="2816"/>
                </a:cubicBezTo>
                <a:cubicBezTo>
                  <a:pt x="9942" y="2810"/>
                  <a:pt x="9942" y="2805"/>
                  <a:pt x="9948" y="2805"/>
                </a:cubicBezTo>
                <a:cubicBezTo>
                  <a:pt x="9948" y="2799"/>
                  <a:pt x="9942" y="2793"/>
                  <a:pt x="9948" y="2793"/>
                </a:cubicBezTo>
                <a:cubicBezTo>
                  <a:pt x="9948" y="2787"/>
                  <a:pt x="9954" y="2781"/>
                  <a:pt x="9954" y="2781"/>
                </a:cubicBezTo>
                <a:cubicBezTo>
                  <a:pt x="9960" y="2775"/>
                  <a:pt x="9960" y="2769"/>
                  <a:pt x="9966" y="2769"/>
                </a:cubicBezTo>
                <a:cubicBezTo>
                  <a:pt x="9972" y="2769"/>
                  <a:pt x="9972" y="2769"/>
                  <a:pt x="9978" y="2769"/>
                </a:cubicBezTo>
                <a:cubicBezTo>
                  <a:pt x="9990" y="2769"/>
                  <a:pt x="9990" y="2769"/>
                  <a:pt x="9990" y="2769"/>
                </a:cubicBezTo>
                <a:cubicBezTo>
                  <a:pt x="9990" y="2769"/>
                  <a:pt x="9995" y="2769"/>
                  <a:pt x="10001" y="2769"/>
                </a:cubicBezTo>
                <a:cubicBezTo>
                  <a:pt x="10001" y="2769"/>
                  <a:pt x="10007" y="2775"/>
                  <a:pt x="10013" y="2775"/>
                </a:cubicBezTo>
                <a:cubicBezTo>
                  <a:pt x="10019" y="2775"/>
                  <a:pt x="10019" y="2775"/>
                  <a:pt x="10025" y="2769"/>
                </a:cubicBezTo>
                <a:cubicBezTo>
                  <a:pt x="10025" y="2769"/>
                  <a:pt x="10025" y="2763"/>
                  <a:pt x="10031" y="2757"/>
                </a:cubicBezTo>
                <a:cubicBezTo>
                  <a:pt x="10037" y="2757"/>
                  <a:pt x="10049" y="2757"/>
                  <a:pt x="10055" y="2757"/>
                </a:cubicBezTo>
                <a:cubicBezTo>
                  <a:pt x="10055" y="2721"/>
                  <a:pt x="10055" y="2721"/>
                  <a:pt x="10055" y="2721"/>
                </a:cubicBezTo>
                <a:cubicBezTo>
                  <a:pt x="10102" y="2721"/>
                  <a:pt x="10102" y="2721"/>
                  <a:pt x="10102" y="2721"/>
                </a:cubicBezTo>
                <a:cubicBezTo>
                  <a:pt x="10102" y="2716"/>
                  <a:pt x="10108" y="2716"/>
                  <a:pt x="10108" y="2710"/>
                </a:cubicBezTo>
                <a:cubicBezTo>
                  <a:pt x="10108" y="2704"/>
                  <a:pt x="10102" y="2698"/>
                  <a:pt x="10102" y="2692"/>
                </a:cubicBezTo>
                <a:cubicBezTo>
                  <a:pt x="10079" y="2692"/>
                  <a:pt x="10079" y="2692"/>
                  <a:pt x="10079" y="2692"/>
                </a:cubicBezTo>
                <a:cubicBezTo>
                  <a:pt x="10079" y="2692"/>
                  <a:pt x="10072" y="2698"/>
                  <a:pt x="10067" y="2698"/>
                </a:cubicBezTo>
                <a:cubicBezTo>
                  <a:pt x="10067" y="2698"/>
                  <a:pt x="10061" y="2698"/>
                  <a:pt x="10055" y="2698"/>
                </a:cubicBezTo>
                <a:cubicBezTo>
                  <a:pt x="10055" y="2692"/>
                  <a:pt x="10061" y="2686"/>
                  <a:pt x="10055" y="2686"/>
                </a:cubicBezTo>
                <a:cubicBezTo>
                  <a:pt x="10055" y="2680"/>
                  <a:pt x="10049" y="2686"/>
                  <a:pt x="10043" y="2680"/>
                </a:cubicBezTo>
                <a:cubicBezTo>
                  <a:pt x="10049" y="2674"/>
                  <a:pt x="10055" y="2668"/>
                  <a:pt x="10061" y="2656"/>
                </a:cubicBezTo>
                <a:lnTo>
                  <a:pt x="10067" y="2650"/>
                </a:lnTo>
                <a:cubicBezTo>
                  <a:pt x="10072" y="2639"/>
                  <a:pt x="10072" y="2632"/>
                  <a:pt x="10072" y="2627"/>
                </a:cubicBezTo>
                <a:cubicBezTo>
                  <a:pt x="10072" y="2615"/>
                  <a:pt x="10072" y="2609"/>
                  <a:pt x="10072" y="2603"/>
                </a:cubicBezTo>
                <a:cubicBezTo>
                  <a:pt x="10072" y="2597"/>
                  <a:pt x="10072" y="2591"/>
                  <a:pt x="10072" y="2591"/>
                </a:cubicBezTo>
                <a:cubicBezTo>
                  <a:pt x="10079" y="2585"/>
                  <a:pt x="10079" y="2585"/>
                  <a:pt x="10079" y="2579"/>
                </a:cubicBezTo>
                <a:cubicBezTo>
                  <a:pt x="10084" y="2573"/>
                  <a:pt x="10090" y="2573"/>
                  <a:pt x="10090" y="2573"/>
                </a:cubicBezTo>
                <a:cubicBezTo>
                  <a:pt x="10096" y="2567"/>
                  <a:pt x="10096" y="2561"/>
                  <a:pt x="10102" y="2561"/>
                </a:cubicBezTo>
                <a:cubicBezTo>
                  <a:pt x="10108" y="2561"/>
                  <a:pt x="10108" y="2561"/>
                  <a:pt x="10114" y="2561"/>
                </a:cubicBezTo>
                <a:cubicBezTo>
                  <a:pt x="10120" y="2555"/>
                  <a:pt x="10120" y="2550"/>
                  <a:pt x="10126" y="2550"/>
                </a:cubicBezTo>
                <a:cubicBezTo>
                  <a:pt x="10132" y="2550"/>
                  <a:pt x="10132" y="2550"/>
                  <a:pt x="10138" y="2550"/>
                </a:cubicBezTo>
                <a:cubicBezTo>
                  <a:pt x="10138" y="2544"/>
                  <a:pt x="10144" y="2550"/>
                  <a:pt x="10150" y="2550"/>
                </a:cubicBezTo>
                <a:cubicBezTo>
                  <a:pt x="10150" y="2544"/>
                  <a:pt x="10150" y="2538"/>
                  <a:pt x="10156" y="2538"/>
                </a:cubicBezTo>
                <a:cubicBezTo>
                  <a:pt x="10156" y="2532"/>
                  <a:pt x="10156" y="2526"/>
                  <a:pt x="10156" y="2526"/>
                </a:cubicBezTo>
                <a:cubicBezTo>
                  <a:pt x="10156" y="2520"/>
                  <a:pt x="10161" y="2520"/>
                  <a:pt x="10161" y="2514"/>
                </a:cubicBezTo>
                <a:cubicBezTo>
                  <a:pt x="10167" y="2508"/>
                  <a:pt x="10173" y="2508"/>
                  <a:pt x="10173" y="2502"/>
                </a:cubicBezTo>
                <a:cubicBezTo>
                  <a:pt x="10179" y="2502"/>
                  <a:pt x="10185" y="2502"/>
                  <a:pt x="10185" y="2496"/>
                </a:cubicBezTo>
                <a:cubicBezTo>
                  <a:pt x="10185" y="2490"/>
                  <a:pt x="10185" y="2490"/>
                  <a:pt x="10185" y="2484"/>
                </a:cubicBezTo>
                <a:cubicBezTo>
                  <a:pt x="10185" y="2473"/>
                  <a:pt x="10185" y="2473"/>
                  <a:pt x="10185" y="2473"/>
                </a:cubicBezTo>
                <a:cubicBezTo>
                  <a:pt x="10185" y="2466"/>
                  <a:pt x="10185" y="2466"/>
                  <a:pt x="10185" y="2461"/>
                </a:cubicBezTo>
                <a:cubicBezTo>
                  <a:pt x="10173" y="2461"/>
                  <a:pt x="10167" y="2461"/>
                  <a:pt x="10161" y="2461"/>
                </a:cubicBezTo>
                <a:cubicBezTo>
                  <a:pt x="10150" y="2461"/>
                  <a:pt x="10144" y="2455"/>
                  <a:pt x="10138" y="2455"/>
                </a:cubicBezTo>
                <a:cubicBezTo>
                  <a:pt x="10132" y="2455"/>
                  <a:pt x="10132" y="2461"/>
                  <a:pt x="10126" y="2461"/>
                </a:cubicBezTo>
                <a:cubicBezTo>
                  <a:pt x="10126" y="2443"/>
                  <a:pt x="10126" y="2437"/>
                  <a:pt x="10126" y="2419"/>
                </a:cubicBezTo>
                <a:cubicBezTo>
                  <a:pt x="10126" y="2419"/>
                  <a:pt x="10120" y="2413"/>
                  <a:pt x="10114" y="2413"/>
                </a:cubicBezTo>
                <a:cubicBezTo>
                  <a:pt x="10108" y="2407"/>
                  <a:pt x="10108" y="2413"/>
                  <a:pt x="10102" y="2413"/>
                </a:cubicBezTo>
                <a:cubicBezTo>
                  <a:pt x="10096" y="2407"/>
                  <a:pt x="10096" y="2407"/>
                  <a:pt x="10090" y="2401"/>
                </a:cubicBezTo>
                <a:cubicBezTo>
                  <a:pt x="10090" y="2401"/>
                  <a:pt x="10090" y="2395"/>
                  <a:pt x="10090" y="2389"/>
                </a:cubicBezTo>
                <a:cubicBezTo>
                  <a:pt x="10090" y="2300"/>
                  <a:pt x="10090" y="2300"/>
                  <a:pt x="10090" y="2300"/>
                </a:cubicBezTo>
                <a:cubicBezTo>
                  <a:pt x="10096" y="2295"/>
                  <a:pt x="10102" y="2295"/>
                  <a:pt x="10108" y="2289"/>
                </a:cubicBezTo>
                <a:cubicBezTo>
                  <a:pt x="10108" y="2289"/>
                  <a:pt x="10108" y="2283"/>
                  <a:pt x="10114" y="2277"/>
                </a:cubicBezTo>
                <a:cubicBezTo>
                  <a:pt x="10114" y="2277"/>
                  <a:pt x="10120" y="2271"/>
                  <a:pt x="10120" y="2265"/>
                </a:cubicBezTo>
                <a:cubicBezTo>
                  <a:pt x="10126" y="2265"/>
                  <a:pt x="10126" y="2259"/>
                  <a:pt x="10126" y="2259"/>
                </a:cubicBezTo>
                <a:cubicBezTo>
                  <a:pt x="10132" y="2247"/>
                  <a:pt x="10132" y="2241"/>
                  <a:pt x="10132" y="2235"/>
                </a:cubicBezTo>
                <a:cubicBezTo>
                  <a:pt x="10138" y="2229"/>
                  <a:pt x="10138" y="2223"/>
                  <a:pt x="10138" y="2223"/>
                </a:cubicBezTo>
                <a:cubicBezTo>
                  <a:pt x="10144" y="2218"/>
                  <a:pt x="10150" y="2218"/>
                  <a:pt x="10150" y="2218"/>
                </a:cubicBezTo>
                <a:cubicBezTo>
                  <a:pt x="10156" y="2218"/>
                  <a:pt x="10161" y="2218"/>
                  <a:pt x="10161" y="2218"/>
                </a:cubicBezTo>
                <a:cubicBezTo>
                  <a:pt x="10173" y="2212"/>
                  <a:pt x="10179" y="2212"/>
                  <a:pt x="10185" y="2206"/>
                </a:cubicBezTo>
                <a:cubicBezTo>
                  <a:pt x="10191" y="2200"/>
                  <a:pt x="10191" y="2200"/>
                  <a:pt x="10197" y="2194"/>
                </a:cubicBezTo>
                <a:cubicBezTo>
                  <a:pt x="10197" y="2188"/>
                  <a:pt x="10203" y="2188"/>
                  <a:pt x="10203" y="2188"/>
                </a:cubicBezTo>
                <a:cubicBezTo>
                  <a:pt x="10209" y="2182"/>
                  <a:pt x="10209" y="2176"/>
                  <a:pt x="10209" y="2176"/>
                </a:cubicBezTo>
                <a:cubicBezTo>
                  <a:pt x="10221" y="2170"/>
                  <a:pt x="10227" y="2170"/>
                  <a:pt x="10233" y="2170"/>
                </a:cubicBezTo>
                <a:cubicBezTo>
                  <a:pt x="10238" y="2170"/>
                  <a:pt x="10245" y="2170"/>
                  <a:pt x="10250" y="2170"/>
                </a:cubicBezTo>
                <a:cubicBezTo>
                  <a:pt x="10250" y="2170"/>
                  <a:pt x="10250" y="2164"/>
                  <a:pt x="10256" y="2158"/>
                </a:cubicBezTo>
                <a:cubicBezTo>
                  <a:pt x="10262" y="2158"/>
                  <a:pt x="10268" y="2152"/>
                  <a:pt x="10268" y="2152"/>
                </a:cubicBezTo>
                <a:cubicBezTo>
                  <a:pt x="10268" y="2146"/>
                  <a:pt x="10268" y="2141"/>
                  <a:pt x="10268" y="2141"/>
                </a:cubicBezTo>
                <a:cubicBezTo>
                  <a:pt x="10268" y="2134"/>
                  <a:pt x="10274" y="2129"/>
                  <a:pt x="10274" y="2129"/>
                </a:cubicBezTo>
                <a:cubicBezTo>
                  <a:pt x="10280" y="2129"/>
                  <a:pt x="10286" y="2129"/>
                  <a:pt x="10286" y="2123"/>
                </a:cubicBezTo>
                <a:cubicBezTo>
                  <a:pt x="10292" y="2123"/>
                  <a:pt x="10298" y="2123"/>
                  <a:pt x="10298" y="2123"/>
                </a:cubicBezTo>
                <a:cubicBezTo>
                  <a:pt x="10304" y="2123"/>
                  <a:pt x="10310" y="2123"/>
                  <a:pt x="10310" y="2123"/>
                </a:cubicBezTo>
                <a:cubicBezTo>
                  <a:pt x="10316" y="2123"/>
                  <a:pt x="10322" y="2123"/>
                  <a:pt x="10322" y="2117"/>
                </a:cubicBezTo>
                <a:cubicBezTo>
                  <a:pt x="10327" y="2117"/>
                  <a:pt x="10333" y="2111"/>
                  <a:pt x="10333" y="2105"/>
                </a:cubicBezTo>
                <a:cubicBezTo>
                  <a:pt x="10333" y="2093"/>
                  <a:pt x="10327" y="2093"/>
                  <a:pt x="10322" y="2087"/>
                </a:cubicBezTo>
                <a:cubicBezTo>
                  <a:pt x="10322" y="2081"/>
                  <a:pt x="10316" y="2081"/>
                  <a:pt x="10310" y="2075"/>
                </a:cubicBezTo>
                <a:cubicBezTo>
                  <a:pt x="10310" y="2075"/>
                  <a:pt x="10310" y="2069"/>
                  <a:pt x="10310" y="2063"/>
                </a:cubicBezTo>
                <a:cubicBezTo>
                  <a:pt x="10310" y="2052"/>
                  <a:pt x="10310" y="2040"/>
                  <a:pt x="10322" y="2034"/>
                </a:cubicBezTo>
                <a:cubicBezTo>
                  <a:pt x="10322" y="2028"/>
                  <a:pt x="10322" y="2022"/>
                  <a:pt x="10327" y="2022"/>
                </a:cubicBezTo>
                <a:cubicBezTo>
                  <a:pt x="10333" y="2016"/>
                  <a:pt x="10333" y="2022"/>
                  <a:pt x="10339" y="2022"/>
                </a:cubicBezTo>
                <a:cubicBezTo>
                  <a:pt x="10345" y="2016"/>
                  <a:pt x="10345" y="2016"/>
                  <a:pt x="10351" y="2010"/>
                </a:cubicBezTo>
                <a:cubicBezTo>
                  <a:pt x="10357" y="2010"/>
                  <a:pt x="10357" y="2004"/>
                  <a:pt x="10357" y="1998"/>
                </a:cubicBezTo>
                <a:cubicBezTo>
                  <a:pt x="10363" y="1986"/>
                  <a:pt x="10363" y="1980"/>
                  <a:pt x="10369" y="1975"/>
                </a:cubicBezTo>
                <a:cubicBezTo>
                  <a:pt x="10369" y="1968"/>
                  <a:pt x="10369" y="1963"/>
                  <a:pt x="10369" y="1963"/>
                </a:cubicBezTo>
                <a:cubicBezTo>
                  <a:pt x="10375" y="1957"/>
                  <a:pt x="10387" y="1957"/>
                  <a:pt x="10393" y="1957"/>
                </a:cubicBezTo>
                <a:cubicBezTo>
                  <a:pt x="10404" y="1957"/>
                  <a:pt x="10411" y="1963"/>
                  <a:pt x="10416" y="1963"/>
                </a:cubicBezTo>
                <a:cubicBezTo>
                  <a:pt x="10422" y="1963"/>
                  <a:pt x="10422" y="1963"/>
                  <a:pt x="10428" y="1963"/>
                </a:cubicBezTo>
                <a:cubicBezTo>
                  <a:pt x="10434" y="1963"/>
                  <a:pt x="10434" y="1968"/>
                  <a:pt x="10434" y="1975"/>
                </a:cubicBezTo>
                <a:cubicBezTo>
                  <a:pt x="10446" y="1980"/>
                  <a:pt x="10446" y="1986"/>
                  <a:pt x="10452" y="1998"/>
                </a:cubicBezTo>
                <a:cubicBezTo>
                  <a:pt x="10458" y="1992"/>
                  <a:pt x="10464" y="1992"/>
                  <a:pt x="10464" y="1992"/>
                </a:cubicBezTo>
                <a:cubicBezTo>
                  <a:pt x="10470" y="1992"/>
                  <a:pt x="10470" y="1986"/>
                  <a:pt x="10476" y="1980"/>
                </a:cubicBezTo>
                <a:cubicBezTo>
                  <a:pt x="10476" y="1980"/>
                  <a:pt x="10482" y="1980"/>
                  <a:pt x="10488" y="1980"/>
                </a:cubicBezTo>
                <a:cubicBezTo>
                  <a:pt x="10493" y="1980"/>
                  <a:pt x="10493" y="1986"/>
                  <a:pt x="10499" y="1986"/>
                </a:cubicBezTo>
                <a:cubicBezTo>
                  <a:pt x="10499" y="1992"/>
                  <a:pt x="10505" y="1992"/>
                  <a:pt x="10505" y="1998"/>
                </a:cubicBezTo>
                <a:cubicBezTo>
                  <a:pt x="10511" y="1998"/>
                  <a:pt x="10511" y="2004"/>
                  <a:pt x="10511" y="2010"/>
                </a:cubicBezTo>
                <a:cubicBezTo>
                  <a:pt x="10517" y="2010"/>
                  <a:pt x="10517" y="2016"/>
                  <a:pt x="10517" y="2022"/>
                </a:cubicBezTo>
                <a:cubicBezTo>
                  <a:pt x="10517" y="2057"/>
                  <a:pt x="10517" y="2057"/>
                  <a:pt x="10517" y="2057"/>
                </a:cubicBezTo>
                <a:cubicBezTo>
                  <a:pt x="10488" y="2057"/>
                  <a:pt x="10488" y="2057"/>
                  <a:pt x="10488" y="2057"/>
                </a:cubicBezTo>
                <a:cubicBezTo>
                  <a:pt x="10488" y="2069"/>
                  <a:pt x="10488" y="2075"/>
                  <a:pt x="10488" y="2093"/>
                </a:cubicBezTo>
                <a:cubicBezTo>
                  <a:pt x="10488" y="2093"/>
                  <a:pt x="10488" y="2099"/>
                  <a:pt x="10488" y="2105"/>
                </a:cubicBezTo>
                <a:cubicBezTo>
                  <a:pt x="10482" y="2111"/>
                  <a:pt x="10482" y="2117"/>
                  <a:pt x="10476" y="2123"/>
                </a:cubicBezTo>
                <a:cubicBezTo>
                  <a:pt x="10470" y="2129"/>
                  <a:pt x="10464" y="2129"/>
                  <a:pt x="10464" y="2134"/>
                </a:cubicBezTo>
                <a:cubicBezTo>
                  <a:pt x="10458" y="2141"/>
                  <a:pt x="10452" y="2141"/>
                  <a:pt x="10446" y="2141"/>
                </a:cubicBezTo>
                <a:cubicBezTo>
                  <a:pt x="10434" y="2141"/>
                  <a:pt x="10428" y="2134"/>
                  <a:pt x="10416" y="2134"/>
                </a:cubicBezTo>
                <a:cubicBezTo>
                  <a:pt x="10411" y="2134"/>
                  <a:pt x="10404" y="2141"/>
                  <a:pt x="10404" y="2141"/>
                </a:cubicBezTo>
                <a:cubicBezTo>
                  <a:pt x="10399" y="2146"/>
                  <a:pt x="10393" y="2146"/>
                  <a:pt x="10393" y="2146"/>
                </a:cubicBezTo>
                <a:cubicBezTo>
                  <a:pt x="10387" y="2152"/>
                  <a:pt x="10387" y="2158"/>
                  <a:pt x="10387" y="2158"/>
                </a:cubicBezTo>
                <a:cubicBezTo>
                  <a:pt x="10381" y="2164"/>
                  <a:pt x="10381" y="2164"/>
                  <a:pt x="10375" y="2170"/>
                </a:cubicBezTo>
                <a:cubicBezTo>
                  <a:pt x="10375" y="2176"/>
                  <a:pt x="10375" y="2176"/>
                  <a:pt x="10375" y="2182"/>
                </a:cubicBezTo>
                <a:cubicBezTo>
                  <a:pt x="10369" y="2188"/>
                  <a:pt x="10363" y="2188"/>
                  <a:pt x="10363" y="2188"/>
                </a:cubicBezTo>
                <a:cubicBezTo>
                  <a:pt x="10357" y="2194"/>
                  <a:pt x="10357" y="2194"/>
                  <a:pt x="10351" y="2200"/>
                </a:cubicBezTo>
                <a:cubicBezTo>
                  <a:pt x="10351" y="2206"/>
                  <a:pt x="10351" y="2206"/>
                  <a:pt x="10345" y="2212"/>
                </a:cubicBezTo>
                <a:cubicBezTo>
                  <a:pt x="10339" y="2212"/>
                  <a:pt x="10339" y="2212"/>
                  <a:pt x="10333" y="2218"/>
                </a:cubicBezTo>
                <a:cubicBezTo>
                  <a:pt x="10327" y="2223"/>
                  <a:pt x="10316" y="2223"/>
                  <a:pt x="10316" y="2235"/>
                </a:cubicBezTo>
                <a:cubicBezTo>
                  <a:pt x="10316" y="2253"/>
                  <a:pt x="10322" y="2259"/>
                  <a:pt x="10322" y="2277"/>
                </a:cubicBezTo>
                <a:cubicBezTo>
                  <a:pt x="10322" y="2283"/>
                  <a:pt x="10322" y="2289"/>
                  <a:pt x="10316" y="2295"/>
                </a:cubicBezTo>
                <a:cubicBezTo>
                  <a:pt x="10316" y="2300"/>
                  <a:pt x="10304" y="2300"/>
                  <a:pt x="10304" y="2312"/>
                </a:cubicBezTo>
                <a:cubicBezTo>
                  <a:pt x="10304" y="2324"/>
                  <a:pt x="10310" y="2336"/>
                  <a:pt x="10310" y="2348"/>
                </a:cubicBezTo>
                <a:cubicBezTo>
                  <a:pt x="10310" y="2360"/>
                  <a:pt x="10310" y="2360"/>
                  <a:pt x="10310" y="2360"/>
                </a:cubicBezTo>
                <a:cubicBezTo>
                  <a:pt x="10310" y="2366"/>
                  <a:pt x="10316" y="2372"/>
                  <a:pt x="10316" y="2372"/>
                </a:cubicBezTo>
                <a:cubicBezTo>
                  <a:pt x="10316" y="2384"/>
                  <a:pt x="10316" y="2389"/>
                  <a:pt x="10316" y="2401"/>
                </a:cubicBezTo>
                <a:cubicBezTo>
                  <a:pt x="10327" y="2401"/>
                  <a:pt x="10333" y="2401"/>
                  <a:pt x="10345" y="2401"/>
                </a:cubicBezTo>
                <a:cubicBezTo>
                  <a:pt x="10351" y="2401"/>
                  <a:pt x="10357" y="2407"/>
                  <a:pt x="10363" y="2413"/>
                </a:cubicBezTo>
                <a:cubicBezTo>
                  <a:pt x="10369" y="2413"/>
                  <a:pt x="10369" y="2419"/>
                  <a:pt x="10375" y="2419"/>
                </a:cubicBezTo>
                <a:cubicBezTo>
                  <a:pt x="10375" y="2425"/>
                  <a:pt x="10381" y="2431"/>
                  <a:pt x="10381" y="2431"/>
                </a:cubicBezTo>
                <a:cubicBezTo>
                  <a:pt x="10393" y="2437"/>
                  <a:pt x="10399" y="2437"/>
                  <a:pt x="10404" y="2443"/>
                </a:cubicBezTo>
                <a:cubicBezTo>
                  <a:pt x="10411" y="2443"/>
                  <a:pt x="10411" y="2449"/>
                  <a:pt x="10416" y="2449"/>
                </a:cubicBezTo>
                <a:cubicBezTo>
                  <a:pt x="10428" y="2455"/>
                  <a:pt x="10434" y="2466"/>
                  <a:pt x="10446" y="2466"/>
                </a:cubicBezTo>
                <a:cubicBezTo>
                  <a:pt x="10452" y="2466"/>
                  <a:pt x="10452" y="2466"/>
                  <a:pt x="10452" y="2466"/>
                </a:cubicBezTo>
                <a:cubicBezTo>
                  <a:pt x="10458" y="2466"/>
                  <a:pt x="10458" y="2461"/>
                  <a:pt x="10464" y="2461"/>
                </a:cubicBezTo>
                <a:cubicBezTo>
                  <a:pt x="10476" y="2455"/>
                  <a:pt x="10488" y="2437"/>
                  <a:pt x="10499" y="2437"/>
                </a:cubicBezTo>
                <a:cubicBezTo>
                  <a:pt x="10511" y="2437"/>
                  <a:pt x="10517" y="2449"/>
                  <a:pt x="10529" y="2449"/>
                </a:cubicBezTo>
                <a:cubicBezTo>
                  <a:pt x="10535" y="2449"/>
                  <a:pt x="10541" y="2443"/>
                  <a:pt x="10547" y="2443"/>
                </a:cubicBezTo>
                <a:cubicBezTo>
                  <a:pt x="10553" y="2443"/>
                  <a:pt x="10559" y="2449"/>
                  <a:pt x="10559" y="2443"/>
                </a:cubicBezTo>
                <a:cubicBezTo>
                  <a:pt x="10565" y="2443"/>
                  <a:pt x="10565" y="2443"/>
                  <a:pt x="10570" y="2437"/>
                </a:cubicBezTo>
                <a:cubicBezTo>
                  <a:pt x="10577" y="2437"/>
                  <a:pt x="10570" y="2431"/>
                  <a:pt x="10577" y="2425"/>
                </a:cubicBezTo>
                <a:cubicBezTo>
                  <a:pt x="10577" y="2425"/>
                  <a:pt x="10582" y="2425"/>
                  <a:pt x="10582" y="2419"/>
                </a:cubicBezTo>
                <a:cubicBezTo>
                  <a:pt x="10677" y="2419"/>
                  <a:pt x="10677" y="2419"/>
                  <a:pt x="10677" y="2419"/>
                </a:cubicBezTo>
                <a:cubicBezTo>
                  <a:pt x="10683" y="2419"/>
                  <a:pt x="10683" y="2413"/>
                  <a:pt x="10689" y="2413"/>
                </a:cubicBezTo>
                <a:cubicBezTo>
                  <a:pt x="10695" y="2413"/>
                  <a:pt x="10701" y="2413"/>
                  <a:pt x="10707" y="2413"/>
                </a:cubicBezTo>
                <a:cubicBezTo>
                  <a:pt x="10707" y="2413"/>
                  <a:pt x="10707" y="2407"/>
                  <a:pt x="10713" y="2413"/>
                </a:cubicBezTo>
                <a:lnTo>
                  <a:pt x="10719" y="2419"/>
                </a:lnTo>
                <a:cubicBezTo>
                  <a:pt x="10719" y="2425"/>
                  <a:pt x="10719" y="2431"/>
                  <a:pt x="10725" y="2431"/>
                </a:cubicBezTo>
                <a:cubicBezTo>
                  <a:pt x="10725" y="2437"/>
                  <a:pt x="10731" y="2437"/>
                  <a:pt x="10731" y="2437"/>
                </a:cubicBezTo>
                <a:cubicBezTo>
                  <a:pt x="10790" y="2437"/>
                  <a:pt x="10790" y="2437"/>
                  <a:pt x="10790" y="2437"/>
                </a:cubicBezTo>
                <a:cubicBezTo>
                  <a:pt x="10796" y="2449"/>
                  <a:pt x="10796" y="2449"/>
                  <a:pt x="10796" y="2449"/>
                </a:cubicBezTo>
                <a:cubicBezTo>
                  <a:pt x="10790" y="2455"/>
                  <a:pt x="10790" y="2461"/>
                  <a:pt x="10784" y="2461"/>
                </a:cubicBezTo>
                <a:cubicBezTo>
                  <a:pt x="10778" y="2461"/>
                  <a:pt x="10772" y="2461"/>
                  <a:pt x="10760" y="2461"/>
                </a:cubicBezTo>
                <a:cubicBezTo>
                  <a:pt x="10748" y="2461"/>
                  <a:pt x="10743" y="2461"/>
                  <a:pt x="10731" y="2461"/>
                </a:cubicBezTo>
                <a:lnTo>
                  <a:pt x="10725" y="2466"/>
                </a:lnTo>
                <a:cubicBezTo>
                  <a:pt x="10719" y="2466"/>
                  <a:pt x="10713" y="2473"/>
                  <a:pt x="10713" y="2473"/>
                </a:cubicBezTo>
                <a:cubicBezTo>
                  <a:pt x="10707" y="2473"/>
                  <a:pt x="10701" y="2478"/>
                  <a:pt x="10701" y="2484"/>
                </a:cubicBezTo>
                <a:cubicBezTo>
                  <a:pt x="10695" y="2484"/>
                  <a:pt x="10689" y="2484"/>
                  <a:pt x="10689" y="2490"/>
                </a:cubicBezTo>
                <a:cubicBezTo>
                  <a:pt x="10683" y="2496"/>
                  <a:pt x="10683" y="2496"/>
                  <a:pt x="10677" y="2502"/>
                </a:cubicBezTo>
                <a:cubicBezTo>
                  <a:pt x="10677" y="2508"/>
                  <a:pt x="10677" y="2508"/>
                  <a:pt x="10671" y="2514"/>
                </a:cubicBezTo>
                <a:cubicBezTo>
                  <a:pt x="10671" y="2520"/>
                  <a:pt x="10671" y="2520"/>
                  <a:pt x="10665" y="2526"/>
                </a:cubicBezTo>
                <a:cubicBezTo>
                  <a:pt x="10659" y="2526"/>
                  <a:pt x="10659" y="2526"/>
                  <a:pt x="10654" y="2526"/>
                </a:cubicBezTo>
                <a:cubicBezTo>
                  <a:pt x="10648" y="2526"/>
                  <a:pt x="10636" y="2526"/>
                  <a:pt x="10630" y="2520"/>
                </a:cubicBezTo>
                <a:cubicBezTo>
                  <a:pt x="10624" y="2520"/>
                  <a:pt x="10624" y="2514"/>
                  <a:pt x="10618" y="2508"/>
                </a:cubicBezTo>
                <a:cubicBezTo>
                  <a:pt x="10612" y="2508"/>
                  <a:pt x="10612" y="2496"/>
                  <a:pt x="10600" y="2496"/>
                </a:cubicBezTo>
                <a:cubicBezTo>
                  <a:pt x="10588" y="2496"/>
                  <a:pt x="10582" y="2508"/>
                  <a:pt x="10577" y="2508"/>
                </a:cubicBezTo>
                <a:cubicBezTo>
                  <a:pt x="10565" y="2508"/>
                  <a:pt x="10559" y="2508"/>
                  <a:pt x="10553" y="2508"/>
                </a:cubicBezTo>
                <a:cubicBezTo>
                  <a:pt x="10541" y="2508"/>
                  <a:pt x="10535" y="2502"/>
                  <a:pt x="10529" y="2502"/>
                </a:cubicBezTo>
                <a:cubicBezTo>
                  <a:pt x="10523" y="2502"/>
                  <a:pt x="10517" y="2508"/>
                  <a:pt x="10517" y="2508"/>
                </a:cubicBezTo>
                <a:cubicBezTo>
                  <a:pt x="10511" y="2508"/>
                  <a:pt x="10511" y="2514"/>
                  <a:pt x="10505" y="2514"/>
                </a:cubicBezTo>
                <a:cubicBezTo>
                  <a:pt x="10499" y="2514"/>
                  <a:pt x="10499" y="2520"/>
                  <a:pt x="10493" y="2520"/>
                </a:cubicBezTo>
                <a:cubicBezTo>
                  <a:pt x="10488" y="2520"/>
                  <a:pt x="10488" y="2520"/>
                  <a:pt x="10482" y="2520"/>
                </a:cubicBezTo>
                <a:cubicBezTo>
                  <a:pt x="10476" y="2520"/>
                  <a:pt x="10476" y="2514"/>
                  <a:pt x="10470" y="2514"/>
                </a:cubicBezTo>
                <a:cubicBezTo>
                  <a:pt x="10464" y="2514"/>
                  <a:pt x="10464" y="2520"/>
                  <a:pt x="10458" y="2520"/>
                </a:cubicBezTo>
                <a:cubicBezTo>
                  <a:pt x="10458" y="2520"/>
                  <a:pt x="10452" y="2520"/>
                  <a:pt x="10446" y="2526"/>
                </a:cubicBezTo>
                <a:cubicBezTo>
                  <a:pt x="10446" y="2526"/>
                  <a:pt x="10452" y="2532"/>
                  <a:pt x="10446" y="2538"/>
                </a:cubicBezTo>
                <a:cubicBezTo>
                  <a:pt x="10446" y="2544"/>
                  <a:pt x="10440" y="2544"/>
                  <a:pt x="10434" y="2550"/>
                </a:cubicBezTo>
                <a:cubicBezTo>
                  <a:pt x="10434" y="2550"/>
                  <a:pt x="10440" y="2561"/>
                  <a:pt x="10434" y="2561"/>
                </a:cubicBezTo>
                <a:cubicBezTo>
                  <a:pt x="10428" y="2561"/>
                  <a:pt x="10428" y="2555"/>
                  <a:pt x="10422" y="2555"/>
                </a:cubicBezTo>
                <a:cubicBezTo>
                  <a:pt x="10416" y="2555"/>
                  <a:pt x="10416" y="2555"/>
                  <a:pt x="10411" y="2555"/>
                </a:cubicBezTo>
                <a:cubicBezTo>
                  <a:pt x="10404" y="2555"/>
                  <a:pt x="10404" y="2550"/>
                  <a:pt x="10399" y="2550"/>
                </a:cubicBezTo>
                <a:cubicBezTo>
                  <a:pt x="10399" y="2544"/>
                  <a:pt x="10404" y="2538"/>
                  <a:pt x="10399" y="2538"/>
                </a:cubicBezTo>
                <a:cubicBezTo>
                  <a:pt x="10399" y="2532"/>
                  <a:pt x="10393" y="2538"/>
                  <a:pt x="10387" y="2538"/>
                </a:cubicBezTo>
                <a:cubicBezTo>
                  <a:pt x="10387" y="2538"/>
                  <a:pt x="10381" y="2538"/>
                  <a:pt x="10375" y="2538"/>
                </a:cubicBezTo>
                <a:cubicBezTo>
                  <a:pt x="10375" y="2538"/>
                  <a:pt x="10369" y="2538"/>
                  <a:pt x="10363" y="2544"/>
                </a:cubicBezTo>
                <a:cubicBezTo>
                  <a:pt x="10363" y="2544"/>
                  <a:pt x="10363" y="2550"/>
                  <a:pt x="10363" y="2555"/>
                </a:cubicBezTo>
                <a:cubicBezTo>
                  <a:pt x="10369" y="2555"/>
                  <a:pt x="10369" y="2561"/>
                  <a:pt x="10375" y="2561"/>
                </a:cubicBezTo>
                <a:cubicBezTo>
                  <a:pt x="10375" y="2561"/>
                  <a:pt x="10381" y="2561"/>
                  <a:pt x="10387" y="2561"/>
                </a:cubicBezTo>
                <a:cubicBezTo>
                  <a:pt x="10393" y="2561"/>
                  <a:pt x="10393" y="2567"/>
                  <a:pt x="10399" y="2573"/>
                </a:cubicBezTo>
                <a:cubicBezTo>
                  <a:pt x="10387" y="2573"/>
                  <a:pt x="10381" y="2567"/>
                  <a:pt x="10375" y="2573"/>
                </a:cubicBezTo>
                <a:cubicBezTo>
                  <a:pt x="10357" y="2573"/>
                  <a:pt x="10351" y="2579"/>
                  <a:pt x="10339" y="2579"/>
                </a:cubicBezTo>
                <a:cubicBezTo>
                  <a:pt x="10333" y="2585"/>
                  <a:pt x="10327" y="2585"/>
                  <a:pt x="10327" y="2585"/>
                </a:cubicBezTo>
                <a:cubicBezTo>
                  <a:pt x="10327" y="2591"/>
                  <a:pt x="10327" y="2597"/>
                  <a:pt x="10327" y="2597"/>
                </a:cubicBezTo>
                <a:cubicBezTo>
                  <a:pt x="10333" y="2609"/>
                  <a:pt x="10339" y="2615"/>
                  <a:pt x="10351" y="2615"/>
                </a:cubicBezTo>
                <a:lnTo>
                  <a:pt x="10357" y="2615"/>
                </a:lnTo>
                <a:cubicBezTo>
                  <a:pt x="10363" y="2615"/>
                  <a:pt x="10369" y="2621"/>
                  <a:pt x="10369" y="2621"/>
                </a:cubicBezTo>
                <a:cubicBezTo>
                  <a:pt x="10375" y="2621"/>
                  <a:pt x="10381" y="2621"/>
                  <a:pt x="10387" y="2621"/>
                </a:cubicBezTo>
                <a:cubicBezTo>
                  <a:pt x="10393" y="2621"/>
                  <a:pt x="10399" y="2621"/>
                  <a:pt x="10404" y="2621"/>
                </a:cubicBezTo>
                <a:cubicBezTo>
                  <a:pt x="10416" y="2615"/>
                  <a:pt x="10416" y="2603"/>
                  <a:pt x="10422" y="2597"/>
                </a:cubicBezTo>
                <a:cubicBezTo>
                  <a:pt x="10428" y="2591"/>
                  <a:pt x="10428" y="2585"/>
                  <a:pt x="10434" y="2585"/>
                </a:cubicBezTo>
                <a:cubicBezTo>
                  <a:pt x="10446" y="2585"/>
                  <a:pt x="10446" y="2585"/>
                  <a:pt x="10452" y="2591"/>
                </a:cubicBezTo>
                <a:cubicBezTo>
                  <a:pt x="10458" y="2591"/>
                  <a:pt x="10464" y="2591"/>
                  <a:pt x="10464" y="2597"/>
                </a:cubicBezTo>
                <a:cubicBezTo>
                  <a:pt x="10470" y="2597"/>
                  <a:pt x="10476" y="2603"/>
                  <a:pt x="10476" y="2603"/>
                </a:cubicBezTo>
                <a:cubicBezTo>
                  <a:pt x="10476" y="2609"/>
                  <a:pt x="10476" y="2615"/>
                  <a:pt x="10482" y="2615"/>
                </a:cubicBezTo>
                <a:cubicBezTo>
                  <a:pt x="10482" y="2621"/>
                  <a:pt x="10476" y="2627"/>
                  <a:pt x="10482" y="2627"/>
                </a:cubicBezTo>
                <a:cubicBezTo>
                  <a:pt x="10482" y="2632"/>
                  <a:pt x="10488" y="2632"/>
                  <a:pt x="10493" y="2632"/>
                </a:cubicBezTo>
                <a:lnTo>
                  <a:pt x="10499" y="2639"/>
                </a:lnTo>
                <a:cubicBezTo>
                  <a:pt x="10505" y="2639"/>
                  <a:pt x="10511" y="2644"/>
                  <a:pt x="10511" y="2650"/>
                </a:cubicBezTo>
                <a:cubicBezTo>
                  <a:pt x="10511" y="2650"/>
                  <a:pt x="10511" y="2656"/>
                  <a:pt x="10505" y="2656"/>
                </a:cubicBezTo>
                <a:cubicBezTo>
                  <a:pt x="10499" y="2668"/>
                  <a:pt x="10488" y="2668"/>
                  <a:pt x="10476" y="2674"/>
                </a:cubicBezTo>
                <a:cubicBezTo>
                  <a:pt x="10476" y="2674"/>
                  <a:pt x="10464" y="2674"/>
                  <a:pt x="10464" y="2680"/>
                </a:cubicBezTo>
                <a:cubicBezTo>
                  <a:pt x="10464" y="2680"/>
                  <a:pt x="10464" y="2686"/>
                  <a:pt x="10464" y="2692"/>
                </a:cubicBezTo>
                <a:cubicBezTo>
                  <a:pt x="10464" y="2698"/>
                  <a:pt x="10464" y="2704"/>
                  <a:pt x="10464" y="2710"/>
                </a:cubicBezTo>
                <a:cubicBezTo>
                  <a:pt x="10440" y="2710"/>
                  <a:pt x="10440" y="2710"/>
                  <a:pt x="10440" y="2710"/>
                </a:cubicBezTo>
                <a:cubicBezTo>
                  <a:pt x="10434" y="2710"/>
                  <a:pt x="10428" y="2710"/>
                  <a:pt x="10422" y="2710"/>
                </a:cubicBezTo>
                <a:cubicBezTo>
                  <a:pt x="10422" y="2704"/>
                  <a:pt x="10416" y="2704"/>
                  <a:pt x="10416" y="2704"/>
                </a:cubicBezTo>
                <a:cubicBezTo>
                  <a:pt x="10411" y="2704"/>
                  <a:pt x="10411" y="2698"/>
                  <a:pt x="10411" y="2692"/>
                </a:cubicBezTo>
                <a:cubicBezTo>
                  <a:pt x="10404" y="2692"/>
                  <a:pt x="10411" y="2686"/>
                  <a:pt x="10411" y="2680"/>
                </a:cubicBezTo>
                <a:cubicBezTo>
                  <a:pt x="10404" y="2680"/>
                  <a:pt x="10404" y="2674"/>
                  <a:pt x="10399" y="2668"/>
                </a:cubicBezTo>
                <a:cubicBezTo>
                  <a:pt x="10399" y="2668"/>
                  <a:pt x="10387" y="2674"/>
                  <a:pt x="10387" y="2668"/>
                </a:cubicBezTo>
                <a:cubicBezTo>
                  <a:pt x="10387" y="2668"/>
                  <a:pt x="10387" y="2662"/>
                  <a:pt x="10387" y="2656"/>
                </a:cubicBezTo>
                <a:lnTo>
                  <a:pt x="10387" y="2650"/>
                </a:lnTo>
                <a:cubicBezTo>
                  <a:pt x="10363" y="2650"/>
                  <a:pt x="10363" y="2650"/>
                  <a:pt x="10363" y="2650"/>
                </a:cubicBezTo>
                <a:cubicBezTo>
                  <a:pt x="10357" y="2656"/>
                  <a:pt x="10357" y="2662"/>
                  <a:pt x="10351" y="2668"/>
                </a:cubicBezTo>
                <a:cubicBezTo>
                  <a:pt x="10345" y="2674"/>
                  <a:pt x="10339" y="2674"/>
                  <a:pt x="10339" y="2680"/>
                </a:cubicBezTo>
                <a:cubicBezTo>
                  <a:pt x="10333" y="2680"/>
                  <a:pt x="10327" y="2680"/>
                  <a:pt x="10327" y="2686"/>
                </a:cubicBezTo>
                <a:cubicBezTo>
                  <a:pt x="10322" y="2686"/>
                  <a:pt x="10327" y="2692"/>
                  <a:pt x="10327" y="2698"/>
                </a:cubicBezTo>
                <a:cubicBezTo>
                  <a:pt x="10327" y="2698"/>
                  <a:pt x="10327" y="2704"/>
                  <a:pt x="10327" y="2710"/>
                </a:cubicBezTo>
                <a:cubicBezTo>
                  <a:pt x="10327" y="2710"/>
                  <a:pt x="10322" y="2716"/>
                  <a:pt x="10322" y="2721"/>
                </a:cubicBezTo>
                <a:cubicBezTo>
                  <a:pt x="10316" y="2721"/>
                  <a:pt x="10316" y="2727"/>
                  <a:pt x="10310" y="2727"/>
                </a:cubicBezTo>
                <a:cubicBezTo>
                  <a:pt x="10310" y="2733"/>
                  <a:pt x="10310" y="2739"/>
                  <a:pt x="10310" y="2739"/>
                </a:cubicBezTo>
                <a:cubicBezTo>
                  <a:pt x="10310" y="2745"/>
                  <a:pt x="10304" y="2751"/>
                  <a:pt x="10304" y="2757"/>
                </a:cubicBezTo>
                <a:cubicBezTo>
                  <a:pt x="10304" y="2763"/>
                  <a:pt x="10304" y="2769"/>
                  <a:pt x="10304" y="2775"/>
                </a:cubicBezTo>
                <a:cubicBezTo>
                  <a:pt x="10304" y="2781"/>
                  <a:pt x="10310" y="2781"/>
                  <a:pt x="10310" y="2787"/>
                </a:cubicBezTo>
                <a:cubicBezTo>
                  <a:pt x="10310" y="2793"/>
                  <a:pt x="10316" y="2793"/>
                  <a:pt x="10316" y="2799"/>
                </a:cubicBezTo>
                <a:cubicBezTo>
                  <a:pt x="10316" y="2805"/>
                  <a:pt x="10310" y="2805"/>
                  <a:pt x="10304" y="2810"/>
                </a:cubicBezTo>
                <a:cubicBezTo>
                  <a:pt x="10304" y="2816"/>
                  <a:pt x="10298" y="2816"/>
                  <a:pt x="10292" y="2822"/>
                </a:cubicBezTo>
                <a:cubicBezTo>
                  <a:pt x="10292" y="2828"/>
                  <a:pt x="10292" y="2828"/>
                  <a:pt x="10292" y="2834"/>
                </a:cubicBezTo>
                <a:cubicBezTo>
                  <a:pt x="10304" y="2846"/>
                  <a:pt x="10304" y="2846"/>
                  <a:pt x="10304" y="2846"/>
                </a:cubicBezTo>
                <a:cubicBezTo>
                  <a:pt x="10298" y="2858"/>
                  <a:pt x="10298" y="2858"/>
                  <a:pt x="10298" y="2858"/>
                </a:cubicBezTo>
                <a:cubicBezTo>
                  <a:pt x="10298" y="2858"/>
                  <a:pt x="10292" y="2858"/>
                  <a:pt x="10286" y="2858"/>
                </a:cubicBezTo>
                <a:cubicBezTo>
                  <a:pt x="10274" y="2858"/>
                  <a:pt x="10274" y="2846"/>
                  <a:pt x="10262" y="2846"/>
                </a:cubicBezTo>
                <a:cubicBezTo>
                  <a:pt x="10250" y="2846"/>
                  <a:pt x="10245" y="2846"/>
                  <a:pt x="10238" y="2846"/>
                </a:cubicBezTo>
                <a:cubicBezTo>
                  <a:pt x="10227" y="2846"/>
                  <a:pt x="10221" y="2846"/>
                  <a:pt x="10215" y="2846"/>
                </a:cubicBezTo>
                <a:cubicBezTo>
                  <a:pt x="10209" y="2846"/>
                  <a:pt x="10203" y="2846"/>
                  <a:pt x="10197" y="2852"/>
                </a:cubicBezTo>
                <a:cubicBezTo>
                  <a:pt x="10197" y="2858"/>
                  <a:pt x="10191" y="2858"/>
                  <a:pt x="10191" y="2864"/>
                </a:cubicBezTo>
                <a:cubicBezTo>
                  <a:pt x="10191" y="2870"/>
                  <a:pt x="10197" y="2870"/>
                  <a:pt x="10197" y="2876"/>
                </a:cubicBezTo>
                <a:cubicBezTo>
                  <a:pt x="10203" y="2887"/>
                  <a:pt x="10209" y="2887"/>
                  <a:pt x="10215" y="2893"/>
                </a:cubicBezTo>
                <a:cubicBezTo>
                  <a:pt x="10215" y="2905"/>
                  <a:pt x="10215" y="2905"/>
                  <a:pt x="10215" y="2905"/>
                </a:cubicBezTo>
                <a:cubicBezTo>
                  <a:pt x="10203" y="2911"/>
                  <a:pt x="10203" y="2911"/>
                  <a:pt x="10203" y="2911"/>
                </a:cubicBezTo>
                <a:cubicBezTo>
                  <a:pt x="10185" y="2899"/>
                  <a:pt x="10179" y="2893"/>
                  <a:pt x="10161" y="2882"/>
                </a:cubicBezTo>
                <a:cubicBezTo>
                  <a:pt x="10156" y="2882"/>
                  <a:pt x="10156" y="2882"/>
                  <a:pt x="10150" y="2876"/>
                </a:cubicBezTo>
                <a:cubicBezTo>
                  <a:pt x="10144" y="2870"/>
                  <a:pt x="10144" y="2864"/>
                  <a:pt x="10138" y="2864"/>
                </a:cubicBezTo>
                <a:cubicBezTo>
                  <a:pt x="10138" y="2858"/>
                  <a:pt x="10132" y="2858"/>
                  <a:pt x="10126" y="2858"/>
                </a:cubicBezTo>
                <a:cubicBezTo>
                  <a:pt x="10126" y="2858"/>
                  <a:pt x="10120" y="2864"/>
                  <a:pt x="10114" y="2864"/>
                </a:cubicBezTo>
                <a:cubicBezTo>
                  <a:pt x="10108" y="2870"/>
                  <a:pt x="10102" y="2876"/>
                  <a:pt x="10090" y="2882"/>
                </a:cubicBezTo>
                <a:cubicBezTo>
                  <a:pt x="10084" y="2882"/>
                  <a:pt x="10084" y="2887"/>
                  <a:pt x="10079" y="2887"/>
                </a:cubicBezTo>
                <a:cubicBezTo>
                  <a:pt x="10079" y="2887"/>
                  <a:pt x="10072" y="2887"/>
                  <a:pt x="10067" y="2887"/>
                </a:cubicBezTo>
                <a:cubicBezTo>
                  <a:pt x="10067" y="2893"/>
                  <a:pt x="10061" y="2893"/>
                  <a:pt x="10055" y="2893"/>
                </a:cubicBezTo>
                <a:cubicBezTo>
                  <a:pt x="10055" y="2899"/>
                  <a:pt x="10055" y="2905"/>
                  <a:pt x="10049" y="2905"/>
                </a:cubicBezTo>
                <a:cubicBezTo>
                  <a:pt x="10043" y="2911"/>
                  <a:pt x="10043" y="2911"/>
                  <a:pt x="10037" y="2917"/>
                </a:cubicBezTo>
                <a:cubicBezTo>
                  <a:pt x="10025" y="2923"/>
                  <a:pt x="10019" y="2917"/>
                  <a:pt x="10001" y="2917"/>
                </a:cubicBezTo>
                <a:cubicBezTo>
                  <a:pt x="9995" y="2917"/>
                  <a:pt x="9990" y="2917"/>
                  <a:pt x="9978" y="2923"/>
                </a:cubicBezTo>
                <a:cubicBezTo>
                  <a:pt x="9972" y="2923"/>
                  <a:pt x="9972" y="2929"/>
                  <a:pt x="9966" y="2929"/>
                </a:cubicBezTo>
                <a:cubicBezTo>
                  <a:pt x="9960" y="2935"/>
                  <a:pt x="9954" y="2935"/>
                  <a:pt x="9948" y="2935"/>
                </a:cubicBezTo>
                <a:cubicBezTo>
                  <a:pt x="9936" y="2935"/>
                  <a:pt x="9924" y="2935"/>
                  <a:pt x="9912" y="2923"/>
                </a:cubicBezTo>
                <a:cubicBezTo>
                  <a:pt x="9906" y="2911"/>
                  <a:pt x="9906" y="2899"/>
                  <a:pt x="9906" y="2882"/>
                </a:cubicBezTo>
                <a:cubicBezTo>
                  <a:pt x="9883" y="2882"/>
                  <a:pt x="9883" y="2882"/>
                  <a:pt x="9883" y="2882"/>
                </a:cubicBezTo>
                <a:cubicBezTo>
                  <a:pt x="9883" y="2887"/>
                  <a:pt x="9877" y="2887"/>
                  <a:pt x="9877" y="2887"/>
                </a:cubicBezTo>
                <a:cubicBezTo>
                  <a:pt x="9871" y="2893"/>
                  <a:pt x="9871" y="2899"/>
                  <a:pt x="9871" y="2899"/>
                </a:cubicBezTo>
                <a:cubicBezTo>
                  <a:pt x="9865" y="2899"/>
                  <a:pt x="9859" y="2899"/>
                  <a:pt x="9859" y="2899"/>
                </a:cubicBezTo>
                <a:cubicBezTo>
                  <a:pt x="9853" y="2899"/>
                  <a:pt x="9847" y="2893"/>
                  <a:pt x="9841" y="2893"/>
                </a:cubicBezTo>
                <a:cubicBezTo>
                  <a:pt x="9818" y="2893"/>
                  <a:pt x="9818" y="2893"/>
                  <a:pt x="9818" y="2893"/>
                </a:cubicBezTo>
                <a:cubicBezTo>
                  <a:pt x="9812" y="2893"/>
                  <a:pt x="9806" y="2899"/>
                  <a:pt x="9795" y="2899"/>
                </a:cubicBezTo>
                <a:cubicBezTo>
                  <a:pt x="9795" y="2911"/>
                  <a:pt x="9800" y="2917"/>
                  <a:pt x="9795" y="2935"/>
                </a:cubicBezTo>
                <a:cubicBezTo>
                  <a:pt x="9771" y="2935"/>
                  <a:pt x="9771" y="2935"/>
                  <a:pt x="9771" y="2935"/>
                </a:cubicBezTo>
                <a:cubicBezTo>
                  <a:pt x="9765" y="2935"/>
                  <a:pt x="9759" y="2935"/>
                  <a:pt x="9753" y="2929"/>
                </a:cubicBezTo>
                <a:cubicBezTo>
                  <a:pt x="9753" y="2929"/>
                  <a:pt x="9747" y="2929"/>
                  <a:pt x="9741" y="2923"/>
                </a:cubicBezTo>
                <a:cubicBezTo>
                  <a:pt x="9741" y="2911"/>
                  <a:pt x="9741" y="2905"/>
                  <a:pt x="9736" y="2893"/>
                </a:cubicBezTo>
                <a:cubicBezTo>
                  <a:pt x="9730" y="2899"/>
                  <a:pt x="9730" y="2899"/>
                  <a:pt x="9730" y="2899"/>
                </a:cubicBezTo>
                <a:cubicBezTo>
                  <a:pt x="9706" y="2899"/>
                  <a:pt x="9706" y="2899"/>
                  <a:pt x="9706" y="2899"/>
                </a:cubicBezTo>
                <a:cubicBezTo>
                  <a:pt x="9706" y="2882"/>
                  <a:pt x="9706" y="2882"/>
                  <a:pt x="9706" y="2882"/>
                </a:cubicBezTo>
                <a:cubicBezTo>
                  <a:pt x="9706" y="2876"/>
                  <a:pt x="9700" y="2876"/>
                  <a:pt x="9700" y="2870"/>
                </a:cubicBezTo>
                <a:cubicBezTo>
                  <a:pt x="9700" y="2864"/>
                  <a:pt x="9706" y="2864"/>
                  <a:pt x="9706" y="2858"/>
                </a:cubicBezTo>
                <a:cubicBezTo>
                  <a:pt x="9753" y="2858"/>
                  <a:pt x="9753" y="2858"/>
                  <a:pt x="9753" y="2858"/>
                </a:cubicBezTo>
                <a:cubicBezTo>
                  <a:pt x="9759" y="2858"/>
                  <a:pt x="9765" y="2864"/>
                  <a:pt x="9777" y="2864"/>
                </a:cubicBezTo>
                <a:cubicBezTo>
                  <a:pt x="9783" y="2864"/>
                  <a:pt x="9783" y="2870"/>
                  <a:pt x="9789" y="2876"/>
                </a:cubicBezTo>
                <a:cubicBezTo>
                  <a:pt x="9795" y="2876"/>
                  <a:pt x="9795" y="2882"/>
                  <a:pt x="9806" y="2882"/>
                </a:cubicBezTo>
                <a:cubicBezTo>
                  <a:pt x="9812" y="2882"/>
                  <a:pt x="9818" y="2876"/>
                  <a:pt x="9824" y="2876"/>
                </a:cubicBezTo>
                <a:cubicBezTo>
                  <a:pt x="9829" y="2870"/>
                  <a:pt x="9829" y="2864"/>
                  <a:pt x="9829" y="2852"/>
                </a:cubicBezTo>
                <a:cubicBezTo>
                  <a:pt x="9829" y="2840"/>
                  <a:pt x="9824" y="2834"/>
                  <a:pt x="9824" y="2822"/>
                </a:cubicBezTo>
                <a:cubicBezTo>
                  <a:pt x="9824" y="2816"/>
                  <a:pt x="9829" y="2816"/>
                  <a:pt x="9829" y="2805"/>
                </a:cubicBezTo>
                <a:cubicBezTo>
                  <a:pt x="9835" y="2799"/>
                  <a:pt x="9841" y="2799"/>
                  <a:pt x="9841" y="2793"/>
                </a:cubicBezTo>
                <a:cubicBezTo>
                  <a:pt x="9841" y="2781"/>
                  <a:pt x="9841" y="2775"/>
                  <a:pt x="9841" y="2769"/>
                </a:cubicBezTo>
                <a:cubicBezTo>
                  <a:pt x="9818" y="2769"/>
                  <a:pt x="9818" y="2769"/>
                  <a:pt x="9818" y="2769"/>
                </a:cubicBezTo>
                <a:cubicBezTo>
                  <a:pt x="9812" y="2769"/>
                  <a:pt x="9812" y="2775"/>
                  <a:pt x="9806" y="2775"/>
                </a:cubicBezTo>
                <a:cubicBezTo>
                  <a:pt x="9800" y="2775"/>
                  <a:pt x="9789" y="2769"/>
                  <a:pt x="9783" y="2775"/>
                </a:cubicBezTo>
                <a:cubicBezTo>
                  <a:pt x="9777" y="2775"/>
                  <a:pt x="9777" y="2775"/>
                  <a:pt x="9771" y="2781"/>
                </a:cubicBezTo>
                <a:cubicBezTo>
                  <a:pt x="9771" y="2781"/>
                  <a:pt x="9771" y="2787"/>
                  <a:pt x="9765" y="2793"/>
                </a:cubicBezTo>
                <a:cubicBezTo>
                  <a:pt x="9765" y="2793"/>
                  <a:pt x="9759" y="2805"/>
                  <a:pt x="9753" y="2805"/>
                </a:cubicBezTo>
                <a:cubicBezTo>
                  <a:pt x="9747" y="2805"/>
                  <a:pt x="9747" y="2805"/>
                  <a:pt x="9747" y="2805"/>
                </a:cubicBezTo>
                <a:cubicBezTo>
                  <a:pt x="9747" y="2805"/>
                  <a:pt x="9741" y="2799"/>
                  <a:pt x="9736" y="2799"/>
                </a:cubicBezTo>
                <a:cubicBezTo>
                  <a:pt x="9741" y="2787"/>
                  <a:pt x="9736" y="2781"/>
                  <a:pt x="9741" y="2775"/>
                </a:cubicBezTo>
                <a:cubicBezTo>
                  <a:pt x="9741" y="2769"/>
                  <a:pt x="9753" y="2769"/>
                  <a:pt x="9753" y="2763"/>
                </a:cubicBezTo>
                <a:cubicBezTo>
                  <a:pt x="9753" y="2763"/>
                  <a:pt x="9753" y="2757"/>
                  <a:pt x="9753" y="2751"/>
                </a:cubicBezTo>
                <a:cubicBezTo>
                  <a:pt x="9753" y="2733"/>
                  <a:pt x="9753" y="2733"/>
                  <a:pt x="9753" y="2733"/>
                </a:cubicBezTo>
                <a:cubicBezTo>
                  <a:pt x="9747" y="2739"/>
                  <a:pt x="9741" y="2739"/>
                  <a:pt x="9730" y="2739"/>
                </a:cubicBezTo>
                <a:cubicBezTo>
                  <a:pt x="9730" y="2739"/>
                  <a:pt x="9724" y="2739"/>
                  <a:pt x="9724" y="2733"/>
                </a:cubicBezTo>
                <a:cubicBezTo>
                  <a:pt x="9724" y="2727"/>
                  <a:pt x="9724" y="2727"/>
                  <a:pt x="9724" y="2721"/>
                </a:cubicBezTo>
                <a:cubicBezTo>
                  <a:pt x="9730" y="2716"/>
                  <a:pt x="9736" y="2710"/>
                  <a:pt x="9736" y="2698"/>
                </a:cubicBezTo>
                <a:cubicBezTo>
                  <a:pt x="9741" y="2698"/>
                  <a:pt x="9736" y="2692"/>
                  <a:pt x="9736" y="2686"/>
                </a:cubicBezTo>
                <a:cubicBezTo>
                  <a:pt x="9736" y="2686"/>
                  <a:pt x="9741" y="2680"/>
                  <a:pt x="9736" y="2674"/>
                </a:cubicBezTo>
                <a:cubicBezTo>
                  <a:pt x="9736" y="2668"/>
                  <a:pt x="9730" y="2668"/>
                  <a:pt x="9730" y="2662"/>
                </a:cubicBezTo>
                <a:cubicBezTo>
                  <a:pt x="9730" y="2662"/>
                  <a:pt x="9730" y="2656"/>
                  <a:pt x="9724" y="2650"/>
                </a:cubicBezTo>
                <a:cubicBezTo>
                  <a:pt x="9718" y="2650"/>
                  <a:pt x="9724" y="2644"/>
                  <a:pt x="9718" y="2644"/>
                </a:cubicBezTo>
                <a:cubicBezTo>
                  <a:pt x="9712" y="2644"/>
                  <a:pt x="9706" y="2644"/>
                  <a:pt x="9706" y="2644"/>
                </a:cubicBezTo>
                <a:cubicBezTo>
                  <a:pt x="9700" y="2644"/>
                  <a:pt x="9694" y="2650"/>
                  <a:pt x="9688" y="2650"/>
                </a:cubicBezTo>
                <a:cubicBezTo>
                  <a:pt x="9688" y="2662"/>
                  <a:pt x="9688" y="2668"/>
                  <a:pt x="9682" y="2674"/>
                </a:cubicBezTo>
                <a:cubicBezTo>
                  <a:pt x="9676" y="2686"/>
                  <a:pt x="9676" y="2692"/>
                  <a:pt x="9664" y="2698"/>
                </a:cubicBezTo>
                <a:cubicBezTo>
                  <a:pt x="9658" y="2698"/>
                  <a:pt x="9658" y="2698"/>
                  <a:pt x="9653" y="2698"/>
                </a:cubicBezTo>
                <a:cubicBezTo>
                  <a:pt x="9647" y="2698"/>
                  <a:pt x="9641" y="2698"/>
                  <a:pt x="9641" y="2698"/>
                </a:cubicBezTo>
                <a:cubicBezTo>
                  <a:pt x="9635" y="2698"/>
                  <a:pt x="9629" y="2704"/>
                  <a:pt x="9629" y="2710"/>
                </a:cubicBezTo>
                <a:cubicBezTo>
                  <a:pt x="9629" y="2716"/>
                  <a:pt x="9635" y="2721"/>
                  <a:pt x="9635" y="2727"/>
                </a:cubicBezTo>
                <a:cubicBezTo>
                  <a:pt x="9635" y="2733"/>
                  <a:pt x="9635" y="2733"/>
                  <a:pt x="9635" y="2733"/>
                </a:cubicBezTo>
                <a:cubicBezTo>
                  <a:pt x="9635" y="2739"/>
                  <a:pt x="9635" y="2745"/>
                  <a:pt x="9629" y="2745"/>
                </a:cubicBezTo>
                <a:cubicBezTo>
                  <a:pt x="9629" y="2745"/>
                  <a:pt x="9623" y="2745"/>
                  <a:pt x="9617" y="2745"/>
                </a:cubicBezTo>
                <a:cubicBezTo>
                  <a:pt x="9617" y="2751"/>
                  <a:pt x="9611" y="2751"/>
                  <a:pt x="9605" y="2751"/>
                </a:cubicBezTo>
                <a:cubicBezTo>
                  <a:pt x="9593" y="2757"/>
                  <a:pt x="9587" y="2763"/>
                  <a:pt x="9587" y="2775"/>
                </a:cubicBezTo>
                <a:cubicBezTo>
                  <a:pt x="9587" y="2787"/>
                  <a:pt x="9593" y="2793"/>
                  <a:pt x="9599" y="2805"/>
                </a:cubicBezTo>
                <a:cubicBezTo>
                  <a:pt x="9599" y="2810"/>
                  <a:pt x="9605" y="2810"/>
                  <a:pt x="9605" y="2816"/>
                </a:cubicBezTo>
                <a:cubicBezTo>
                  <a:pt x="9611" y="2816"/>
                  <a:pt x="9617" y="2816"/>
                  <a:pt x="9617" y="2816"/>
                </a:cubicBezTo>
                <a:cubicBezTo>
                  <a:pt x="9623" y="2822"/>
                  <a:pt x="9623" y="2822"/>
                  <a:pt x="9629" y="2828"/>
                </a:cubicBezTo>
                <a:cubicBezTo>
                  <a:pt x="9629" y="2828"/>
                  <a:pt x="9629" y="2834"/>
                  <a:pt x="9629" y="2840"/>
                </a:cubicBezTo>
                <a:cubicBezTo>
                  <a:pt x="9629" y="2840"/>
                  <a:pt x="9617" y="2846"/>
                  <a:pt x="9617" y="2852"/>
                </a:cubicBezTo>
                <a:cubicBezTo>
                  <a:pt x="9617" y="2858"/>
                  <a:pt x="9623" y="2858"/>
                  <a:pt x="9623" y="2864"/>
                </a:cubicBezTo>
                <a:cubicBezTo>
                  <a:pt x="9623" y="2876"/>
                  <a:pt x="9623" y="2876"/>
                  <a:pt x="9623" y="2876"/>
                </a:cubicBezTo>
                <a:cubicBezTo>
                  <a:pt x="9623" y="2882"/>
                  <a:pt x="9617" y="2882"/>
                  <a:pt x="9617" y="2893"/>
                </a:cubicBezTo>
                <a:cubicBezTo>
                  <a:pt x="9617" y="2893"/>
                  <a:pt x="9617" y="2893"/>
                  <a:pt x="9617" y="2899"/>
                </a:cubicBezTo>
                <a:cubicBezTo>
                  <a:pt x="9617" y="2905"/>
                  <a:pt x="9617" y="2905"/>
                  <a:pt x="9623" y="2911"/>
                </a:cubicBezTo>
                <a:cubicBezTo>
                  <a:pt x="9623" y="2917"/>
                  <a:pt x="9629" y="2917"/>
                  <a:pt x="9629" y="2923"/>
                </a:cubicBezTo>
                <a:cubicBezTo>
                  <a:pt x="9635" y="2929"/>
                  <a:pt x="9641" y="2935"/>
                  <a:pt x="9641" y="2947"/>
                </a:cubicBezTo>
                <a:cubicBezTo>
                  <a:pt x="9641" y="2965"/>
                  <a:pt x="9641" y="2965"/>
                  <a:pt x="9641" y="2965"/>
                </a:cubicBezTo>
                <a:cubicBezTo>
                  <a:pt x="9623" y="2965"/>
                  <a:pt x="9623" y="2965"/>
                  <a:pt x="9623" y="2965"/>
                </a:cubicBezTo>
                <a:cubicBezTo>
                  <a:pt x="9617" y="2965"/>
                  <a:pt x="9611" y="2971"/>
                  <a:pt x="9605" y="2971"/>
                </a:cubicBezTo>
                <a:cubicBezTo>
                  <a:pt x="9593" y="2971"/>
                  <a:pt x="9587" y="2971"/>
                  <a:pt x="9575" y="2971"/>
                </a:cubicBezTo>
                <a:cubicBezTo>
                  <a:pt x="9564" y="2971"/>
                  <a:pt x="9564" y="2971"/>
                  <a:pt x="9564" y="2971"/>
                </a:cubicBezTo>
                <a:cubicBezTo>
                  <a:pt x="9558" y="2971"/>
                  <a:pt x="9552" y="2971"/>
                  <a:pt x="9546" y="2971"/>
                </a:cubicBezTo>
                <a:cubicBezTo>
                  <a:pt x="9534" y="2971"/>
                  <a:pt x="9528" y="2971"/>
                  <a:pt x="9516" y="2971"/>
                </a:cubicBezTo>
                <a:cubicBezTo>
                  <a:pt x="9504" y="2971"/>
                  <a:pt x="9498" y="2971"/>
                  <a:pt x="9492" y="2971"/>
                </a:cubicBezTo>
                <a:cubicBezTo>
                  <a:pt x="9487" y="2976"/>
                  <a:pt x="9492" y="2982"/>
                  <a:pt x="9487" y="2982"/>
                </a:cubicBezTo>
                <a:cubicBezTo>
                  <a:pt x="9481" y="2988"/>
                  <a:pt x="9481" y="2988"/>
                  <a:pt x="9475" y="2988"/>
                </a:cubicBezTo>
                <a:cubicBezTo>
                  <a:pt x="9469" y="2994"/>
                  <a:pt x="9457" y="2988"/>
                  <a:pt x="9451" y="2994"/>
                </a:cubicBezTo>
                <a:cubicBezTo>
                  <a:pt x="9445" y="3000"/>
                  <a:pt x="9451" y="3006"/>
                  <a:pt x="9445" y="3006"/>
                </a:cubicBezTo>
                <a:cubicBezTo>
                  <a:pt x="9445" y="3012"/>
                  <a:pt x="9445" y="3012"/>
                  <a:pt x="9439" y="3018"/>
                </a:cubicBezTo>
                <a:cubicBezTo>
                  <a:pt x="9433" y="3030"/>
                  <a:pt x="9427" y="3036"/>
                  <a:pt x="9415" y="3036"/>
                </a:cubicBezTo>
                <a:cubicBezTo>
                  <a:pt x="9409" y="3036"/>
                  <a:pt x="9409" y="3030"/>
                  <a:pt x="9403" y="3030"/>
                </a:cubicBezTo>
                <a:cubicBezTo>
                  <a:pt x="9392" y="3030"/>
                  <a:pt x="9392" y="3030"/>
                  <a:pt x="9392" y="3030"/>
                </a:cubicBezTo>
                <a:cubicBezTo>
                  <a:pt x="9380" y="3030"/>
                  <a:pt x="9380" y="3030"/>
                  <a:pt x="9380" y="3030"/>
                </a:cubicBezTo>
                <a:cubicBezTo>
                  <a:pt x="9380" y="3030"/>
                  <a:pt x="9374" y="3036"/>
                  <a:pt x="9368" y="3036"/>
                </a:cubicBezTo>
                <a:cubicBezTo>
                  <a:pt x="9368" y="3036"/>
                  <a:pt x="9362" y="3030"/>
                  <a:pt x="9356" y="3030"/>
                </a:cubicBezTo>
                <a:cubicBezTo>
                  <a:pt x="9356" y="3054"/>
                  <a:pt x="9356" y="3054"/>
                  <a:pt x="9356" y="3054"/>
                </a:cubicBezTo>
                <a:cubicBezTo>
                  <a:pt x="9380" y="3065"/>
                  <a:pt x="9380" y="3065"/>
                  <a:pt x="9380" y="3065"/>
                </a:cubicBezTo>
                <a:cubicBezTo>
                  <a:pt x="9380" y="3101"/>
                  <a:pt x="9380" y="3101"/>
                  <a:pt x="9380" y="3101"/>
                </a:cubicBezTo>
                <a:cubicBezTo>
                  <a:pt x="9374" y="3101"/>
                  <a:pt x="9368" y="3101"/>
                  <a:pt x="9362" y="3101"/>
                </a:cubicBezTo>
                <a:cubicBezTo>
                  <a:pt x="9362" y="3101"/>
                  <a:pt x="9356" y="3107"/>
                  <a:pt x="9350" y="3107"/>
                </a:cubicBezTo>
                <a:cubicBezTo>
                  <a:pt x="9350" y="3107"/>
                  <a:pt x="9344" y="3107"/>
                  <a:pt x="9344" y="3113"/>
                </a:cubicBezTo>
                <a:cubicBezTo>
                  <a:pt x="9338" y="3113"/>
                  <a:pt x="9332" y="3119"/>
                  <a:pt x="9332" y="3119"/>
                </a:cubicBezTo>
                <a:cubicBezTo>
                  <a:pt x="9321" y="3125"/>
                  <a:pt x="9315" y="3131"/>
                  <a:pt x="9309" y="3137"/>
                </a:cubicBezTo>
                <a:cubicBezTo>
                  <a:pt x="9303" y="3137"/>
                  <a:pt x="9303" y="3142"/>
                  <a:pt x="9297" y="3148"/>
                </a:cubicBezTo>
                <a:cubicBezTo>
                  <a:pt x="9291" y="3148"/>
                  <a:pt x="9291" y="3154"/>
                  <a:pt x="9285" y="3154"/>
                </a:cubicBezTo>
                <a:cubicBezTo>
                  <a:pt x="9273" y="3154"/>
                  <a:pt x="9273" y="3154"/>
                  <a:pt x="9273" y="3154"/>
                </a:cubicBezTo>
                <a:cubicBezTo>
                  <a:pt x="9261" y="3154"/>
                  <a:pt x="9249" y="3154"/>
                  <a:pt x="9237" y="3154"/>
                </a:cubicBezTo>
                <a:cubicBezTo>
                  <a:pt x="9237" y="3225"/>
                  <a:pt x="9237" y="3225"/>
                  <a:pt x="9237" y="3225"/>
                </a:cubicBezTo>
                <a:cubicBezTo>
                  <a:pt x="9220" y="3225"/>
                  <a:pt x="9208" y="3225"/>
                  <a:pt x="9190" y="3225"/>
                </a:cubicBezTo>
                <a:lnTo>
                  <a:pt x="9184" y="3231"/>
                </a:lnTo>
                <a:cubicBezTo>
                  <a:pt x="9178" y="3231"/>
                  <a:pt x="9172" y="3231"/>
                  <a:pt x="9172" y="3231"/>
                </a:cubicBezTo>
                <a:cubicBezTo>
                  <a:pt x="9172" y="3267"/>
                  <a:pt x="9172" y="3267"/>
                  <a:pt x="9172" y="3267"/>
                </a:cubicBezTo>
                <a:cubicBezTo>
                  <a:pt x="9131" y="3267"/>
                  <a:pt x="9131" y="3267"/>
                  <a:pt x="9131" y="3267"/>
                </a:cubicBezTo>
                <a:cubicBezTo>
                  <a:pt x="9125" y="3267"/>
                  <a:pt x="9119" y="3261"/>
                  <a:pt x="9113" y="3261"/>
                </a:cubicBezTo>
                <a:cubicBezTo>
                  <a:pt x="9107" y="3261"/>
                  <a:pt x="9101" y="3261"/>
                  <a:pt x="9095" y="3261"/>
                </a:cubicBezTo>
                <a:cubicBezTo>
                  <a:pt x="9089" y="3261"/>
                  <a:pt x="9083" y="3261"/>
                  <a:pt x="9077" y="3261"/>
                </a:cubicBezTo>
                <a:cubicBezTo>
                  <a:pt x="9077" y="3255"/>
                  <a:pt x="9083" y="3249"/>
                  <a:pt x="9077" y="3249"/>
                </a:cubicBezTo>
                <a:cubicBezTo>
                  <a:pt x="9077" y="3243"/>
                  <a:pt x="9071" y="3237"/>
                  <a:pt x="9066" y="3237"/>
                </a:cubicBezTo>
                <a:cubicBezTo>
                  <a:pt x="9060" y="3237"/>
                  <a:pt x="9054" y="3237"/>
                  <a:pt x="9048" y="3237"/>
                </a:cubicBezTo>
                <a:cubicBezTo>
                  <a:pt x="9048" y="3273"/>
                  <a:pt x="9048" y="3273"/>
                  <a:pt x="9048" y="3273"/>
                </a:cubicBezTo>
                <a:cubicBezTo>
                  <a:pt x="9054" y="3279"/>
                  <a:pt x="9060" y="3279"/>
                  <a:pt x="9071" y="3279"/>
                </a:cubicBezTo>
                <a:cubicBezTo>
                  <a:pt x="9060" y="3303"/>
                  <a:pt x="9060" y="3303"/>
                  <a:pt x="9060" y="3303"/>
                </a:cubicBezTo>
                <a:cubicBezTo>
                  <a:pt x="9066" y="3314"/>
                  <a:pt x="9066" y="3314"/>
                  <a:pt x="9066" y="3314"/>
                </a:cubicBezTo>
                <a:cubicBezTo>
                  <a:pt x="9066" y="3332"/>
                  <a:pt x="9066" y="3332"/>
                  <a:pt x="9066" y="3332"/>
                </a:cubicBezTo>
                <a:cubicBezTo>
                  <a:pt x="9048" y="3332"/>
                  <a:pt x="9042" y="3332"/>
                  <a:pt x="9030" y="3332"/>
                </a:cubicBezTo>
                <a:cubicBezTo>
                  <a:pt x="9024" y="3332"/>
                  <a:pt x="9018" y="3326"/>
                  <a:pt x="9018" y="3326"/>
                </a:cubicBezTo>
                <a:cubicBezTo>
                  <a:pt x="9012" y="3326"/>
                  <a:pt x="9006" y="3326"/>
                  <a:pt x="9006" y="3326"/>
                </a:cubicBezTo>
                <a:cubicBezTo>
                  <a:pt x="9000" y="3326"/>
                  <a:pt x="9000" y="3326"/>
                  <a:pt x="8994" y="3326"/>
                </a:cubicBezTo>
                <a:cubicBezTo>
                  <a:pt x="8989" y="3326"/>
                  <a:pt x="8982" y="3326"/>
                  <a:pt x="8977" y="3326"/>
                </a:cubicBezTo>
                <a:cubicBezTo>
                  <a:pt x="8977" y="3326"/>
                  <a:pt x="8971" y="3320"/>
                  <a:pt x="8965" y="3320"/>
                </a:cubicBezTo>
                <a:cubicBezTo>
                  <a:pt x="8965" y="3314"/>
                  <a:pt x="8965" y="3309"/>
                  <a:pt x="8959" y="3309"/>
                </a:cubicBezTo>
                <a:cubicBezTo>
                  <a:pt x="8953" y="3309"/>
                  <a:pt x="8947" y="3314"/>
                  <a:pt x="8941" y="3314"/>
                </a:cubicBezTo>
                <a:cubicBezTo>
                  <a:pt x="8935" y="3314"/>
                  <a:pt x="8929" y="3314"/>
                  <a:pt x="8929" y="3314"/>
                </a:cubicBezTo>
                <a:cubicBezTo>
                  <a:pt x="8917" y="3314"/>
                  <a:pt x="8911" y="3320"/>
                  <a:pt x="8905" y="3326"/>
                </a:cubicBezTo>
                <a:cubicBezTo>
                  <a:pt x="8900" y="3326"/>
                  <a:pt x="8894" y="3326"/>
                  <a:pt x="8894" y="3332"/>
                </a:cubicBezTo>
                <a:cubicBezTo>
                  <a:pt x="8894" y="3338"/>
                  <a:pt x="8888" y="3338"/>
                  <a:pt x="8888" y="3344"/>
                </a:cubicBezTo>
                <a:cubicBezTo>
                  <a:pt x="8888" y="3350"/>
                  <a:pt x="8894" y="3350"/>
                  <a:pt x="8894" y="3356"/>
                </a:cubicBezTo>
                <a:cubicBezTo>
                  <a:pt x="8900" y="3356"/>
                  <a:pt x="8905" y="3356"/>
                  <a:pt x="8905" y="3356"/>
                </a:cubicBezTo>
                <a:cubicBezTo>
                  <a:pt x="8911" y="3356"/>
                  <a:pt x="8911" y="3362"/>
                  <a:pt x="8917" y="3368"/>
                </a:cubicBezTo>
                <a:cubicBezTo>
                  <a:pt x="8917" y="3368"/>
                  <a:pt x="8923" y="3368"/>
                  <a:pt x="8929" y="3374"/>
                </a:cubicBezTo>
                <a:cubicBezTo>
                  <a:pt x="8929" y="3374"/>
                  <a:pt x="8935" y="3380"/>
                  <a:pt x="8941" y="3380"/>
                </a:cubicBezTo>
                <a:cubicBezTo>
                  <a:pt x="8947" y="3380"/>
                  <a:pt x="8953" y="3380"/>
                  <a:pt x="8965" y="3380"/>
                </a:cubicBezTo>
                <a:cubicBezTo>
                  <a:pt x="8977" y="3380"/>
                  <a:pt x="8977" y="3380"/>
                  <a:pt x="8977" y="3380"/>
                </a:cubicBezTo>
                <a:cubicBezTo>
                  <a:pt x="8982" y="3380"/>
                  <a:pt x="8982" y="3386"/>
                  <a:pt x="8989" y="3386"/>
                </a:cubicBezTo>
                <a:cubicBezTo>
                  <a:pt x="8994" y="3391"/>
                  <a:pt x="8994" y="3391"/>
                  <a:pt x="9000" y="3397"/>
                </a:cubicBezTo>
                <a:cubicBezTo>
                  <a:pt x="9000" y="3397"/>
                  <a:pt x="9006" y="3397"/>
                  <a:pt x="9012" y="3403"/>
                </a:cubicBezTo>
                <a:cubicBezTo>
                  <a:pt x="9012" y="3403"/>
                  <a:pt x="9018" y="3409"/>
                  <a:pt x="9018" y="3415"/>
                </a:cubicBezTo>
                <a:cubicBezTo>
                  <a:pt x="9024" y="3421"/>
                  <a:pt x="9036" y="3427"/>
                  <a:pt x="9042" y="3433"/>
                </a:cubicBezTo>
                <a:cubicBezTo>
                  <a:pt x="9042" y="3492"/>
                  <a:pt x="9042" y="3492"/>
                  <a:pt x="9042" y="3492"/>
                </a:cubicBezTo>
                <a:cubicBezTo>
                  <a:pt x="9048" y="3498"/>
                  <a:pt x="9048" y="3498"/>
                  <a:pt x="9048" y="3504"/>
                </a:cubicBezTo>
                <a:cubicBezTo>
                  <a:pt x="9054" y="3504"/>
                  <a:pt x="9060" y="3510"/>
                  <a:pt x="9060" y="3510"/>
                </a:cubicBezTo>
                <a:cubicBezTo>
                  <a:pt x="9071" y="3516"/>
                  <a:pt x="9077" y="3516"/>
                  <a:pt x="9083" y="3522"/>
                </a:cubicBezTo>
                <a:cubicBezTo>
                  <a:pt x="9089" y="3522"/>
                  <a:pt x="9095" y="3534"/>
                  <a:pt x="9095" y="3540"/>
                </a:cubicBezTo>
                <a:cubicBezTo>
                  <a:pt x="9095" y="3546"/>
                  <a:pt x="9089" y="3552"/>
                  <a:pt x="9089" y="3557"/>
                </a:cubicBezTo>
                <a:cubicBezTo>
                  <a:pt x="9089" y="3563"/>
                  <a:pt x="9083" y="3569"/>
                  <a:pt x="9083" y="3575"/>
                </a:cubicBezTo>
                <a:cubicBezTo>
                  <a:pt x="9083" y="3593"/>
                  <a:pt x="9089" y="3599"/>
                  <a:pt x="9095" y="3617"/>
                </a:cubicBezTo>
                <a:cubicBezTo>
                  <a:pt x="9095" y="3623"/>
                  <a:pt x="9095" y="3629"/>
                  <a:pt x="9095" y="3635"/>
                </a:cubicBezTo>
                <a:cubicBezTo>
                  <a:pt x="9095" y="3641"/>
                  <a:pt x="9095" y="3646"/>
                  <a:pt x="9095" y="3652"/>
                </a:cubicBezTo>
                <a:cubicBezTo>
                  <a:pt x="9089" y="3664"/>
                  <a:pt x="9071" y="3664"/>
                  <a:pt x="9060" y="3676"/>
                </a:cubicBezTo>
                <a:cubicBezTo>
                  <a:pt x="9060" y="3676"/>
                  <a:pt x="9060" y="3682"/>
                  <a:pt x="9060" y="3688"/>
                </a:cubicBezTo>
                <a:cubicBezTo>
                  <a:pt x="9054" y="3688"/>
                  <a:pt x="9054" y="3688"/>
                  <a:pt x="9048" y="3694"/>
                </a:cubicBezTo>
                <a:cubicBezTo>
                  <a:pt x="9036" y="3700"/>
                  <a:pt x="9030" y="3706"/>
                  <a:pt x="9012" y="3706"/>
                </a:cubicBezTo>
                <a:cubicBezTo>
                  <a:pt x="9000" y="3706"/>
                  <a:pt x="9000" y="3706"/>
                  <a:pt x="9000" y="3706"/>
                </a:cubicBezTo>
                <a:cubicBezTo>
                  <a:pt x="8994" y="3706"/>
                  <a:pt x="8994" y="3700"/>
                  <a:pt x="8989" y="3700"/>
                </a:cubicBezTo>
                <a:cubicBezTo>
                  <a:pt x="8982" y="3700"/>
                  <a:pt x="8977" y="3694"/>
                  <a:pt x="8965" y="3694"/>
                </a:cubicBezTo>
                <a:lnTo>
                  <a:pt x="8959" y="3694"/>
                </a:lnTo>
                <a:cubicBezTo>
                  <a:pt x="8947" y="3694"/>
                  <a:pt x="8941" y="3694"/>
                  <a:pt x="8929" y="3694"/>
                </a:cubicBezTo>
                <a:cubicBezTo>
                  <a:pt x="8923" y="3694"/>
                  <a:pt x="8923" y="3688"/>
                  <a:pt x="8917" y="3682"/>
                </a:cubicBezTo>
                <a:cubicBezTo>
                  <a:pt x="8911" y="3682"/>
                  <a:pt x="8911" y="3676"/>
                  <a:pt x="8905" y="3670"/>
                </a:cubicBezTo>
                <a:cubicBezTo>
                  <a:pt x="8900" y="3670"/>
                  <a:pt x="8900" y="3670"/>
                  <a:pt x="8894" y="3670"/>
                </a:cubicBezTo>
                <a:cubicBezTo>
                  <a:pt x="8793" y="3670"/>
                  <a:pt x="8793" y="3670"/>
                  <a:pt x="8793" y="3670"/>
                </a:cubicBezTo>
                <a:cubicBezTo>
                  <a:pt x="8781" y="3670"/>
                  <a:pt x="8775" y="3664"/>
                  <a:pt x="8763" y="3664"/>
                </a:cubicBezTo>
                <a:cubicBezTo>
                  <a:pt x="8757" y="3664"/>
                  <a:pt x="8751" y="3670"/>
                  <a:pt x="8745" y="3664"/>
                </a:cubicBezTo>
                <a:cubicBezTo>
                  <a:pt x="8739" y="3664"/>
                  <a:pt x="8739" y="3652"/>
                  <a:pt x="8734" y="3652"/>
                </a:cubicBezTo>
                <a:cubicBezTo>
                  <a:pt x="8727" y="3652"/>
                  <a:pt x="8727" y="3652"/>
                  <a:pt x="8727" y="3652"/>
                </a:cubicBezTo>
                <a:cubicBezTo>
                  <a:pt x="8722" y="3658"/>
                  <a:pt x="8716" y="3658"/>
                  <a:pt x="8716" y="3658"/>
                </a:cubicBezTo>
                <a:cubicBezTo>
                  <a:pt x="8710" y="3664"/>
                  <a:pt x="8716" y="3670"/>
                  <a:pt x="8716" y="3670"/>
                </a:cubicBezTo>
                <a:cubicBezTo>
                  <a:pt x="8710" y="3676"/>
                  <a:pt x="8710" y="3682"/>
                  <a:pt x="8710" y="3682"/>
                </a:cubicBezTo>
                <a:cubicBezTo>
                  <a:pt x="8650" y="3682"/>
                  <a:pt x="8650" y="3682"/>
                  <a:pt x="8650" y="3682"/>
                </a:cubicBezTo>
                <a:cubicBezTo>
                  <a:pt x="8645" y="3694"/>
                  <a:pt x="8645" y="3694"/>
                  <a:pt x="8645" y="3694"/>
                </a:cubicBezTo>
                <a:cubicBezTo>
                  <a:pt x="8650" y="3700"/>
                  <a:pt x="8650" y="3706"/>
                  <a:pt x="8650" y="3706"/>
                </a:cubicBezTo>
                <a:cubicBezTo>
                  <a:pt x="8657" y="3712"/>
                  <a:pt x="8662" y="3712"/>
                  <a:pt x="8662" y="3718"/>
                </a:cubicBezTo>
                <a:cubicBezTo>
                  <a:pt x="8668" y="3718"/>
                  <a:pt x="8668" y="3723"/>
                  <a:pt x="8668" y="3730"/>
                </a:cubicBezTo>
                <a:cubicBezTo>
                  <a:pt x="8668" y="3741"/>
                  <a:pt x="8668" y="3741"/>
                  <a:pt x="8662" y="3747"/>
                </a:cubicBezTo>
                <a:cubicBezTo>
                  <a:pt x="8662" y="3759"/>
                  <a:pt x="8657" y="3765"/>
                  <a:pt x="8657" y="3777"/>
                </a:cubicBezTo>
                <a:cubicBezTo>
                  <a:pt x="8657" y="3783"/>
                  <a:pt x="8657" y="3789"/>
                  <a:pt x="8657" y="3801"/>
                </a:cubicBezTo>
                <a:cubicBezTo>
                  <a:pt x="8662" y="3801"/>
                  <a:pt x="8662" y="3807"/>
                  <a:pt x="8662" y="3807"/>
                </a:cubicBezTo>
                <a:cubicBezTo>
                  <a:pt x="8668" y="3812"/>
                  <a:pt x="8674" y="3818"/>
                  <a:pt x="8674" y="3824"/>
                </a:cubicBezTo>
                <a:cubicBezTo>
                  <a:pt x="8674" y="3889"/>
                  <a:pt x="8674" y="3889"/>
                  <a:pt x="8674" y="3889"/>
                </a:cubicBezTo>
                <a:cubicBezTo>
                  <a:pt x="8674" y="3895"/>
                  <a:pt x="8674" y="3895"/>
                  <a:pt x="8668" y="3901"/>
                </a:cubicBezTo>
                <a:cubicBezTo>
                  <a:pt x="8668" y="3907"/>
                  <a:pt x="8662" y="3907"/>
                  <a:pt x="8657" y="3907"/>
                </a:cubicBezTo>
                <a:cubicBezTo>
                  <a:pt x="8657" y="3913"/>
                  <a:pt x="8657" y="3919"/>
                  <a:pt x="8650" y="3919"/>
                </a:cubicBezTo>
                <a:cubicBezTo>
                  <a:pt x="8645" y="3931"/>
                  <a:pt x="8639" y="3943"/>
                  <a:pt x="8639" y="3955"/>
                </a:cubicBezTo>
                <a:cubicBezTo>
                  <a:pt x="8639" y="3961"/>
                  <a:pt x="8639" y="3961"/>
                  <a:pt x="8639" y="3967"/>
                </a:cubicBezTo>
                <a:cubicBezTo>
                  <a:pt x="8639" y="3973"/>
                  <a:pt x="8645" y="3973"/>
                  <a:pt x="8650" y="3978"/>
                </a:cubicBezTo>
                <a:cubicBezTo>
                  <a:pt x="8650" y="3990"/>
                  <a:pt x="8650" y="3990"/>
                  <a:pt x="8650" y="3990"/>
                </a:cubicBezTo>
                <a:cubicBezTo>
                  <a:pt x="8657" y="3996"/>
                  <a:pt x="8662" y="3996"/>
                  <a:pt x="8662" y="4002"/>
                </a:cubicBezTo>
                <a:cubicBezTo>
                  <a:pt x="8662" y="4014"/>
                  <a:pt x="8662" y="4014"/>
                  <a:pt x="8662" y="4014"/>
                </a:cubicBezTo>
                <a:cubicBezTo>
                  <a:pt x="8662" y="4026"/>
                  <a:pt x="8662" y="4026"/>
                  <a:pt x="8662" y="4026"/>
                </a:cubicBezTo>
                <a:cubicBezTo>
                  <a:pt x="8662" y="4032"/>
                  <a:pt x="8657" y="4032"/>
                  <a:pt x="8650" y="4038"/>
                </a:cubicBezTo>
                <a:cubicBezTo>
                  <a:pt x="8650" y="4044"/>
                  <a:pt x="8650" y="4050"/>
                  <a:pt x="8650" y="4055"/>
                </a:cubicBezTo>
                <a:cubicBezTo>
                  <a:pt x="8650" y="4067"/>
                  <a:pt x="8650" y="4073"/>
                  <a:pt x="8650" y="4085"/>
                </a:cubicBezTo>
                <a:cubicBezTo>
                  <a:pt x="8686" y="4085"/>
                  <a:pt x="8686" y="4085"/>
                  <a:pt x="8686" y="4085"/>
                </a:cubicBezTo>
                <a:cubicBezTo>
                  <a:pt x="8698" y="4085"/>
                  <a:pt x="8704" y="4079"/>
                  <a:pt x="8716" y="4079"/>
                </a:cubicBezTo>
                <a:cubicBezTo>
                  <a:pt x="8716" y="4079"/>
                  <a:pt x="8722" y="4079"/>
                  <a:pt x="8727" y="4085"/>
                </a:cubicBezTo>
                <a:cubicBezTo>
                  <a:pt x="8727" y="4085"/>
                  <a:pt x="8727" y="4091"/>
                  <a:pt x="8734" y="4097"/>
                </a:cubicBezTo>
                <a:cubicBezTo>
                  <a:pt x="8739" y="4097"/>
                  <a:pt x="8745" y="4097"/>
                  <a:pt x="8751" y="4097"/>
                </a:cubicBezTo>
                <a:cubicBezTo>
                  <a:pt x="8763" y="4097"/>
                  <a:pt x="8769" y="4091"/>
                  <a:pt x="8781" y="4091"/>
                </a:cubicBezTo>
                <a:cubicBezTo>
                  <a:pt x="8787" y="4091"/>
                  <a:pt x="8787" y="4097"/>
                  <a:pt x="8793" y="4097"/>
                </a:cubicBezTo>
                <a:cubicBezTo>
                  <a:pt x="8793" y="4097"/>
                  <a:pt x="8799" y="4103"/>
                  <a:pt x="8805" y="4103"/>
                </a:cubicBezTo>
                <a:cubicBezTo>
                  <a:pt x="8805" y="4103"/>
                  <a:pt x="8811" y="4103"/>
                  <a:pt x="8811" y="4109"/>
                </a:cubicBezTo>
                <a:cubicBezTo>
                  <a:pt x="8823" y="4109"/>
                  <a:pt x="8823" y="4109"/>
                  <a:pt x="8823" y="4109"/>
                </a:cubicBezTo>
                <a:cubicBezTo>
                  <a:pt x="8828" y="4115"/>
                  <a:pt x="8828" y="4121"/>
                  <a:pt x="8834" y="4121"/>
                </a:cubicBezTo>
                <a:cubicBezTo>
                  <a:pt x="8834" y="4127"/>
                  <a:pt x="8840" y="4133"/>
                  <a:pt x="8840" y="4133"/>
                </a:cubicBezTo>
                <a:cubicBezTo>
                  <a:pt x="8846" y="4139"/>
                  <a:pt x="8840" y="4144"/>
                  <a:pt x="8846" y="4144"/>
                </a:cubicBezTo>
                <a:cubicBezTo>
                  <a:pt x="8846" y="4150"/>
                  <a:pt x="8852" y="4150"/>
                  <a:pt x="8858" y="4156"/>
                </a:cubicBezTo>
                <a:cubicBezTo>
                  <a:pt x="8864" y="4139"/>
                  <a:pt x="8864" y="4139"/>
                  <a:pt x="8864" y="4139"/>
                </a:cubicBezTo>
                <a:cubicBezTo>
                  <a:pt x="8852" y="4139"/>
                  <a:pt x="8852" y="4139"/>
                  <a:pt x="8852" y="4139"/>
                </a:cubicBezTo>
                <a:cubicBezTo>
                  <a:pt x="8852" y="4139"/>
                  <a:pt x="8858" y="4133"/>
                  <a:pt x="8864" y="4133"/>
                </a:cubicBezTo>
                <a:cubicBezTo>
                  <a:pt x="8870" y="4133"/>
                  <a:pt x="8876" y="4133"/>
                  <a:pt x="8888" y="4133"/>
                </a:cubicBezTo>
                <a:cubicBezTo>
                  <a:pt x="8894" y="4133"/>
                  <a:pt x="8900" y="4127"/>
                  <a:pt x="8905" y="4127"/>
                </a:cubicBezTo>
                <a:cubicBezTo>
                  <a:pt x="8911" y="4127"/>
                  <a:pt x="8917" y="4121"/>
                  <a:pt x="8917" y="4115"/>
                </a:cubicBezTo>
                <a:cubicBezTo>
                  <a:pt x="8929" y="4109"/>
                  <a:pt x="8935" y="4109"/>
                  <a:pt x="8941" y="4103"/>
                </a:cubicBezTo>
                <a:cubicBezTo>
                  <a:pt x="8947" y="4097"/>
                  <a:pt x="8947" y="4091"/>
                  <a:pt x="8953" y="4091"/>
                </a:cubicBezTo>
                <a:cubicBezTo>
                  <a:pt x="8959" y="4085"/>
                  <a:pt x="8965" y="4079"/>
                  <a:pt x="8977" y="4079"/>
                </a:cubicBezTo>
                <a:cubicBezTo>
                  <a:pt x="8982" y="4079"/>
                  <a:pt x="8989" y="4079"/>
                  <a:pt x="9000" y="4079"/>
                </a:cubicBezTo>
                <a:cubicBezTo>
                  <a:pt x="9006" y="4079"/>
                  <a:pt x="9006" y="4073"/>
                  <a:pt x="9012" y="4073"/>
                </a:cubicBezTo>
                <a:cubicBezTo>
                  <a:pt x="9018" y="4073"/>
                  <a:pt x="9018" y="4073"/>
                  <a:pt x="9024" y="4067"/>
                </a:cubicBezTo>
                <a:cubicBezTo>
                  <a:pt x="9036" y="4062"/>
                  <a:pt x="9036" y="4055"/>
                  <a:pt x="9042" y="4044"/>
                </a:cubicBezTo>
                <a:cubicBezTo>
                  <a:pt x="9054" y="4032"/>
                  <a:pt x="9060" y="4026"/>
                  <a:pt x="9077" y="4020"/>
                </a:cubicBezTo>
                <a:cubicBezTo>
                  <a:pt x="9083" y="4020"/>
                  <a:pt x="9089" y="4014"/>
                  <a:pt x="9101" y="4014"/>
                </a:cubicBezTo>
                <a:cubicBezTo>
                  <a:pt x="9113" y="4014"/>
                  <a:pt x="9119" y="4014"/>
                  <a:pt x="9137" y="4014"/>
                </a:cubicBezTo>
                <a:cubicBezTo>
                  <a:pt x="9143" y="4014"/>
                  <a:pt x="9148" y="4014"/>
                  <a:pt x="9160" y="4014"/>
                </a:cubicBezTo>
                <a:cubicBezTo>
                  <a:pt x="9160" y="3973"/>
                  <a:pt x="9160" y="3973"/>
                  <a:pt x="9160" y="3973"/>
                </a:cubicBezTo>
                <a:cubicBezTo>
                  <a:pt x="9160" y="3967"/>
                  <a:pt x="9154" y="3967"/>
                  <a:pt x="9154" y="3961"/>
                </a:cubicBezTo>
                <a:cubicBezTo>
                  <a:pt x="9148" y="3961"/>
                  <a:pt x="9148" y="3955"/>
                  <a:pt x="9143" y="3955"/>
                </a:cubicBezTo>
                <a:cubicBezTo>
                  <a:pt x="9137" y="3949"/>
                  <a:pt x="9131" y="3949"/>
                  <a:pt x="9131" y="3943"/>
                </a:cubicBezTo>
                <a:cubicBezTo>
                  <a:pt x="9131" y="3937"/>
                  <a:pt x="9131" y="3931"/>
                  <a:pt x="9131" y="3925"/>
                </a:cubicBezTo>
                <a:cubicBezTo>
                  <a:pt x="9137" y="3919"/>
                  <a:pt x="9137" y="3919"/>
                  <a:pt x="9143" y="3913"/>
                </a:cubicBezTo>
                <a:cubicBezTo>
                  <a:pt x="9148" y="3901"/>
                  <a:pt x="9148" y="3895"/>
                  <a:pt x="9154" y="3884"/>
                </a:cubicBezTo>
                <a:cubicBezTo>
                  <a:pt x="9160" y="3878"/>
                  <a:pt x="9160" y="3878"/>
                  <a:pt x="9160" y="3878"/>
                </a:cubicBezTo>
                <a:cubicBezTo>
                  <a:pt x="9166" y="3872"/>
                  <a:pt x="9166" y="3866"/>
                  <a:pt x="9166" y="3866"/>
                </a:cubicBezTo>
                <a:cubicBezTo>
                  <a:pt x="9172" y="3860"/>
                  <a:pt x="9172" y="3854"/>
                  <a:pt x="9172" y="3854"/>
                </a:cubicBezTo>
                <a:cubicBezTo>
                  <a:pt x="9178" y="3848"/>
                  <a:pt x="9178" y="3854"/>
                  <a:pt x="9184" y="3854"/>
                </a:cubicBezTo>
                <a:cubicBezTo>
                  <a:pt x="9190" y="3848"/>
                  <a:pt x="9202" y="3854"/>
                  <a:pt x="9208" y="3848"/>
                </a:cubicBezTo>
                <a:cubicBezTo>
                  <a:pt x="9214" y="3848"/>
                  <a:pt x="9214" y="3842"/>
                  <a:pt x="9214" y="3836"/>
                </a:cubicBezTo>
                <a:cubicBezTo>
                  <a:pt x="9220" y="3836"/>
                  <a:pt x="9220" y="3830"/>
                  <a:pt x="9226" y="3824"/>
                </a:cubicBezTo>
                <a:cubicBezTo>
                  <a:pt x="9226" y="3824"/>
                  <a:pt x="9232" y="3824"/>
                  <a:pt x="9237" y="3824"/>
                </a:cubicBezTo>
                <a:cubicBezTo>
                  <a:pt x="9237" y="3824"/>
                  <a:pt x="9243" y="3824"/>
                  <a:pt x="9249" y="3824"/>
                </a:cubicBezTo>
                <a:cubicBezTo>
                  <a:pt x="9249" y="3824"/>
                  <a:pt x="9249" y="3812"/>
                  <a:pt x="9255" y="3812"/>
                </a:cubicBezTo>
                <a:cubicBezTo>
                  <a:pt x="9261" y="3812"/>
                  <a:pt x="9261" y="3812"/>
                  <a:pt x="9267" y="3812"/>
                </a:cubicBezTo>
                <a:cubicBezTo>
                  <a:pt x="9273" y="3812"/>
                  <a:pt x="9273" y="3807"/>
                  <a:pt x="9279" y="3807"/>
                </a:cubicBezTo>
                <a:cubicBezTo>
                  <a:pt x="9291" y="3807"/>
                  <a:pt x="9297" y="3807"/>
                  <a:pt x="9315" y="3807"/>
                </a:cubicBezTo>
                <a:cubicBezTo>
                  <a:pt x="9321" y="3807"/>
                  <a:pt x="9326" y="3807"/>
                  <a:pt x="9338" y="3807"/>
                </a:cubicBezTo>
                <a:cubicBezTo>
                  <a:pt x="9338" y="3771"/>
                  <a:pt x="9338" y="3771"/>
                  <a:pt x="9338" y="3771"/>
                </a:cubicBezTo>
                <a:cubicBezTo>
                  <a:pt x="9338" y="3759"/>
                  <a:pt x="9338" y="3759"/>
                  <a:pt x="9338" y="3759"/>
                </a:cubicBezTo>
                <a:cubicBezTo>
                  <a:pt x="9332" y="3747"/>
                  <a:pt x="9332" y="3741"/>
                  <a:pt x="9332" y="3735"/>
                </a:cubicBezTo>
                <a:cubicBezTo>
                  <a:pt x="9332" y="3730"/>
                  <a:pt x="9332" y="3730"/>
                  <a:pt x="9332" y="3723"/>
                </a:cubicBezTo>
                <a:cubicBezTo>
                  <a:pt x="9332" y="3712"/>
                  <a:pt x="9332" y="3706"/>
                  <a:pt x="9332" y="3700"/>
                </a:cubicBezTo>
                <a:cubicBezTo>
                  <a:pt x="9332" y="3694"/>
                  <a:pt x="9338" y="3694"/>
                  <a:pt x="9338" y="3688"/>
                </a:cubicBezTo>
                <a:cubicBezTo>
                  <a:pt x="9344" y="3682"/>
                  <a:pt x="9350" y="3682"/>
                  <a:pt x="9362" y="3682"/>
                </a:cubicBezTo>
                <a:cubicBezTo>
                  <a:pt x="9368" y="3682"/>
                  <a:pt x="9374" y="3676"/>
                  <a:pt x="9380" y="3676"/>
                </a:cubicBezTo>
                <a:cubicBezTo>
                  <a:pt x="9392" y="3676"/>
                  <a:pt x="9398" y="3682"/>
                  <a:pt x="9409" y="3682"/>
                </a:cubicBezTo>
                <a:cubicBezTo>
                  <a:pt x="9409" y="3682"/>
                  <a:pt x="9415" y="3682"/>
                  <a:pt x="9421" y="3682"/>
                </a:cubicBezTo>
                <a:cubicBezTo>
                  <a:pt x="9433" y="3688"/>
                  <a:pt x="9439" y="3694"/>
                  <a:pt x="9451" y="3700"/>
                </a:cubicBezTo>
                <a:cubicBezTo>
                  <a:pt x="9463" y="3706"/>
                  <a:pt x="9469" y="3706"/>
                  <a:pt x="9481" y="3706"/>
                </a:cubicBezTo>
                <a:cubicBezTo>
                  <a:pt x="9498" y="3706"/>
                  <a:pt x="9498" y="3706"/>
                  <a:pt x="9498" y="3706"/>
                </a:cubicBezTo>
                <a:cubicBezTo>
                  <a:pt x="9504" y="3706"/>
                  <a:pt x="9504" y="3700"/>
                  <a:pt x="9510" y="3700"/>
                </a:cubicBezTo>
                <a:cubicBezTo>
                  <a:pt x="9516" y="3700"/>
                  <a:pt x="9516" y="3706"/>
                  <a:pt x="9522" y="3706"/>
                </a:cubicBezTo>
                <a:cubicBezTo>
                  <a:pt x="9522" y="3694"/>
                  <a:pt x="9522" y="3688"/>
                  <a:pt x="9522" y="3682"/>
                </a:cubicBezTo>
                <a:cubicBezTo>
                  <a:pt x="9522" y="3682"/>
                  <a:pt x="9522" y="3676"/>
                  <a:pt x="9522" y="3670"/>
                </a:cubicBezTo>
                <a:cubicBezTo>
                  <a:pt x="9528" y="3670"/>
                  <a:pt x="9534" y="3664"/>
                  <a:pt x="9534" y="3664"/>
                </a:cubicBezTo>
                <a:cubicBezTo>
                  <a:pt x="9540" y="3658"/>
                  <a:pt x="9540" y="3652"/>
                  <a:pt x="9546" y="3652"/>
                </a:cubicBezTo>
                <a:cubicBezTo>
                  <a:pt x="9546" y="3652"/>
                  <a:pt x="9552" y="3652"/>
                  <a:pt x="9558" y="3652"/>
                </a:cubicBezTo>
                <a:cubicBezTo>
                  <a:pt x="9570" y="3652"/>
                  <a:pt x="9570" y="3652"/>
                  <a:pt x="9570" y="3652"/>
                </a:cubicBezTo>
                <a:cubicBezTo>
                  <a:pt x="9575" y="3652"/>
                  <a:pt x="9581" y="3652"/>
                  <a:pt x="9587" y="3652"/>
                </a:cubicBezTo>
                <a:cubicBezTo>
                  <a:pt x="9593" y="3652"/>
                  <a:pt x="9593" y="3646"/>
                  <a:pt x="9599" y="3646"/>
                </a:cubicBezTo>
                <a:cubicBezTo>
                  <a:pt x="9605" y="3641"/>
                  <a:pt x="9611" y="3641"/>
                  <a:pt x="9611" y="3635"/>
                </a:cubicBezTo>
                <a:cubicBezTo>
                  <a:pt x="9617" y="3635"/>
                  <a:pt x="9617" y="3629"/>
                  <a:pt x="9623" y="3629"/>
                </a:cubicBezTo>
                <a:cubicBezTo>
                  <a:pt x="9629" y="3623"/>
                  <a:pt x="9629" y="3617"/>
                  <a:pt x="9635" y="3617"/>
                </a:cubicBezTo>
                <a:cubicBezTo>
                  <a:pt x="9641" y="3617"/>
                  <a:pt x="9641" y="3617"/>
                  <a:pt x="9647" y="3617"/>
                </a:cubicBezTo>
                <a:cubicBezTo>
                  <a:pt x="9658" y="3617"/>
                  <a:pt x="9664" y="3623"/>
                  <a:pt x="9670" y="3629"/>
                </a:cubicBezTo>
                <a:cubicBezTo>
                  <a:pt x="9676" y="3635"/>
                  <a:pt x="9682" y="3641"/>
                  <a:pt x="9688" y="3652"/>
                </a:cubicBezTo>
                <a:cubicBezTo>
                  <a:pt x="9700" y="3658"/>
                  <a:pt x="9706" y="3670"/>
                  <a:pt x="9712" y="3682"/>
                </a:cubicBezTo>
                <a:cubicBezTo>
                  <a:pt x="9712" y="3688"/>
                  <a:pt x="9712" y="3694"/>
                  <a:pt x="9712" y="3694"/>
                </a:cubicBezTo>
                <a:cubicBezTo>
                  <a:pt x="9712" y="3700"/>
                  <a:pt x="9718" y="3700"/>
                  <a:pt x="9724" y="3706"/>
                </a:cubicBezTo>
                <a:cubicBezTo>
                  <a:pt x="9724" y="3712"/>
                  <a:pt x="9724" y="3718"/>
                  <a:pt x="9730" y="3718"/>
                </a:cubicBezTo>
                <a:cubicBezTo>
                  <a:pt x="9736" y="3718"/>
                  <a:pt x="9736" y="3723"/>
                  <a:pt x="9741" y="3723"/>
                </a:cubicBezTo>
                <a:cubicBezTo>
                  <a:pt x="9753" y="3730"/>
                  <a:pt x="9753" y="3730"/>
                  <a:pt x="9753" y="3730"/>
                </a:cubicBezTo>
                <a:cubicBezTo>
                  <a:pt x="9759" y="3730"/>
                  <a:pt x="9759" y="3735"/>
                  <a:pt x="9765" y="3735"/>
                </a:cubicBezTo>
                <a:cubicBezTo>
                  <a:pt x="9771" y="3735"/>
                  <a:pt x="9771" y="3741"/>
                  <a:pt x="9777" y="3747"/>
                </a:cubicBezTo>
                <a:cubicBezTo>
                  <a:pt x="9777" y="3747"/>
                  <a:pt x="9777" y="3753"/>
                  <a:pt x="9777" y="3759"/>
                </a:cubicBezTo>
                <a:cubicBezTo>
                  <a:pt x="9783" y="3765"/>
                  <a:pt x="9789" y="3765"/>
                  <a:pt x="9795" y="3765"/>
                </a:cubicBezTo>
                <a:cubicBezTo>
                  <a:pt x="9795" y="3771"/>
                  <a:pt x="9795" y="3777"/>
                  <a:pt x="9800" y="3777"/>
                </a:cubicBezTo>
                <a:cubicBezTo>
                  <a:pt x="9806" y="3783"/>
                  <a:pt x="9806" y="3783"/>
                  <a:pt x="9812" y="3783"/>
                </a:cubicBezTo>
                <a:cubicBezTo>
                  <a:pt x="9818" y="3789"/>
                  <a:pt x="9818" y="3789"/>
                  <a:pt x="9824" y="3795"/>
                </a:cubicBezTo>
                <a:cubicBezTo>
                  <a:pt x="9824" y="3795"/>
                  <a:pt x="9829" y="3801"/>
                  <a:pt x="9835" y="3801"/>
                </a:cubicBezTo>
                <a:cubicBezTo>
                  <a:pt x="9841" y="3807"/>
                  <a:pt x="9841" y="3807"/>
                  <a:pt x="9847" y="3812"/>
                </a:cubicBezTo>
                <a:cubicBezTo>
                  <a:pt x="9847" y="3812"/>
                  <a:pt x="9853" y="3818"/>
                  <a:pt x="9859" y="3818"/>
                </a:cubicBezTo>
                <a:cubicBezTo>
                  <a:pt x="9871" y="3818"/>
                  <a:pt x="9877" y="3824"/>
                  <a:pt x="9883" y="3824"/>
                </a:cubicBezTo>
                <a:cubicBezTo>
                  <a:pt x="9889" y="3824"/>
                  <a:pt x="9895" y="3824"/>
                  <a:pt x="9895" y="3824"/>
                </a:cubicBezTo>
                <a:cubicBezTo>
                  <a:pt x="9901" y="3830"/>
                  <a:pt x="9906" y="3830"/>
                  <a:pt x="9906" y="3830"/>
                </a:cubicBezTo>
                <a:cubicBezTo>
                  <a:pt x="9912" y="3836"/>
                  <a:pt x="9912" y="3842"/>
                  <a:pt x="9912" y="3842"/>
                </a:cubicBezTo>
                <a:cubicBezTo>
                  <a:pt x="9924" y="3854"/>
                  <a:pt x="9930" y="3866"/>
                  <a:pt x="9942" y="3878"/>
                </a:cubicBezTo>
                <a:cubicBezTo>
                  <a:pt x="9948" y="3878"/>
                  <a:pt x="9948" y="3878"/>
                  <a:pt x="9954" y="3878"/>
                </a:cubicBezTo>
                <a:cubicBezTo>
                  <a:pt x="9960" y="3878"/>
                  <a:pt x="9960" y="3884"/>
                  <a:pt x="9966" y="3884"/>
                </a:cubicBezTo>
                <a:cubicBezTo>
                  <a:pt x="9972" y="3884"/>
                  <a:pt x="9972" y="3884"/>
                  <a:pt x="9978" y="3889"/>
                </a:cubicBezTo>
                <a:cubicBezTo>
                  <a:pt x="9983" y="3895"/>
                  <a:pt x="9983" y="3901"/>
                  <a:pt x="9990" y="3913"/>
                </a:cubicBezTo>
                <a:cubicBezTo>
                  <a:pt x="9995" y="3919"/>
                  <a:pt x="10007" y="3919"/>
                  <a:pt x="10013" y="3931"/>
                </a:cubicBezTo>
                <a:cubicBezTo>
                  <a:pt x="10019" y="3931"/>
                  <a:pt x="10019" y="3937"/>
                  <a:pt x="10019" y="3943"/>
                </a:cubicBezTo>
                <a:cubicBezTo>
                  <a:pt x="10019" y="3943"/>
                  <a:pt x="10019" y="3949"/>
                  <a:pt x="10025" y="3955"/>
                </a:cubicBezTo>
                <a:cubicBezTo>
                  <a:pt x="10025" y="3961"/>
                  <a:pt x="10025" y="3967"/>
                  <a:pt x="10025" y="3978"/>
                </a:cubicBezTo>
                <a:cubicBezTo>
                  <a:pt x="10025" y="3984"/>
                  <a:pt x="10025" y="3990"/>
                  <a:pt x="10025" y="3996"/>
                </a:cubicBezTo>
                <a:cubicBezTo>
                  <a:pt x="10001" y="3996"/>
                  <a:pt x="9983" y="3996"/>
                  <a:pt x="9966" y="4008"/>
                </a:cubicBezTo>
                <a:cubicBezTo>
                  <a:pt x="9960" y="4014"/>
                  <a:pt x="9960" y="4020"/>
                  <a:pt x="9960" y="4020"/>
                </a:cubicBezTo>
                <a:cubicBezTo>
                  <a:pt x="9954" y="4020"/>
                  <a:pt x="9948" y="4020"/>
                  <a:pt x="9948" y="4026"/>
                </a:cubicBezTo>
                <a:cubicBezTo>
                  <a:pt x="9936" y="4026"/>
                  <a:pt x="9930" y="4026"/>
                  <a:pt x="9924" y="4026"/>
                </a:cubicBezTo>
                <a:cubicBezTo>
                  <a:pt x="9918" y="4026"/>
                  <a:pt x="9912" y="4020"/>
                  <a:pt x="9906" y="4020"/>
                </a:cubicBezTo>
                <a:cubicBezTo>
                  <a:pt x="9877" y="4020"/>
                  <a:pt x="9859" y="4020"/>
                  <a:pt x="9829" y="4020"/>
                </a:cubicBezTo>
                <a:cubicBezTo>
                  <a:pt x="9829" y="4038"/>
                  <a:pt x="9829" y="4038"/>
                  <a:pt x="9829" y="4038"/>
                </a:cubicBezTo>
                <a:cubicBezTo>
                  <a:pt x="9841" y="4038"/>
                  <a:pt x="9847" y="4038"/>
                  <a:pt x="9853" y="4044"/>
                </a:cubicBezTo>
                <a:cubicBezTo>
                  <a:pt x="9859" y="4050"/>
                  <a:pt x="9865" y="4050"/>
                  <a:pt x="9865" y="4055"/>
                </a:cubicBezTo>
                <a:cubicBezTo>
                  <a:pt x="9871" y="4055"/>
                  <a:pt x="9871" y="4062"/>
                  <a:pt x="9871" y="4067"/>
                </a:cubicBezTo>
                <a:cubicBezTo>
                  <a:pt x="9871" y="4067"/>
                  <a:pt x="9877" y="4073"/>
                  <a:pt x="9877" y="4079"/>
                </a:cubicBezTo>
                <a:cubicBezTo>
                  <a:pt x="9883" y="4079"/>
                  <a:pt x="9883" y="4085"/>
                  <a:pt x="9889" y="4085"/>
                </a:cubicBezTo>
                <a:cubicBezTo>
                  <a:pt x="9895" y="4085"/>
                  <a:pt x="9895" y="4085"/>
                  <a:pt x="9901" y="4085"/>
                </a:cubicBezTo>
                <a:cubicBezTo>
                  <a:pt x="9906" y="4085"/>
                  <a:pt x="9912" y="4091"/>
                  <a:pt x="9924" y="4091"/>
                </a:cubicBezTo>
                <a:cubicBezTo>
                  <a:pt x="9990" y="4091"/>
                  <a:pt x="9990" y="4091"/>
                  <a:pt x="9990" y="4091"/>
                </a:cubicBezTo>
                <a:cubicBezTo>
                  <a:pt x="9990" y="4050"/>
                  <a:pt x="9990" y="4050"/>
                  <a:pt x="9990" y="4050"/>
                </a:cubicBezTo>
                <a:cubicBezTo>
                  <a:pt x="9995" y="4050"/>
                  <a:pt x="10001" y="4044"/>
                  <a:pt x="10007" y="4044"/>
                </a:cubicBezTo>
                <a:cubicBezTo>
                  <a:pt x="10013" y="4038"/>
                  <a:pt x="10019" y="4038"/>
                  <a:pt x="10031" y="4032"/>
                </a:cubicBezTo>
                <a:cubicBezTo>
                  <a:pt x="10031" y="4026"/>
                  <a:pt x="10037" y="4020"/>
                  <a:pt x="10037" y="4020"/>
                </a:cubicBezTo>
                <a:cubicBezTo>
                  <a:pt x="10043" y="4014"/>
                  <a:pt x="10049" y="4020"/>
                  <a:pt x="10049" y="4020"/>
                </a:cubicBezTo>
                <a:cubicBezTo>
                  <a:pt x="10055" y="4014"/>
                  <a:pt x="10055" y="4008"/>
                  <a:pt x="10055" y="4008"/>
                </a:cubicBezTo>
                <a:cubicBezTo>
                  <a:pt x="10055" y="3996"/>
                  <a:pt x="10055" y="3990"/>
                  <a:pt x="10061" y="3984"/>
                </a:cubicBezTo>
                <a:cubicBezTo>
                  <a:pt x="10061" y="3978"/>
                  <a:pt x="10061" y="3973"/>
                  <a:pt x="10061" y="3973"/>
                </a:cubicBezTo>
                <a:cubicBezTo>
                  <a:pt x="10067" y="3967"/>
                  <a:pt x="10067" y="3967"/>
                  <a:pt x="10072" y="3961"/>
                </a:cubicBezTo>
                <a:cubicBezTo>
                  <a:pt x="10079" y="3961"/>
                  <a:pt x="10084" y="3967"/>
                  <a:pt x="10084" y="3961"/>
                </a:cubicBezTo>
                <a:cubicBezTo>
                  <a:pt x="10096" y="3961"/>
                  <a:pt x="10096" y="3961"/>
                  <a:pt x="10108" y="3955"/>
                </a:cubicBezTo>
                <a:cubicBezTo>
                  <a:pt x="10108" y="3949"/>
                  <a:pt x="10108" y="3949"/>
                  <a:pt x="10108" y="3943"/>
                </a:cubicBezTo>
                <a:cubicBezTo>
                  <a:pt x="10108" y="3937"/>
                  <a:pt x="10108" y="3937"/>
                  <a:pt x="10108" y="3931"/>
                </a:cubicBezTo>
                <a:cubicBezTo>
                  <a:pt x="10108" y="3919"/>
                  <a:pt x="10108" y="3919"/>
                  <a:pt x="10108" y="3919"/>
                </a:cubicBezTo>
                <a:cubicBezTo>
                  <a:pt x="10102" y="3919"/>
                  <a:pt x="10096" y="3919"/>
                  <a:pt x="10090" y="3919"/>
                </a:cubicBezTo>
                <a:cubicBezTo>
                  <a:pt x="10067" y="3919"/>
                  <a:pt x="10067" y="3919"/>
                  <a:pt x="10067" y="3919"/>
                </a:cubicBezTo>
                <a:cubicBezTo>
                  <a:pt x="10067" y="3919"/>
                  <a:pt x="10061" y="3919"/>
                  <a:pt x="10055" y="3919"/>
                </a:cubicBezTo>
                <a:cubicBezTo>
                  <a:pt x="10055" y="3907"/>
                  <a:pt x="10055" y="3907"/>
                  <a:pt x="10055" y="3907"/>
                </a:cubicBezTo>
                <a:cubicBezTo>
                  <a:pt x="10061" y="3901"/>
                  <a:pt x="10061" y="3895"/>
                  <a:pt x="10061" y="3889"/>
                </a:cubicBezTo>
                <a:cubicBezTo>
                  <a:pt x="10102" y="3889"/>
                  <a:pt x="10102" y="3889"/>
                  <a:pt x="10102" y="3889"/>
                </a:cubicBezTo>
                <a:cubicBezTo>
                  <a:pt x="10114" y="3889"/>
                  <a:pt x="10120" y="3895"/>
                  <a:pt x="10126" y="3895"/>
                </a:cubicBezTo>
                <a:cubicBezTo>
                  <a:pt x="10132" y="3901"/>
                  <a:pt x="10138" y="3901"/>
                  <a:pt x="10138" y="3901"/>
                </a:cubicBezTo>
                <a:cubicBezTo>
                  <a:pt x="10144" y="3907"/>
                  <a:pt x="10144" y="3913"/>
                  <a:pt x="10150" y="3913"/>
                </a:cubicBezTo>
                <a:cubicBezTo>
                  <a:pt x="10156" y="3913"/>
                  <a:pt x="10156" y="3907"/>
                  <a:pt x="10161" y="3907"/>
                </a:cubicBezTo>
                <a:cubicBezTo>
                  <a:pt x="10156" y="3895"/>
                  <a:pt x="10150" y="3889"/>
                  <a:pt x="10150" y="3878"/>
                </a:cubicBezTo>
                <a:cubicBezTo>
                  <a:pt x="10150" y="3866"/>
                  <a:pt x="10150" y="3860"/>
                  <a:pt x="10150" y="3854"/>
                </a:cubicBezTo>
                <a:cubicBezTo>
                  <a:pt x="10144" y="3854"/>
                  <a:pt x="10138" y="3848"/>
                  <a:pt x="10132" y="3848"/>
                </a:cubicBezTo>
                <a:cubicBezTo>
                  <a:pt x="10126" y="3848"/>
                  <a:pt x="10126" y="3848"/>
                  <a:pt x="10120" y="3848"/>
                </a:cubicBezTo>
                <a:cubicBezTo>
                  <a:pt x="10114" y="3848"/>
                  <a:pt x="10114" y="3842"/>
                  <a:pt x="10108" y="3842"/>
                </a:cubicBezTo>
                <a:cubicBezTo>
                  <a:pt x="10102" y="3836"/>
                  <a:pt x="10102" y="3836"/>
                  <a:pt x="10096" y="3830"/>
                </a:cubicBezTo>
                <a:cubicBezTo>
                  <a:pt x="10090" y="3830"/>
                  <a:pt x="10090" y="3824"/>
                  <a:pt x="10084" y="3818"/>
                </a:cubicBezTo>
                <a:cubicBezTo>
                  <a:pt x="10084" y="3818"/>
                  <a:pt x="10079" y="3818"/>
                  <a:pt x="10072" y="3818"/>
                </a:cubicBezTo>
                <a:cubicBezTo>
                  <a:pt x="10067" y="3812"/>
                  <a:pt x="10067" y="3807"/>
                  <a:pt x="10061" y="3807"/>
                </a:cubicBezTo>
                <a:cubicBezTo>
                  <a:pt x="10061" y="3807"/>
                  <a:pt x="10055" y="3807"/>
                  <a:pt x="10049" y="3807"/>
                </a:cubicBezTo>
                <a:cubicBezTo>
                  <a:pt x="10049" y="3801"/>
                  <a:pt x="10049" y="3801"/>
                  <a:pt x="10043" y="3795"/>
                </a:cubicBezTo>
                <a:cubicBezTo>
                  <a:pt x="10037" y="3795"/>
                  <a:pt x="10043" y="3783"/>
                  <a:pt x="10037" y="3783"/>
                </a:cubicBezTo>
                <a:lnTo>
                  <a:pt x="10031" y="3783"/>
                </a:lnTo>
                <a:cubicBezTo>
                  <a:pt x="10025" y="3783"/>
                  <a:pt x="10019" y="3783"/>
                  <a:pt x="10019" y="3783"/>
                </a:cubicBezTo>
                <a:cubicBezTo>
                  <a:pt x="10013" y="3783"/>
                  <a:pt x="10007" y="3777"/>
                  <a:pt x="10007" y="3777"/>
                </a:cubicBezTo>
                <a:cubicBezTo>
                  <a:pt x="10001" y="3777"/>
                  <a:pt x="9995" y="3777"/>
                  <a:pt x="9995" y="3777"/>
                </a:cubicBezTo>
                <a:cubicBezTo>
                  <a:pt x="9990" y="3771"/>
                  <a:pt x="9990" y="3765"/>
                  <a:pt x="9990" y="3765"/>
                </a:cubicBezTo>
                <a:cubicBezTo>
                  <a:pt x="9983" y="3759"/>
                  <a:pt x="9983" y="3759"/>
                  <a:pt x="9978" y="3753"/>
                </a:cubicBezTo>
                <a:cubicBezTo>
                  <a:pt x="9972" y="3753"/>
                  <a:pt x="9972" y="3753"/>
                  <a:pt x="9966" y="3753"/>
                </a:cubicBezTo>
                <a:cubicBezTo>
                  <a:pt x="9960" y="3753"/>
                  <a:pt x="9960" y="3747"/>
                  <a:pt x="9954" y="3747"/>
                </a:cubicBezTo>
                <a:cubicBezTo>
                  <a:pt x="9948" y="3747"/>
                  <a:pt x="9948" y="3747"/>
                  <a:pt x="9942" y="3747"/>
                </a:cubicBezTo>
                <a:cubicBezTo>
                  <a:pt x="9942" y="3747"/>
                  <a:pt x="9942" y="3741"/>
                  <a:pt x="9942" y="3735"/>
                </a:cubicBezTo>
                <a:lnTo>
                  <a:pt x="9954" y="3730"/>
                </a:lnTo>
                <a:cubicBezTo>
                  <a:pt x="9954" y="3723"/>
                  <a:pt x="9948" y="3718"/>
                  <a:pt x="9948" y="3718"/>
                </a:cubicBezTo>
                <a:cubicBezTo>
                  <a:pt x="9948" y="3706"/>
                  <a:pt x="9942" y="3706"/>
                  <a:pt x="9942" y="3700"/>
                </a:cubicBezTo>
                <a:cubicBezTo>
                  <a:pt x="9936" y="3700"/>
                  <a:pt x="9936" y="3694"/>
                  <a:pt x="9930" y="3694"/>
                </a:cubicBezTo>
                <a:cubicBezTo>
                  <a:pt x="9918" y="3688"/>
                  <a:pt x="9906" y="3688"/>
                  <a:pt x="9895" y="3682"/>
                </a:cubicBezTo>
                <a:cubicBezTo>
                  <a:pt x="9889" y="3676"/>
                  <a:pt x="9895" y="3670"/>
                  <a:pt x="9889" y="3670"/>
                </a:cubicBezTo>
                <a:cubicBezTo>
                  <a:pt x="9883" y="3670"/>
                  <a:pt x="9877" y="3670"/>
                  <a:pt x="9877" y="3670"/>
                </a:cubicBezTo>
                <a:cubicBezTo>
                  <a:pt x="9877" y="3664"/>
                  <a:pt x="9877" y="3664"/>
                  <a:pt x="9877" y="3658"/>
                </a:cubicBezTo>
                <a:cubicBezTo>
                  <a:pt x="9871" y="3646"/>
                  <a:pt x="9877" y="3641"/>
                  <a:pt x="9877" y="3635"/>
                </a:cubicBezTo>
                <a:cubicBezTo>
                  <a:pt x="9865" y="3629"/>
                  <a:pt x="9859" y="3629"/>
                  <a:pt x="9847" y="3629"/>
                </a:cubicBezTo>
                <a:cubicBezTo>
                  <a:pt x="9841" y="3629"/>
                  <a:pt x="9835" y="3629"/>
                  <a:pt x="9824" y="3629"/>
                </a:cubicBezTo>
                <a:cubicBezTo>
                  <a:pt x="9824" y="3599"/>
                  <a:pt x="9824" y="3599"/>
                  <a:pt x="9824" y="3599"/>
                </a:cubicBezTo>
                <a:cubicBezTo>
                  <a:pt x="9835" y="3587"/>
                  <a:pt x="9835" y="3587"/>
                  <a:pt x="9835" y="3587"/>
                </a:cubicBezTo>
                <a:cubicBezTo>
                  <a:pt x="9835" y="3587"/>
                  <a:pt x="9847" y="3587"/>
                  <a:pt x="9847" y="3581"/>
                </a:cubicBezTo>
                <a:cubicBezTo>
                  <a:pt x="9847" y="3575"/>
                  <a:pt x="9847" y="3575"/>
                  <a:pt x="9847" y="3575"/>
                </a:cubicBezTo>
                <a:cubicBezTo>
                  <a:pt x="9847" y="3569"/>
                  <a:pt x="9841" y="3569"/>
                  <a:pt x="9841" y="3563"/>
                </a:cubicBezTo>
                <a:cubicBezTo>
                  <a:pt x="9841" y="3557"/>
                  <a:pt x="9829" y="3557"/>
                  <a:pt x="9829" y="3552"/>
                </a:cubicBezTo>
                <a:cubicBezTo>
                  <a:pt x="9829" y="3546"/>
                  <a:pt x="9835" y="3540"/>
                  <a:pt x="9841" y="3534"/>
                </a:cubicBezTo>
                <a:cubicBezTo>
                  <a:pt x="9841" y="3534"/>
                  <a:pt x="9853" y="3534"/>
                  <a:pt x="9859" y="3534"/>
                </a:cubicBezTo>
                <a:cubicBezTo>
                  <a:pt x="9865" y="3534"/>
                  <a:pt x="9871" y="3534"/>
                  <a:pt x="9877" y="3534"/>
                </a:cubicBezTo>
                <a:cubicBezTo>
                  <a:pt x="9877" y="3540"/>
                  <a:pt x="9883" y="3540"/>
                  <a:pt x="9883" y="3546"/>
                </a:cubicBezTo>
                <a:cubicBezTo>
                  <a:pt x="9889" y="3546"/>
                  <a:pt x="9883" y="3552"/>
                  <a:pt x="9889" y="3557"/>
                </a:cubicBezTo>
                <a:cubicBezTo>
                  <a:pt x="9889" y="3563"/>
                  <a:pt x="9889" y="3569"/>
                  <a:pt x="9895" y="3569"/>
                </a:cubicBezTo>
                <a:cubicBezTo>
                  <a:pt x="9895" y="3569"/>
                  <a:pt x="9901" y="3569"/>
                  <a:pt x="9906" y="3569"/>
                </a:cubicBezTo>
                <a:cubicBezTo>
                  <a:pt x="9906" y="3569"/>
                  <a:pt x="9912" y="3569"/>
                  <a:pt x="9918" y="3575"/>
                </a:cubicBezTo>
                <a:cubicBezTo>
                  <a:pt x="9924" y="3575"/>
                  <a:pt x="9924" y="3575"/>
                  <a:pt x="9930" y="3581"/>
                </a:cubicBezTo>
                <a:cubicBezTo>
                  <a:pt x="9930" y="3581"/>
                  <a:pt x="9930" y="3587"/>
                  <a:pt x="9936" y="3593"/>
                </a:cubicBezTo>
                <a:cubicBezTo>
                  <a:pt x="9942" y="3593"/>
                  <a:pt x="9942" y="3599"/>
                  <a:pt x="9948" y="3599"/>
                </a:cubicBezTo>
                <a:cubicBezTo>
                  <a:pt x="9954" y="3599"/>
                  <a:pt x="9954" y="3599"/>
                  <a:pt x="9960" y="3599"/>
                </a:cubicBezTo>
                <a:cubicBezTo>
                  <a:pt x="9966" y="3599"/>
                  <a:pt x="9966" y="3605"/>
                  <a:pt x="9972" y="3605"/>
                </a:cubicBezTo>
                <a:cubicBezTo>
                  <a:pt x="9978" y="3611"/>
                  <a:pt x="9978" y="3617"/>
                  <a:pt x="9978" y="3623"/>
                </a:cubicBezTo>
                <a:cubicBezTo>
                  <a:pt x="9983" y="3629"/>
                  <a:pt x="9983" y="3641"/>
                  <a:pt x="9990" y="3646"/>
                </a:cubicBezTo>
                <a:cubicBezTo>
                  <a:pt x="9990" y="3646"/>
                  <a:pt x="9995" y="3646"/>
                  <a:pt x="10001" y="3646"/>
                </a:cubicBezTo>
                <a:cubicBezTo>
                  <a:pt x="10007" y="3652"/>
                  <a:pt x="10013" y="3658"/>
                  <a:pt x="10025" y="3664"/>
                </a:cubicBezTo>
                <a:cubicBezTo>
                  <a:pt x="10025" y="3664"/>
                  <a:pt x="10031" y="3670"/>
                  <a:pt x="10037" y="3670"/>
                </a:cubicBezTo>
                <a:cubicBezTo>
                  <a:pt x="10037" y="3670"/>
                  <a:pt x="10037" y="3676"/>
                  <a:pt x="10043" y="3682"/>
                </a:cubicBezTo>
                <a:cubicBezTo>
                  <a:pt x="10049" y="3688"/>
                  <a:pt x="10061" y="3694"/>
                  <a:pt x="10067" y="3694"/>
                </a:cubicBezTo>
                <a:cubicBezTo>
                  <a:pt x="10079" y="3694"/>
                  <a:pt x="10084" y="3688"/>
                  <a:pt x="10090" y="3694"/>
                </a:cubicBezTo>
                <a:cubicBezTo>
                  <a:pt x="10096" y="3700"/>
                  <a:pt x="10090" y="3706"/>
                  <a:pt x="10096" y="3706"/>
                </a:cubicBezTo>
                <a:cubicBezTo>
                  <a:pt x="10096" y="3712"/>
                  <a:pt x="10096" y="3718"/>
                  <a:pt x="10102" y="3718"/>
                </a:cubicBezTo>
                <a:cubicBezTo>
                  <a:pt x="10108" y="3723"/>
                  <a:pt x="10108" y="3723"/>
                  <a:pt x="10114" y="3723"/>
                </a:cubicBezTo>
                <a:cubicBezTo>
                  <a:pt x="10120" y="3730"/>
                  <a:pt x="10126" y="3730"/>
                  <a:pt x="10138" y="3735"/>
                </a:cubicBezTo>
                <a:cubicBezTo>
                  <a:pt x="10150" y="3741"/>
                  <a:pt x="10156" y="3759"/>
                  <a:pt x="10173" y="3765"/>
                </a:cubicBezTo>
                <a:cubicBezTo>
                  <a:pt x="10179" y="3765"/>
                  <a:pt x="10185" y="3765"/>
                  <a:pt x="10197" y="3771"/>
                </a:cubicBezTo>
                <a:cubicBezTo>
                  <a:pt x="10197" y="3771"/>
                  <a:pt x="10203" y="3771"/>
                  <a:pt x="10203" y="3777"/>
                </a:cubicBezTo>
                <a:cubicBezTo>
                  <a:pt x="10209" y="3783"/>
                  <a:pt x="10209" y="3783"/>
                  <a:pt x="10209" y="3789"/>
                </a:cubicBezTo>
                <a:cubicBezTo>
                  <a:pt x="10209" y="3795"/>
                  <a:pt x="10215" y="3795"/>
                  <a:pt x="10215" y="3801"/>
                </a:cubicBezTo>
                <a:cubicBezTo>
                  <a:pt x="10215" y="3807"/>
                  <a:pt x="10215" y="3807"/>
                  <a:pt x="10209" y="3812"/>
                </a:cubicBezTo>
                <a:cubicBezTo>
                  <a:pt x="10209" y="3818"/>
                  <a:pt x="10203" y="3818"/>
                  <a:pt x="10197" y="3818"/>
                </a:cubicBezTo>
                <a:cubicBezTo>
                  <a:pt x="10197" y="3824"/>
                  <a:pt x="10203" y="3830"/>
                  <a:pt x="10197" y="3830"/>
                </a:cubicBezTo>
                <a:cubicBezTo>
                  <a:pt x="10197" y="3836"/>
                  <a:pt x="10197" y="3842"/>
                  <a:pt x="10197" y="3848"/>
                </a:cubicBezTo>
                <a:cubicBezTo>
                  <a:pt x="10197" y="3854"/>
                  <a:pt x="10197" y="3860"/>
                  <a:pt x="10197" y="3866"/>
                </a:cubicBezTo>
                <a:cubicBezTo>
                  <a:pt x="10203" y="3878"/>
                  <a:pt x="10221" y="3878"/>
                  <a:pt x="10221" y="3884"/>
                </a:cubicBezTo>
                <a:cubicBezTo>
                  <a:pt x="10221" y="3895"/>
                  <a:pt x="10215" y="3901"/>
                  <a:pt x="10215" y="3907"/>
                </a:cubicBezTo>
                <a:cubicBezTo>
                  <a:pt x="10221" y="3919"/>
                  <a:pt x="10227" y="3925"/>
                  <a:pt x="10233" y="3931"/>
                </a:cubicBezTo>
                <a:cubicBezTo>
                  <a:pt x="10233" y="3937"/>
                  <a:pt x="10233" y="3943"/>
                  <a:pt x="10238" y="3943"/>
                </a:cubicBezTo>
                <a:cubicBezTo>
                  <a:pt x="10238" y="3943"/>
                  <a:pt x="10245" y="3943"/>
                  <a:pt x="10250" y="3943"/>
                </a:cubicBezTo>
                <a:cubicBezTo>
                  <a:pt x="10250" y="3943"/>
                  <a:pt x="10256" y="3943"/>
                  <a:pt x="10262" y="3943"/>
                </a:cubicBezTo>
                <a:cubicBezTo>
                  <a:pt x="10268" y="3943"/>
                  <a:pt x="10274" y="3949"/>
                  <a:pt x="10280" y="3949"/>
                </a:cubicBezTo>
                <a:cubicBezTo>
                  <a:pt x="10280" y="3996"/>
                  <a:pt x="10280" y="3996"/>
                  <a:pt x="10280" y="3996"/>
                </a:cubicBezTo>
                <a:cubicBezTo>
                  <a:pt x="10256" y="3996"/>
                  <a:pt x="10256" y="3996"/>
                  <a:pt x="10256" y="3996"/>
                </a:cubicBezTo>
                <a:cubicBezTo>
                  <a:pt x="10250" y="3990"/>
                  <a:pt x="10256" y="3984"/>
                  <a:pt x="10256" y="3984"/>
                </a:cubicBezTo>
                <a:cubicBezTo>
                  <a:pt x="10250" y="3984"/>
                  <a:pt x="10245" y="3978"/>
                  <a:pt x="10245" y="3978"/>
                </a:cubicBezTo>
                <a:cubicBezTo>
                  <a:pt x="10238" y="3978"/>
                  <a:pt x="10233" y="3984"/>
                  <a:pt x="10233" y="3984"/>
                </a:cubicBezTo>
                <a:cubicBezTo>
                  <a:pt x="10233" y="3990"/>
                  <a:pt x="10233" y="3996"/>
                  <a:pt x="10233" y="3996"/>
                </a:cubicBezTo>
                <a:cubicBezTo>
                  <a:pt x="10238" y="4002"/>
                  <a:pt x="10238" y="4002"/>
                  <a:pt x="10245" y="4008"/>
                </a:cubicBezTo>
                <a:cubicBezTo>
                  <a:pt x="10250" y="4020"/>
                  <a:pt x="10250" y="4026"/>
                  <a:pt x="10262" y="4032"/>
                </a:cubicBezTo>
                <a:cubicBezTo>
                  <a:pt x="10262" y="4038"/>
                  <a:pt x="10268" y="4038"/>
                  <a:pt x="10268" y="4038"/>
                </a:cubicBezTo>
                <a:cubicBezTo>
                  <a:pt x="10274" y="4044"/>
                  <a:pt x="10280" y="4044"/>
                  <a:pt x="10280" y="4050"/>
                </a:cubicBezTo>
                <a:cubicBezTo>
                  <a:pt x="10286" y="4044"/>
                  <a:pt x="10292" y="4044"/>
                  <a:pt x="10292" y="4038"/>
                </a:cubicBezTo>
                <a:cubicBezTo>
                  <a:pt x="10298" y="4038"/>
                  <a:pt x="10298" y="4032"/>
                  <a:pt x="10298" y="4032"/>
                </a:cubicBezTo>
                <a:cubicBezTo>
                  <a:pt x="10298" y="4026"/>
                  <a:pt x="10304" y="4026"/>
                  <a:pt x="10310" y="4020"/>
                </a:cubicBezTo>
                <a:cubicBezTo>
                  <a:pt x="10310" y="4026"/>
                  <a:pt x="10310" y="4026"/>
                  <a:pt x="10310" y="4032"/>
                </a:cubicBezTo>
                <a:cubicBezTo>
                  <a:pt x="10310" y="4038"/>
                  <a:pt x="10310" y="4038"/>
                  <a:pt x="10316" y="4044"/>
                </a:cubicBezTo>
                <a:cubicBezTo>
                  <a:pt x="10322" y="4050"/>
                  <a:pt x="10333" y="4050"/>
                  <a:pt x="10339" y="4055"/>
                </a:cubicBezTo>
                <a:cubicBezTo>
                  <a:pt x="10339" y="4067"/>
                  <a:pt x="10333" y="4073"/>
                  <a:pt x="10333" y="4085"/>
                </a:cubicBezTo>
                <a:cubicBezTo>
                  <a:pt x="10333" y="4085"/>
                  <a:pt x="10333" y="4091"/>
                  <a:pt x="10333" y="4097"/>
                </a:cubicBezTo>
                <a:cubicBezTo>
                  <a:pt x="10333" y="4103"/>
                  <a:pt x="10345" y="4103"/>
                  <a:pt x="10351" y="4109"/>
                </a:cubicBezTo>
                <a:cubicBezTo>
                  <a:pt x="10375" y="4109"/>
                  <a:pt x="10375" y="4109"/>
                  <a:pt x="10375" y="4109"/>
                </a:cubicBezTo>
                <a:cubicBezTo>
                  <a:pt x="10381" y="4109"/>
                  <a:pt x="10381" y="4109"/>
                  <a:pt x="10387" y="4109"/>
                </a:cubicBezTo>
                <a:cubicBezTo>
                  <a:pt x="10387" y="4103"/>
                  <a:pt x="10393" y="4103"/>
                  <a:pt x="10399" y="4103"/>
                </a:cubicBezTo>
                <a:cubicBezTo>
                  <a:pt x="10399" y="4103"/>
                  <a:pt x="10399" y="4097"/>
                  <a:pt x="10404" y="4091"/>
                </a:cubicBezTo>
                <a:cubicBezTo>
                  <a:pt x="10404" y="4085"/>
                  <a:pt x="10411" y="4091"/>
                  <a:pt x="10416" y="4085"/>
                </a:cubicBezTo>
                <a:cubicBezTo>
                  <a:pt x="10416" y="4079"/>
                  <a:pt x="10416" y="4073"/>
                  <a:pt x="10416" y="4073"/>
                </a:cubicBezTo>
                <a:cubicBezTo>
                  <a:pt x="10416" y="4062"/>
                  <a:pt x="10416" y="4062"/>
                  <a:pt x="10416" y="4062"/>
                </a:cubicBezTo>
                <a:cubicBezTo>
                  <a:pt x="10416" y="4055"/>
                  <a:pt x="10411" y="4055"/>
                  <a:pt x="10411" y="4050"/>
                </a:cubicBezTo>
                <a:cubicBezTo>
                  <a:pt x="10411" y="4044"/>
                  <a:pt x="10411" y="4038"/>
                  <a:pt x="10416" y="4038"/>
                </a:cubicBezTo>
                <a:cubicBezTo>
                  <a:pt x="10422" y="4038"/>
                  <a:pt x="10422" y="4032"/>
                  <a:pt x="10428" y="4032"/>
                </a:cubicBezTo>
                <a:cubicBezTo>
                  <a:pt x="10434" y="4032"/>
                  <a:pt x="10434" y="4032"/>
                  <a:pt x="10440" y="4038"/>
                </a:cubicBezTo>
                <a:cubicBezTo>
                  <a:pt x="10446" y="4038"/>
                  <a:pt x="10446" y="4044"/>
                  <a:pt x="10452" y="4044"/>
                </a:cubicBezTo>
                <a:cubicBezTo>
                  <a:pt x="10458" y="4050"/>
                  <a:pt x="10458" y="4044"/>
                  <a:pt x="10464" y="4044"/>
                </a:cubicBezTo>
                <a:cubicBezTo>
                  <a:pt x="10476" y="4044"/>
                  <a:pt x="10476" y="4044"/>
                  <a:pt x="10476" y="4044"/>
                </a:cubicBezTo>
                <a:cubicBezTo>
                  <a:pt x="10482" y="4044"/>
                  <a:pt x="10482" y="4044"/>
                  <a:pt x="10488" y="4044"/>
                </a:cubicBezTo>
                <a:cubicBezTo>
                  <a:pt x="10488" y="4032"/>
                  <a:pt x="10488" y="4026"/>
                  <a:pt x="10488" y="4020"/>
                </a:cubicBezTo>
                <a:cubicBezTo>
                  <a:pt x="10488" y="4014"/>
                  <a:pt x="10493" y="4008"/>
                  <a:pt x="10493" y="4008"/>
                </a:cubicBezTo>
                <a:cubicBezTo>
                  <a:pt x="10493" y="4002"/>
                  <a:pt x="10488" y="4002"/>
                  <a:pt x="10488" y="4002"/>
                </a:cubicBezTo>
                <a:cubicBezTo>
                  <a:pt x="10499" y="4002"/>
                  <a:pt x="10505" y="4002"/>
                  <a:pt x="10511" y="4002"/>
                </a:cubicBezTo>
                <a:cubicBezTo>
                  <a:pt x="10517" y="4002"/>
                  <a:pt x="10523" y="3996"/>
                  <a:pt x="10523" y="3996"/>
                </a:cubicBezTo>
                <a:cubicBezTo>
                  <a:pt x="10523" y="3990"/>
                  <a:pt x="10517" y="3990"/>
                  <a:pt x="10517" y="3984"/>
                </a:cubicBezTo>
                <a:cubicBezTo>
                  <a:pt x="10511" y="3978"/>
                  <a:pt x="10511" y="3978"/>
                  <a:pt x="10505" y="3973"/>
                </a:cubicBezTo>
                <a:cubicBezTo>
                  <a:pt x="10499" y="3973"/>
                  <a:pt x="10499" y="3967"/>
                  <a:pt x="10493" y="3961"/>
                </a:cubicBezTo>
                <a:cubicBezTo>
                  <a:pt x="10488" y="3961"/>
                  <a:pt x="10488" y="3961"/>
                  <a:pt x="10482" y="3961"/>
                </a:cubicBezTo>
                <a:cubicBezTo>
                  <a:pt x="10482" y="3973"/>
                  <a:pt x="10482" y="3978"/>
                  <a:pt x="10482" y="3984"/>
                </a:cubicBezTo>
                <a:cubicBezTo>
                  <a:pt x="10482" y="3990"/>
                  <a:pt x="10482" y="3996"/>
                  <a:pt x="10482" y="3996"/>
                </a:cubicBezTo>
                <a:cubicBezTo>
                  <a:pt x="10476" y="3996"/>
                  <a:pt x="10470" y="4002"/>
                  <a:pt x="10464" y="3996"/>
                </a:cubicBezTo>
                <a:cubicBezTo>
                  <a:pt x="10464" y="3996"/>
                  <a:pt x="10458" y="3996"/>
                  <a:pt x="10452" y="3996"/>
                </a:cubicBezTo>
                <a:cubicBezTo>
                  <a:pt x="10446" y="3990"/>
                  <a:pt x="10446" y="3984"/>
                  <a:pt x="10446" y="3978"/>
                </a:cubicBezTo>
                <a:cubicBezTo>
                  <a:pt x="10440" y="3978"/>
                  <a:pt x="10434" y="3978"/>
                  <a:pt x="10434" y="3973"/>
                </a:cubicBezTo>
                <a:cubicBezTo>
                  <a:pt x="10434" y="3967"/>
                  <a:pt x="10434" y="3967"/>
                  <a:pt x="10434" y="3961"/>
                </a:cubicBezTo>
                <a:cubicBezTo>
                  <a:pt x="10434" y="3955"/>
                  <a:pt x="10434" y="3955"/>
                  <a:pt x="10428" y="3949"/>
                </a:cubicBezTo>
                <a:cubicBezTo>
                  <a:pt x="10428" y="3943"/>
                  <a:pt x="10428" y="3943"/>
                  <a:pt x="10428" y="3937"/>
                </a:cubicBezTo>
                <a:cubicBezTo>
                  <a:pt x="10428" y="3931"/>
                  <a:pt x="10428" y="3931"/>
                  <a:pt x="10422" y="3925"/>
                </a:cubicBezTo>
                <a:cubicBezTo>
                  <a:pt x="10422" y="3925"/>
                  <a:pt x="10416" y="3925"/>
                  <a:pt x="10411" y="3925"/>
                </a:cubicBezTo>
                <a:cubicBezTo>
                  <a:pt x="10404" y="3919"/>
                  <a:pt x="10404" y="3925"/>
                  <a:pt x="10399" y="3925"/>
                </a:cubicBezTo>
                <a:cubicBezTo>
                  <a:pt x="10393" y="3919"/>
                  <a:pt x="10393" y="3919"/>
                  <a:pt x="10387" y="3913"/>
                </a:cubicBezTo>
                <a:cubicBezTo>
                  <a:pt x="10387" y="3907"/>
                  <a:pt x="10375" y="3907"/>
                  <a:pt x="10375" y="3901"/>
                </a:cubicBezTo>
                <a:cubicBezTo>
                  <a:pt x="10375" y="3901"/>
                  <a:pt x="10375" y="3895"/>
                  <a:pt x="10375" y="3889"/>
                </a:cubicBezTo>
                <a:cubicBezTo>
                  <a:pt x="10375" y="3884"/>
                  <a:pt x="10375" y="3884"/>
                  <a:pt x="10375" y="3884"/>
                </a:cubicBezTo>
                <a:cubicBezTo>
                  <a:pt x="10375" y="3878"/>
                  <a:pt x="10381" y="3872"/>
                  <a:pt x="10387" y="3872"/>
                </a:cubicBezTo>
                <a:cubicBezTo>
                  <a:pt x="10399" y="3878"/>
                  <a:pt x="10399" y="3878"/>
                  <a:pt x="10399" y="3878"/>
                </a:cubicBezTo>
                <a:cubicBezTo>
                  <a:pt x="10399" y="3878"/>
                  <a:pt x="10404" y="3884"/>
                  <a:pt x="10411" y="3884"/>
                </a:cubicBezTo>
                <a:cubicBezTo>
                  <a:pt x="10411" y="3884"/>
                  <a:pt x="10416" y="3889"/>
                  <a:pt x="10422" y="3889"/>
                </a:cubicBezTo>
                <a:cubicBezTo>
                  <a:pt x="10428" y="3895"/>
                  <a:pt x="10434" y="3889"/>
                  <a:pt x="10440" y="3889"/>
                </a:cubicBezTo>
                <a:cubicBezTo>
                  <a:pt x="10452" y="3889"/>
                  <a:pt x="10452" y="3889"/>
                  <a:pt x="10452" y="3889"/>
                </a:cubicBezTo>
                <a:cubicBezTo>
                  <a:pt x="10464" y="3889"/>
                  <a:pt x="10464" y="3889"/>
                  <a:pt x="10464" y="3889"/>
                </a:cubicBezTo>
                <a:cubicBezTo>
                  <a:pt x="10470" y="3889"/>
                  <a:pt x="10470" y="3884"/>
                  <a:pt x="10476" y="3884"/>
                </a:cubicBezTo>
                <a:cubicBezTo>
                  <a:pt x="10470" y="3878"/>
                  <a:pt x="10470" y="3878"/>
                  <a:pt x="10470" y="3872"/>
                </a:cubicBezTo>
                <a:cubicBezTo>
                  <a:pt x="10464" y="3872"/>
                  <a:pt x="10458" y="3872"/>
                  <a:pt x="10458" y="3872"/>
                </a:cubicBezTo>
                <a:cubicBezTo>
                  <a:pt x="10458" y="3866"/>
                  <a:pt x="10464" y="3860"/>
                  <a:pt x="10464" y="3860"/>
                </a:cubicBezTo>
                <a:cubicBezTo>
                  <a:pt x="10470" y="3854"/>
                  <a:pt x="10470" y="3848"/>
                  <a:pt x="10476" y="3848"/>
                </a:cubicBezTo>
                <a:cubicBezTo>
                  <a:pt x="10488" y="3842"/>
                  <a:pt x="10493" y="3848"/>
                  <a:pt x="10499" y="3848"/>
                </a:cubicBezTo>
                <a:cubicBezTo>
                  <a:pt x="10511" y="3848"/>
                  <a:pt x="10517" y="3842"/>
                  <a:pt x="10529" y="3848"/>
                </a:cubicBezTo>
                <a:cubicBezTo>
                  <a:pt x="10529" y="3848"/>
                  <a:pt x="10535" y="3848"/>
                  <a:pt x="10541" y="3848"/>
                </a:cubicBezTo>
                <a:cubicBezTo>
                  <a:pt x="10541" y="3848"/>
                  <a:pt x="10547" y="3854"/>
                  <a:pt x="10553" y="3854"/>
                </a:cubicBezTo>
                <a:cubicBezTo>
                  <a:pt x="10559" y="3860"/>
                  <a:pt x="10559" y="3866"/>
                  <a:pt x="10565" y="3866"/>
                </a:cubicBezTo>
                <a:cubicBezTo>
                  <a:pt x="10565" y="3866"/>
                  <a:pt x="10570" y="3866"/>
                  <a:pt x="10577" y="3866"/>
                </a:cubicBezTo>
                <a:cubicBezTo>
                  <a:pt x="10577" y="3866"/>
                  <a:pt x="10582" y="3866"/>
                  <a:pt x="10582" y="3872"/>
                </a:cubicBezTo>
                <a:cubicBezTo>
                  <a:pt x="10588" y="3872"/>
                  <a:pt x="10588" y="3878"/>
                  <a:pt x="10588" y="3884"/>
                </a:cubicBezTo>
                <a:lnTo>
                  <a:pt x="10588" y="3889"/>
                </a:lnTo>
                <a:cubicBezTo>
                  <a:pt x="10588" y="3895"/>
                  <a:pt x="10594" y="3895"/>
                  <a:pt x="10600" y="3895"/>
                </a:cubicBezTo>
                <a:cubicBezTo>
                  <a:pt x="10606" y="3895"/>
                  <a:pt x="10606" y="3901"/>
                  <a:pt x="10612" y="3901"/>
                </a:cubicBezTo>
                <a:cubicBezTo>
                  <a:pt x="10606" y="3913"/>
                  <a:pt x="10606" y="3913"/>
                  <a:pt x="10606" y="3913"/>
                </a:cubicBezTo>
                <a:cubicBezTo>
                  <a:pt x="10606" y="3919"/>
                  <a:pt x="10600" y="3913"/>
                  <a:pt x="10594" y="3919"/>
                </a:cubicBezTo>
                <a:cubicBezTo>
                  <a:pt x="10594" y="3919"/>
                  <a:pt x="10582" y="3925"/>
                  <a:pt x="10582" y="3931"/>
                </a:cubicBezTo>
                <a:cubicBezTo>
                  <a:pt x="10582" y="3943"/>
                  <a:pt x="10588" y="3949"/>
                  <a:pt x="10594" y="3961"/>
                </a:cubicBezTo>
                <a:cubicBezTo>
                  <a:pt x="10606" y="3967"/>
                  <a:pt x="10612" y="3961"/>
                  <a:pt x="10618" y="3967"/>
                </a:cubicBezTo>
                <a:cubicBezTo>
                  <a:pt x="10630" y="3978"/>
                  <a:pt x="10630" y="3990"/>
                  <a:pt x="10630" y="4002"/>
                </a:cubicBezTo>
                <a:cubicBezTo>
                  <a:pt x="10630" y="4002"/>
                  <a:pt x="10624" y="4002"/>
                  <a:pt x="10624" y="4008"/>
                </a:cubicBezTo>
                <a:cubicBezTo>
                  <a:pt x="10624" y="4008"/>
                  <a:pt x="10630" y="4014"/>
                  <a:pt x="10630" y="4020"/>
                </a:cubicBezTo>
                <a:cubicBezTo>
                  <a:pt x="10630" y="4020"/>
                  <a:pt x="10624" y="4026"/>
                  <a:pt x="10624" y="4032"/>
                </a:cubicBezTo>
                <a:cubicBezTo>
                  <a:pt x="10624" y="4038"/>
                  <a:pt x="10624" y="4038"/>
                  <a:pt x="10624" y="4038"/>
                </a:cubicBezTo>
                <a:cubicBezTo>
                  <a:pt x="10624" y="4044"/>
                  <a:pt x="10630" y="4044"/>
                  <a:pt x="10630" y="4050"/>
                </a:cubicBezTo>
                <a:cubicBezTo>
                  <a:pt x="10630" y="4055"/>
                  <a:pt x="10636" y="4055"/>
                  <a:pt x="10636" y="4062"/>
                </a:cubicBezTo>
                <a:cubicBezTo>
                  <a:pt x="10642" y="4062"/>
                  <a:pt x="10642" y="4067"/>
                  <a:pt x="10642" y="4067"/>
                </a:cubicBezTo>
                <a:cubicBezTo>
                  <a:pt x="10642" y="4073"/>
                  <a:pt x="10642" y="4073"/>
                  <a:pt x="10648" y="4073"/>
                </a:cubicBezTo>
                <a:cubicBezTo>
                  <a:pt x="10648" y="4073"/>
                  <a:pt x="10648" y="4073"/>
                  <a:pt x="10654" y="4079"/>
                </a:cubicBezTo>
                <a:cubicBezTo>
                  <a:pt x="10654" y="4079"/>
                  <a:pt x="10654" y="4079"/>
                  <a:pt x="10654" y="4085"/>
                </a:cubicBezTo>
                <a:cubicBezTo>
                  <a:pt x="10659" y="4085"/>
                  <a:pt x="10659" y="4085"/>
                  <a:pt x="10665" y="4091"/>
                </a:cubicBezTo>
                <a:cubicBezTo>
                  <a:pt x="10665" y="4091"/>
                  <a:pt x="10665" y="4091"/>
                  <a:pt x="10671" y="4091"/>
                </a:cubicBezTo>
                <a:cubicBezTo>
                  <a:pt x="10671" y="4097"/>
                  <a:pt x="10677" y="4097"/>
                  <a:pt x="10677" y="4103"/>
                </a:cubicBezTo>
                <a:cubicBezTo>
                  <a:pt x="10677" y="4103"/>
                  <a:pt x="10677" y="4109"/>
                  <a:pt x="10671" y="4109"/>
                </a:cubicBezTo>
                <a:cubicBezTo>
                  <a:pt x="10671" y="4115"/>
                  <a:pt x="10671" y="4115"/>
                  <a:pt x="10665" y="4115"/>
                </a:cubicBezTo>
                <a:cubicBezTo>
                  <a:pt x="10665" y="4121"/>
                  <a:pt x="10665" y="4121"/>
                  <a:pt x="10665" y="4121"/>
                </a:cubicBezTo>
                <a:cubicBezTo>
                  <a:pt x="10665" y="4127"/>
                  <a:pt x="10665" y="4127"/>
                  <a:pt x="10659" y="4133"/>
                </a:cubicBezTo>
                <a:lnTo>
                  <a:pt x="10659" y="4139"/>
                </a:lnTo>
                <a:cubicBezTo>
                  <a:pt x="10659" y="4150"/>
                  <a:pt x="10659" y="4150"/>
                  <a:pt x="10665" y="4156"/>
                </a:cubicBezTo>
                <a:cubicBezTo>
                  <a:pt x="10665" y="4162"/>
                  <a:pt x="10665" y="4162"/>
                  <a:pt x="10665" y="4162"/>
                </a:cubicBezTo>
                <a:cubicBezTo>
                  <a:pt x="10665" y="4168"/>
                  <a:pt x="10671" y="4168"/>
                  <a:pt x="10671" y="4168"/>
                </a:cubicBezTo>
                <a:cubicBezTo>
                  <a:pt x="10677" y="4168"/>
                  <a:pt x="10677" y="4174"/>
                  <a:pt x="10677" y="4174"/>
                </a:cubicBezTo>
                <a:cubicBezTo>
                  <a:pt x="10683" y="4174"/>
                  <a:pt x="10689" y="4168"/>
                  <a:pt x="10689" y="4162"/>
                </a:cubicBezTo>
                <a:cubicBezTo>
                  <a:pt x="10689" y="4156"/>
                  <a:pt x="10689" y="4156"/>
                  <a:pt x="10689" y="4156"/>
                </a:cubicBezTo>
                <a:cubicBezTo>
                  <a:pt x="10689" y="4150"/>
                  <a:pt x="10695" y="4150"/>
                  <a:pt x="10695" y="4144"/>
                </a:cubicBezTo>
                <a:cubicBezTo>
                  <a:pt x="10695" y="4144"/>
                  <a:pt x="10695" y="4144"/>
                  <a:pt x="10695" y="4139"/>
                </a:cubicBezTo>
                <a:cubicBezTo>
                  <a:pt x="10695" y="4133"/>
                  <a:pt x="10695" y="4133"/>
                  <a:pt x="10695" y="4121"/>
                </a:cubicBezTo>
                <a:cubicBezTo>
                  <a:pt x="10695" y="4121"/>
                  <a:pt x="10695" y="4121"/>
                  <a:pt x="10695" y="4115"/>
                </a:cubicBezTo>
                <a:cubicBezTo>
                  <a:pt x="10695" y="4109"/>
                  <a:pt x="10695" y="4109"/>
                  <a:pt x="10695" y="4103"/>
                </a:cubicBezTo>
                <a:cubicBezTo>
                  <a:pt x="10707" y="4103"/>
                  <a:pt x="10707" y="4103"/>
                  <a:pt x="10707" y="4103"/>
                </a:cubicBezTo>
                <a:cubicBezTo>
                  <a:pt x="10707" y="4103"/>
                  <a:pt x="10707" y="4103"/>
                  <a:pt x="10713" y="4103"/>
                </a:cubicBezTo>
                <a:cubicBezTo>
                  <a:pt x="10713" y="4103"/>
                  <a:pt x="10713" y="4103"/>
                  <a:pt x="10719" y="4109"/>
                </a:cubicBezTo>
                <a:lnTo>
                  <a:pt x="10719" y="4109"/>
                </a:lnTo>
                <a:cubicBezTo>
                  <a:pt x="10725" y="4115"/>
                  <a:pt x="10725" y="4115"/>
                  <a:pt x="10725" y="4115"/>
                </a:cubicBezTo>
                <a:cubicBezTo>
                  <a:pt x="10731" y="4121"/>
                  <a:pt x="10736" y="4121"/>
                  <a:pt x="10736" y="4127"/>
                </a:cubicBezTo>
                <a:cubicBezTo>
                  <a:pt x="10743" y="4133"/>
                  <a:pt x="10743" y="4133"/>
                  <a:pt x="10743" y="4133"/>
                </a:cubicBezTo>
                <a:cubicBezTo>
                  <a:pt x="10748" y="4139"/>
                  <a:pt x="10748" y="4139"/>
                  <a:pt x="10748" y="4139"/>
                </a:cubicBezTo>
                <a:cubicBezTo>
                  <a:pt x="10754" y="4144"/>
                  <a:pt x="10754" y="4144"/>
                  <a:pt x="10754" y="4144"/>
                </a:cubicBezTo>
                <a:lnTo>
                  <a:pt x="10760" y="4150"/>
                </a:lnTo>
                <a:lnTo>
                  <a:pt x="10766" y="4150"/>
                </a:lnTo>
                <a:cubicBezTo>
                  <a:pt x="10772" y="4150"/>
                  <a:pt x="10772" y="4150"/>
                  <a:pt x="10778" y="4150"/>
                </a:cubicBezTo>
                <a:cubicBezTo>
                  <a:pt x="10784" y="4150"/>
                  <a:pt x="10784" y="4150"/>
                  <a:pt x="10790" y="4150"/>
                </a:cubicBezTo>
                <a:cubicBezTo>
                  <a:pt x="10790" y="4150"/>
                  <a:pt x="10790" y="4156"/>
                  <a:pt x="10796" y="4156"/>
                </a:cubicBezTo>
                <a:cubicBezTo>
                  <a:pt x="10802" y="4156"/>
                  <a:pt x="10802" y="4156"/>
                  <a:pt x="10808" y="4156"/>
                </a:cubicBezTo>
                <a:lnTo>
                  <a:pt x="10814" y="4156"/>
                </a:lnTo>
                <a:cubicBezTo>
                  <a:pt x="10814" y="4156"/>
                  <a:pt x="10820" y="4156"/>
                  <a:pt x="10820" y="4150"/>
                </a:cubicBezTo>
                <a:lnTo>
                  <a:pt x="10825" y="4150"/>
                </a:lnTo>
                <a:cubicBezTo>
                  <a:pt x="10825" y="4144"/>
                  <a:pt x="10825" y="4144"/>
                  <a:pt x="10825" y="4144"/>
                </a:cubicBezTo>
                <a:cubicBezTo>
                  <a:pt x="10825" y="4139"/>
                  <a:pt x="10825" y="4139"/>
                  <a:pt x="10825" y="4139"/>
                </a:cubicBezTo>
                <a:cubicBezTo>
                  <a:pt x="10825" y="4133"/>
                  <a:pt x="10820" y="4127"/>
                  <a:pt x="10820" y="4121"/>
                </a:cubicBezTo>
                <a:cubicBezTo>
                  <a:pt x="10820" y="4121"/>
                  <a:pt x="10820" y="4115"/>
                  <a:pt x="10825" y="4115"/>
                </a:cubicBezTo>
                <a:cubicBezTo>
                  <a:pt x="10825" y="4109"/>
                  <a:pt x="10825" y="4109"/>
                  <a:pt x="10831" y="4109"/>
                </a:cubicBezTo>
                <a:cubicBezTo>
                  <a:pt x="10831" y="4103"/>
                  <a:pt x="10831" y="4103"/>
                  <a:pt x="10831" y="4103"/>
                </a:cubicBezTo>
                <a:cubicBezTo>
                  <a:pt x="10831" y="4103"/>
                  <a:pt x="10837" y="4097"/>
                  <a:pt x="10843" y="4097"/>
                </a:cubicBezTo>
                <a:cubicBezTo>
                  <a:pt x="10843" y="4091"/>
                  <a:pt x="10849" y="4097"/>
                  <a:pt x="10855" y="4097"/>
                </a:cubicBezTo>
                <a:cubicBezTo>
                  <a:pt x="10861" y="4097"/>
                  <a:pt x="10867" y="4091"/>
                  <a:pt x="10873" y="4097"/>
                </a:cubicBezTo>
                <a:cubicBezTo>
                  <a:pt x="10873" y="4097"/>
                  <a:pt x="10873" y="4103"/>
                  <a:pt x="10879" y="4103"/>
                </a:cubicBezTo>
                <a:cubicBezTo>
                  <a:pt x="10879" y="4103"/>
                  <a:pt x="10885" y="4109"/>
                  <a:pt x="10885" y="4115"/>
                </a:cubicBezTo>
                <a:cubicBezTo>
                  <a:pt x="10891" y="4115"/>
                  <a:pt x="10891" y="4115"/>
                  <a:pt x="10891" y="4115"/>
                </a:cubicBezTo>
                <a:cubicBezTo>
                  <a:pt x="10897" y="4121"/>
                  <a:pt x="10903" y="4127"/>
                  <a:pt x="10903" y="4127"/>
                </a:cubicBezTo>
                <a:cubicBezTo>
                  <a:pt x="10909" y="4133"/>
                  <a:pt x="10909" y="4133"/>
                  <a:pt x="10914" y="4133"/>
                </a:cubicBezTo>
                <a:cubicBezTo>
                  <a:pt x="10914" y="4133"/>
                  <a:pt x="10914" y="4139"/>
                  <a:pt x="10920" y="4139"/>
                </a:cubicBezTo>
                <a:cubicBezTo>
                  <a:pt x="10920" y="4139"/>
                  <a:pt x="10920" y="4144"/>
                  <a:pt x="10926" y="4144"/>
                </a:cubicBezTo>
                <a:lnTo>
                  <a:pt x="10926" y="4144"/>
                </a:lnTo>
                <a:cubicBezTo>
                  <a:pt x="10932" y="4144"/>
                  <a:pt x="10932" y="4150"/>
                  <a:pt x="10938" y="4150"/>
                </a:cubicBezTo>
                <a:cubicBezTo>
                  <a:pt x="11015" y="4150"/>
                  <a:pt x="11015" y="4150"/>
                  <a:pt x="11015" y="4150"/>
                </a:cubicBezTo>
                <a:cubicBezTo>
                  <a:pt x="11015" y="4139"/>
                  <a:pt x="11015" y="4133"/>
                  <a:pt x="11015" y="4127"/>
                </a:cubicBezTo>
                <a:cubicBezTo>
                  <a:pt x="11015" y="4121"/>
                  <a:pt x="11015" y="4121"/>
                  <a:pt x="11015" y="4121"/>
                </a:cubicBezTo>
                <a:cubicBezTo>
                  <a:pt x="11015" y="4115"/>
                  <a:pt x="11009" y="4115"/>
                  <a:pt x="11009" y="4109"/>
                </a:cubicBezTo>
                <a:cubicBezTo>
                  <a:pt x="11009" y="4109"/>
                  <a:pt x="11015" y="4103"/>
                  <a:pt x="11015" y="4097"/>
                </a:cubicBezTo>
                <a:lnTo>
                  <a:pt x="11021" y="4103"/>
                </a:lnTo>
                <a:cubicBezTo>
                  <a:pt x="11027" y="4103"/>
                  <a:pt x="11027" y="4097"/>
                  <a:pt x="11027" y="4097"/>
                </a:cubicBezTo>
                <a:cubicBezTo>
                  <a:pt x="11033" y="4097"/>
                  <a:pt x="11033" y="4097"/>
                  <a:pt x="11033" y="4097"/>
                </a:cubicBezTo>
                <a:cubicBezTo>
                  <a:pt x="11039" y="4097"/>
                  <a:pt x="11039" y="4097"/>
                  <a:pt x="11045" y="4097"/>
                </a:cubicBezTo>
                <a:cubicBezTo>
                  <a:pt x="11051" y="4097"/>
                  <a:pt x="11057" y="4097"/>
                  <a:pt x="11063" y="4103"/>
                </a:cubicBezTo>
                <a:cubicBezTo>
                  <a:pt x="11069" y="4103"/>
                  <a:pt x="11069" y="4109"/>
                  <a:pt x="11075" y="4115"/>
                </a:cubicBezTo>
                <a:cubicBezTo>
                  <a:pt x="11075" y="4115"/>
                  <a:pt x="11075" y="4115"/>
                  <a:pt x="11080" y="4115"/>
                </a:cubicBezTo>
                <a:cubicBezTo>
                  <a:pt x="11080" y="4115"/>
                  <a:pt x="11086" y="4115"/>
                  <a:pt x="11092" y="4115"/>
                </a:cubicBezTo>
                <a:cubicBezTo>
                  <a:pt x="11092" y="4115"/>
                  <a:pt x="11092" y="4121"/>
                  <a:pt x="11098" y="4115"/>
                </a:cubicBezTo>
                <a:cubicBezTo>
                  <a:pt x="11098" y="4115"/>
                  <a:pt x="11098" y="4115"/>
                  <a:pt x="11104" y="4115"/>
                </a:cubicBezTo>
                <a:lnTo>
                  <a:pt x="11104" y="4109"/>
                </a:lnTo>
                <a:cubicBezTo>
                  <a:pt x="11104" y="4109"/>
                  <a:pt x="11110" y="4109"/>
                  <a:pt x="11110" y="4103"/>
                </a:cubicBezTo>
                <a:cubicBezTo>
                  <a:pt x="11110" y="4103"/>
                  <a:pt x="11116" y="4103"/>
                  <a:pt x="11116" y="4109"/>
                </a:cubicBezTo>
                <a:cubicBezTo>
                  <a:pt x="11116" y="4109"/>
                  <a:pt x="11116" y="4115"/>
                  <a:pt x="11122" y="4115"/>
                </a:cubicBezTo>
                <a:cubicBezTo>
                  <a:pt x="11122" y="4121"/>
                  <a:pt x="11122" y="4121"/>
                  <a:pt x="11128" y="4121"/>
                </a:cubicBezTo>
                <a:lnTo>
                  <a:pt x="11128" y="4127"/>
                </a:lnTo>
                <a:cubicBezTo>
                  <a:pt x="11128" y="4133"/>
                  <a:pt x="11128" y="4133"/>
                  <a:pt x="11128" y="4139"/>
                </a:cubicBezTo>
                <a:cubicBezTo>
                  <a:pt x="11128" y="4144"/>
                  <a:pt x="11128" y="4150"/>
                  <a:pt x="11128" y="4156"/>
                </a:cubicBezTo>
                <a:lnTo>
                  <a:pt x="11122" y="4162"/>
                </a:lnTo>
                <a:cubicBezTo>
                  <a:pt x="11116" y="4168"/>
                  <a:pt x="11116" y="4174"/>
                  <a:pt x="11116" y="4180"/>
                </a:cubicBezTo>
                <a:cubicBezTo>
                  <a:pt x="11116" y="4186"/>
                  <a:pt x="11110" y="4192"/>
                  <a:pt x="11110" y="4204"/>
                </a:cubicBezTo>
                <a:lnTo>
                  <a:pt x="11110" y="4210"/>
                </a:lnTo>
                <a:cubicBezTo>
                  <a:pt x="11110" y="4216"/>
                  <a:pt x="11116" y="4216"/>
                  <a:pt x="11116" y="4221"/>
                </a:cubicBezTo>
                <a:cubicBezTo>
                  <a:pt x="11116" y="4221"/>
                  <a:pt x="11116" y="4221"/>
                  <a:pt x="11116" y="4228"/>
                </a:cubicBezTo>
                <a:cubicBezTo>
                  <a:pt x="11116" y="4228"/>
                  <a:pt x="11116" y="4228"/>
                  <a:pt x="11116" y="4233"/>
                </a:cubicBezTo>
                <a:cubicBezTo>
                  <a:pt x="11122" y="4233"/>
                  <a:pt x="11122" y="4239"/>
                  <a:pt x="11122" y="4239"/>
                </a:cubicBezTo>
                <a:cubicBezTo>
                  <a:pt x="11128" y="4245"/>
                  <a:pt x="11128" y="4245"/>
                  <a:pt x="11128" y="4251"/>
                </a:cubicBezTo>
                <a:cubicBezTo>
                  <a:pt x="11128" y="4251"/>
                  <a:pt x="11128" y="4257"/>
                  <a:pt x="11122" y="4257"/>
                </a:cubicBezTo>
                <a:cubicBezTo>
                  <a:pt x="11122" y="4263"/>
                  <a:pt x="11122" y="4263"/>
                  <a:pt x="11116" y="4263"/>
                </a:cubicBezTo>
                <a:cubicBezTo>
                  <a:pt x="11116" y="4269"/>
                  <a:pt x="11116" y="4269"/>
                  <a:pt x="11116" y="4269"/>
                </a:cubicBezTo>
                <a:cubicBezTo>
                  <a:pt x="11110" y="4269"/>
                  <a:pt x="11110" y="4275"/>
                  <a:pt x="11110" y="4275"/>
                </a:cubicBezTo>
                <a:cubicBezTo>
                  <a:pt x="11110" y="4281"/>
                  <a:pt x="11110" y="4281"/>
                  <a:pt x="11110" y="4287"/>
                </a:cubicBezTo>
                <a:lnTo>
                  <a:pt x="11110" y="4293"/>
                </a:lnTo>
                <a:cubicBezTo>
                  <a:pt x="11104" y="4299"/>
                  <a:pt x="11104" y="4299"/>
                  <a:pt x="11104" y="4299"/>
                </a:cubicBezTo>
                <a:cubicBezTo>
                  <a:pt x="11098" y="4305"/>
                  <a:pt x="11098" y="4310"/>
                  <a:pt x="11092" y="4316"/>
                </a:cubicBezTo>
                <a:cubicBezTo>
                  <a:pt x="11092" y="4316"/>
                  <a:pt x="11092" y="4322"/>
                  <a:pt x="11086" y="4328"/>
                </a:cubicBezTo>
                <a:cubicBezTo>
                  <a:pt x="11086" y="4328"/>
                  <a:pt x="11080" y="4334"/>
                  <a:pt x="11075" y="4334"/>
                </a:cubicBezTo>
                <a:lnTo>
                  <a:pt x="11069" y="4340"/>
                </a:lnTo>
                <a:lnTo>
                  <a:pt x="11063" y="4340"/>
                </a:lnTo>
                <a:cubicBezTo>
                  <a:pt x="11063" y="4346"/>
                  <a:pt x="11057" y="4346"/>
                  <a:pt x="11057" y="4346"/>
                </a:cubicBezTo>
                <a:cubicBezTo>
                  <a:pt x="11057" y="4352"/>
                  <a:pt x="11057" y="4352"/>
                  <a:pt x="11057" y="4352"/>
                </a:cubicBezTo>
                <a:cubicBezTo>
                  <a:pt x="11057" y="4358"/>
                  <a:pt x="11057" y="4364"/>
                  <a:pt x="11057" y="4364"/>
                </a:cubicBezTo>
                <a:cubicBezTo>
                  <a:pt x="11051" y="4376"/>
                  <a:pt x="11051" y="4382"/>
                  <a:pt x="11045" y="4394"/>
                </a:cubicBezTo>
                <a:cubicBezTo>
                  <a:pt x="11045" y="4399"/>
                  <a:pt x="11045" y="4405"/>
                  <a:pt x="11039" y="4411"/>
                </a:cubicBezTo>
                <a:cubicBezTo>
                  <a:pt x="11039" y="4417"/>
                  <a:pt x="11033" y="4417"/>
                  <a:pt x="11033" y="4423"/>
                </a:cubicBezTo>
                <a:cubicBezTo>
                  <a:pt x="11027" y="4423"/>
                  <a:pt x="11027" y="4423"/>
                  <a:pt x="11027" y="4429"/>
                </a:cubicBezTo>
                <a:cubicBezTo>
                  <a:pt x="11021" y="4429"/>
                  <a:pt x="11021" y="4429"/>
                  <a:pt x="11021" y="4435"/>
                </a:cubicBezTo>
                <a:cubicBezTo>
                  <a:pt x="11015" y="4435"/>
                  <a:pt x="11015" y="4435"/>
                  <a:pt x="11015" y="4435"/>
                </a:cubicBezTo>
                <a:cubicBezTo>
                  <a:pt x="11009" y="4435"/>
                  <a:pt x="11009" y="4435"/>
                  <a:pt x="11009" y="4435"/>
                </a:cubicBezTo>
                <a:cubicBezTo>
                  <a:pt x="11003" y="4435"/>
                  <a:pt x="10997" y="4435"/>
                  <a:pt x="10997" y="4435"/>
                </a:cubicBezTo>
                <a:cubicBezTo>
                  <a:pt x="10991" y="4441"/>
                  <a:pt x="10986" y="4441"/>
                  <a:pt x="10986" y="4441"/>
                </a:cubicBezTo>
                <a:cubicBezTo>
                  <a:pt x="10980" y="4441"/>
                  <a:pt x="10980" y="4441"/>
                  <a:pt x="10980" y="4441"/>
                </a:cubicBezTo>
                <a:cubicBezTo>
                  <a:pt x="10974" y="4441"/>
                  <a:pt x="10974" y="4441"/>
                  <a:pt x="10968" y="4441"/>
                </a:cubicBezTo>
                <a:cubicBezTo>
                  <a:pt x="10968" y="4441"/>
                  <a:pt x="10968" y="4447"/>
                  <a:pt x="10962" y="4447"/>
                </a:cubicBezTo>
                <a:lnTo>
                  <a:pt x="10962" y="4447"/>
                </a:lnTo>
                <a:cubicBezTo>
                  <a:pt x="10956" y="4447"/>
                  <a:pt x="10956" y="4453"/>
                  <a:pt x="10950" y="4453"/>
                </a:cubicBezTo>
                <a:lnTo>
                  <a:pt x="10944" y="4453"/>
                </a:lnTo>
                <a:cubicBezTo>
                  <a:pt x="10938" y="4453"/>
                  <a:pt x="10938" y="4447"/>
                  <a:pt x="10938" y="4447"/>
                </a:cubicBezTo>
                <a:cubicBezTo>
                  <a:pt x="10932" y="4441"/>
                  <a:pt x="10932" y="4441"/>
                  <a:pt x="10926" y="4435"/>
                </a:cubicBezTo>
                <a:cubicBezTo>
                  <a:pt x="10920" y="4435"/>
                  <a:pt x="10920" y="4435"/>
                  <a:pt x="10920" y="4435"/>
                </a:cubicBezTo>
                <a:cubicBezTo>
                  <a:pt x="10914" y="4435"/>
                  <a:pt x="10914" y="4435"/>
                  <a:pt x="10909" y="4435"/>
                </a:cubicBezTo>
                <a:cubicBezTo>
                  <a:pt x="10903" y="4435"/>
                  <a:pt x="10903" y="4435"/>
                  <a:pt x="10897" y="4435"/>
                </a:cubicBezTo>
                <a:cubicBezTo>
                  <a:pt x="10897" y="4435"/>
                  <a:pt x="10897" y="4435"/>
                  <a:pt x="10891" y="4435"/>
                </a:cubicBezTo>
                <a:cubicBezTo>
                  <a:pt x="10885" y="4435"/>
                  <a:pt x="10879" y="4435"/>
                  <a:pt x="10879" y="4435"/>
                </a:cubicBezTo>
                <a:cubicBezTo>
                  <a:pt x="10873" y="4435"/>
                  <a:pt x="10873" y="4429"/>
                  <a:pt x="10867" y="4429"/>
                </a:cubicBezTo>
                <a:cubicBezTo>
                  <a:pt x="10861" y="4429"/>
                  <a:pt x="10861" y="4429"/>
                  <a:pt x="10861" y="4429"/>
                </a:cubicBezTo>
                <a:cubicBezTo>
                  <a:pt x="10861" y="4429"/>
                  <a:pt x="10861" y="4429"/>
                  <a:pt x="10855" y="4429"/>
                </a:cubicBezTo>
                <a:lnTo>
                  <a:pt x="10849" y="4435"/>
                </a:lnTo>
                <a:cubicBezTo>
                  <a:pt x="10855" y="4435"/>
                  <a:pt x="10855" y="4441"/>
                  <a:pt x="10861" y="4441"/>
                </a:cubicBezTo>
                <a:cubicBezTo>
                  <a:pt x="10867" y="4441"/>
                  <a:pt x="10873" y="4447"/>
                  <a:pt x="10879" y="4447"/>
                </a:cubicBezTo>
                <a:cubicBezTo>
                  <a:pt x="10885" y="4447"/>
                  <a:pt x="10891" y="4447"/>
                  <a:pt x="10897" y="4453"/>
                </a:cubicBezTo>
                <a:cubicBezTo>
                  <a:pt x="10903" y="4453"/>
                  <a:pt x="10909" y="4453"/>
                  <a:pt x="10909" y="4453"/>
                </a:cubicBezTo>
                <a:cubicBezTo>
                  <a:pt x="10909" y="4465"/>
                  <a:pt x="10909" y="4465"/>
                  <a:pt x="10909" y="4465"/>
                </a:cubicBezTo>
                <a:cubicBezTo>
                  <a:pt x="10909" y="4471"/>
                  <a:pt x="10909" y="4471"/>
                  <a:pt x="10909" y="4471"/>
                </a:cubicBezTo>
                <a:cubicBezTo>
                  <a:pt x="10909" y="4476"/>
                  <a:pt x="10914" y="4476"/>
                  <a:pt x="10920" y="4482"/>
                </a:cubicBezTo>
                <a:cubicBezTo>
                  <a:pt x="10920" y="4482"/>
                  <a:pt x="10920" y="4482"/>
                  <a:pt x="10920" y="4488"/>
                </a:cubicBezTo>
                <a:cubicBezTo>
                  <a:pt x="10926" y="4488"/>
                  <a:pt x="10926" y="4494"/>
                  <a:pt x="10926" y="4494"/>
                </a:cubicBezTo>
                <a:cubicBezTo>
                  <a:pt x="10926" y="4500"/>
                  <a:pt x="10920" y="4500"/>
                  <a:pt x="10920" y="4500"/>
                </a:cubicBezTo>
                <a:cubicBezTo>
                  <a:pt x="10920" y="4506"/>
                  <a:pt x="10926" y="4506"/>
                  <a:pt x="10926" y="4506"/>
                </a:cubicBezTo>
                <a:cubicBezTo>
                  <a:pt x="10926" y="4512"/>
                  <a:pt x="10920" y="4512"/>
                  <a:pt x="10920" y="4512"/>
                </a:cubicBezTo>
                <a:cubicBezTo>
                  <a:pt x="10920" y="4524"/>
                  <a:pt x="10920" y="4530"/>
                  <a:pt x="10920" y="4536"/>
                </a:cubicBezTo>
                <a:cubicBezTo>
                  <a:pt x="10920" y="4536"/>
                  <a:pt x="10926" y="4548"/>
                  <a:pt x="10932" y="4548"/>
                </a:cubicBezTo>
                <a:cubicBezTo>
                  <a:pt x="10938" y="4554"/>
                  <a:pt x="10944" y="4560"/>
                  <a:pt x="10950" y="4571"/>
                </a:cubicBezTo>
                <a:lnTo>
                  <a:pt x="10956" y="4577"/>
                </a:lnTo>
                <a:cubicBezTo>
                  <a:pt x="10962" y="4589"/>
                  <a:pt x="10962" y="4589"/>
                  <a:pt x="10962" y="4589"/>
                </a:cubicBezTo>
                <a:cubicBezTo>
                  <a:pt x="10962" y="4595"/>
                  <a:pt x="10968" y="4601"/>
                  <a:pt x="10968" y="4601"/>
                </a:cubicBezTo>
                <a:cubicBezTo>
                  <a:pt x="10974" y="4607"/>
                  <a:pt x="10974" y="4613"/>
                  <a:pt x="10980" y="4613"/>
                </a:cubicBezTo>
                <a:cubicBezTo>
                  <a:pt x="10980" y="4619"/>
                  <a:pt x="10986" y="4625"/>
                  <a:pt x="10991" y="4625"/>
                </a:cubicBezTo>
                <a:cubicBezTo>
                  <a:pt x="10997" y="4625"/>
                  <a:pt x="10997" y="4631"/>
                  <a:pt x="11003" y="4631"/>
                </a:cubicBezTo>
                <a:cubicBezTo>
                  <a:pt x="11015" y="4631"/>
                  <a:pt x="11015" y="4631"/>
                  <a:pt x="11015" y="4631"/>
                </a:cubicBezTo>
                <a:cubicBezTo>
                  <a:pt x="11021" y="4631"/>
                  <a:pt x="11021" y="4631"/>
                  <a:pt x="11027" y="4631"/>
                </a:cubicBezTo>
                <a:cubicBezTo>
                  <a:pt x="11033" y="4631"/>
                  <a:pt x="11039" y="4625"/>
                  <a:pt x="11039" y="4625"/>
                </a:cubicBezTo>
                <a:cubicBezTo>
                  <a:pt x="11039" y="4619"/>
                  <a:pt x="11039" y="4613"/>
                  <a:pt x="11039" y="4613"/>
                </a:cubicBezTo>
                <a:cubicBezTo>
                  <a:pt x="11039" y="4607"/>
                  <a:pt x="11045" y="4607"/>
                  <a:pt x="11051" y="4601"/>
                </a:cubicBezTo>
                <a:cubicBezTo>
                  <a:pt x="11057" y="4613"/>
                  <a:pt x="11057" y="4613"/>
                  <a:pt x="11057" y="4613"/>
                </a:cubicBezTo>
                <a:cubicBezTo>
                  <a:pt x="11063" y="4625"/>
                  <a:pt x="11075" y="4631"/>
                  <a:pt x="11080" y="4648"/>
                </a:cubicBezTo>
                <a:cubicBezTo>
                  <a:pt x="11086" y="4648"/>
                  <a:pt x="11086" y="4654"/>
                  <a:pt x="11086" y="4654"/>
                </a:cubicBezTo>
                <a:cubicBezTo>
                  <a:pt x="11092" y="4660"/>
                  <a:pt x="11092" y="4660"/>
                  <a:pt x="11098" y="4666"/>
                </a:cubicBezTo>
                <a:cubicBezTo>
                  <a:pt x="11104" y="4666"/>
                  <a:pt x="11104" y="4672"/>
                  <a:pt x="11110" y="4672"/>
                </a:cubicBezTo>
                <a:cubicBezTo>
                  <a:pt x="11116" y="4672"/>
                  <a:pt x="11116" y="4678"/>
                  <a:pt x="11116" y="4684"/>
                </a:cubicBezTo>
                <a:cubicBezTo>
                  <a:pt x="11122" y="4690"/>
                  <a:pt x="11122" y="4702"/>
                  <a:pt x="11122" y="4708"/>
                </a:cubicBezTo>
                <a:cubicBezTo>
                  <a:pt x="11122" y="4714"/>
                  <a:pt x="11122" y="4714"/>
                  <a:pt x="11122" y="4720"/>
                </a:cubicBezTo>
                <a:cubicBezTo>
                  <a:pt x="11128" y="4726"/>
                  <a:pt x="11134" y="4726"/>
                  <a:pt x="11134" y="4731"/>
                </a:cubicBezTo>
                <a:cubicBezTo>
                  <a:pt x="11140" y="4743"/>
                  <a:pt x="11146" y="4749"/>
                  <a:pt x="11152" y="4755"/>
                </a:cubicBezTo>
                <a:cubicBezTo>
                  <a:pt x="11158" y="4761"/>
                  <a:pt x="11163" y="4761"/>
                  <a:pt x="11163" y="4767"/>
                </a:cubicBezTo>
                <a:cubicBezTo>
                  <a:pt x="11169" y="4773"/>
                  <a:pt x="11169" y="4779"/>
                  <a:pt x="11169" y="4791"/>
                </a:cubicBezTo>
                <a:cubicBezTo>
                  <a:pt x="11169" y="4797"/>
                  <a:pt x="11169" y="4797"/>
                  <a:pt x="11169" y="4797"/>
                </a:cubicBezTo>
                <a:lnTo>
                  <a:pt x="11163" y="4803"/>
                </a:lnTo>
                <a:cubicBezTo>
                  <a:pt x="11163" y="4820"/>
                  <a:pt x="11163" y="4832"/>
                  <a:pt x="11169" y="4844"/>
                </a:cubicBezTo>
                <a:cubicBezTo>
                  <a:pt x="11175" y="4850"/>
                  <a:pt x="11181" y="4850"/>
                  <a:pt x="11187" y="4850"/>
                </a:cubicBezTo>
                <a:cubicBezTo>
                  <a:pt x="11193" y="4850"/>
                  <a:pt x="11193" y="4856"/>
                  <a:pt x="11199" y="4856"/>
                </a:cubicBezTo>
                <a:cubicBezTo>
                  <a:pt x="11205" y="4856"/>
                  <a:pt x="11205" y="4856"/>
                  <a:pt x="11211" y="4862"/>
                </a:cubicBezTo>
                <a:cubicBezTo>
                  <a:pt x="11217" y="4862"/>
                  <a:pt x="11217" y="4862"/>
                  <a:pt x="11223" y="4868"/>
                </a:cubicBezTo>
                <a:cubicBezTo>
                  <a:pt x="11223" y="4874"/>
                  <a:pt x="11223" y="4874"/>
                  <a:pt x="11229" y="4880"/>
                </a:cubicBezTo>
                <a:cubicBezTo>
                  <a:pt x="11229" y="4886"/>
                  <a:pt x="11229" y="4886"/>
                  <a:pt x="11235" y="4892"/>
                </a:cubicBezTo>
                <a:cubicBezTo>
                  <a:pt x="11241" y="4903"/>
                  <a:pt x="11252" y="4903"/>
                  <a:pt x="11258" y="4915"/>
                </a:cubicBezTo>
                <a:cubicBezTo>
                  <a:pt x="11258" y="4927"/>
                  <a:pt x="11264" y="4933"/>
                  <a:pt x="11270" y="4939"/>
                </a:cubicBezTo>
                <a:cubicBezTo>
                  <a:pt x="11276" y="4963"/>
                  <a:pt x="11276" y="4963"/>
                  <a:pt x="11276" y="4963"/>
                </a:cubicBezTo>
                <a:cubicBezTo>
                  <a:pt x="11282" y="4975"/>
                  <a:pt x="11288" y="4986"/>
                  <a:pt x="11288" y="4998"/>
                </a:cubicBezTo>
                <a:cubicBezTo>
                  <a:pt x="11288" y="5004"/>
                  <a:pt x="11294" y="5004"/>
                  <a:pt x="11288" y="5010"/>
                </a:cubicBezTo>
                <a:cubicBezTo>
                  <a:pt x="11288" y="5016"/>
                  <a:pt x="11282" y="5016"/>
                  <a:pt x="11282" y="5022"/>
                </a:cubicBezTo>
                <a:cubicBezTo>
                  <a:pt x="11282" y="5028"/>
                  <a:pt x="11282" y="5028"/>
                  <a:pt x="11282" y="5034"/>
                </a:cubicBezTo>
                <a:cubicBezTo>
                  <a:pt x="11282" y="5040"/>
                  <a:pt x="11282" y="5052"/>
                  <a:pt x="11288" y="5058"/>
                </a:cubicBezTo>
                <a:cubicBezTo>
                  <a:pt x="11288" y="5063"/>
                  <a:pt x="11294" y="5063"/>
                  <a:pt x="11300" y="5063"/>
                </a:cubicBezTo>
                <a:cubicBezTo>
                  <a:pt x="11300" y="5069"/>
                  <a:pt x="11306" y="5069"/>
                  <a:pt x="11312" y="5069"/>
                </a:cubicBezTo>
                <a:cubicBezTo>
                  <a:pt x="11318" y="5075"/>
                  <a:pt x="11318" y="5081"/>
                  <a:pt x="11324" y="5081"/>
                </a:cubicBezTo>
                <a:cubicBezTo>
                  <a:pt x="11329" y="5087"/>
                  <a:pt x="11335" y="5093"/>
                  <a:pt x="11347" y="5105"/>
                </a:cubicBezTo>
                <a:cubicBezTo>
                  <a:pt x="11347" y="5105"/>
                  <a:pt x="11353" y="5105"/>
                  <a:pt x="11353" y="5111"/>
                </a:cubicBezTo>
                <a:cubicBezTo>
                  <a:pt x="11359" y="5117"/>
                  <a:pt x="11359" y="5117"/>
                  <a:pt x="11359" y="5123"/>
                </a:cubicBezTo>
                <a:cubicBezTo>
                  <a:pt x="11365" y="5129"/>
                  <a:pt x="11371" y="5129"/>
                  <a:pt x="11371" y="5135"/>
                </a:cubicBezTo>
                <a:cubicBezTo>
                  <a:pt x="11377" y="5141"/>
                  <a:pt x="11383" y="5152"/>
                  <a:pt x="11383" y="5158"/>
                </a:cubicBezTo>
                <a:cubicBezTo>
                  <a:pt x="11389" y="5164"/>
                  <a:pt x="11389" y="5170"/>
                  <a:pt x="11395" y="5176"/>
                </a:cubicBezTo>
                <a:cubicBezTo>
                  <a:pt x="11395" y="5176"/>
                  <a:pt x="11407" y="5182"/>
                  <a:pt x="11407" y="5188"/>
                </a:cubicBezTo>
                <a:cubicBezTo>
                  <a:pt x="11418" y="5200"/>
                  <a:pt x="11424" y="5206"/>
                  <a:pt x="11430" y="5218"/>
                </a:cubicBezTo>
                <a:cubicBezTo>
                  <a:pt x="11442" y="5235"/>
                  <a:pt x="11454" y="5241"/>
                  <a:pt x="11466" y="5253"/>
                </a:cubicBezTo>
                <a:cubicBezTo>
                  <a:pt x="11466" y="5259"/>
                  <a:pt x="11466" y="5259"/>
                  <a:pt x="11472" y="5265"/>
                </a:cubicBezTo>
                <a:cubicBezTo>
                  <a:pt x="11472" y="5271"/>
                  <a:pt x="11478" y="5271"/>
                  <a:pt x="11478" y="5277"/>
                </a:cubicBezTo>
                <a:cubicBezTo>
                  <a:pt x="11478" y="5283"/>
                  <a:pt x="11484" y="5283"/>
                  <a:pt x="11484" y="5289"/>
                </a:cubicBezTo>
                <a:cubicBezTo>
                  <a:pt x="11484" y="5301"/>
                  <a:pt x="11484" y="5307"/>
                  <a:pt x="11484" y="5312"/>
                </a:cubicBezTo>
                <a:cubicBezTo>
                  <a:pt x="11484" y="5318"/>
                  <a:pt x="11484" y="5324"/>
                  <a:pt x="11484" y="5324"/>
                </a:cubicBezTo>
                <a:cubicBezTo>
                  <a:pt x="11484" y="5330"/>
                  <a:pt x="11490" y="5330"/>
                  <a:pt x="11490" y="5336"/>
                </a:cubicBezTo>
                <a:cubicBezTo>
                  <a:pt x="11495" y="5348"/>
                  <a:pt x="11501" y="5348"/>
                  <a:pt x="11501" y="5360"/>
                </a:cubicBezTo>
                <a:cubicBezTo>
                  <a:pt x="11501" y="5461"/>
                  <a:pt x="11501" y="5461"/>
                  <a:pt x="11501" y="5461"/>
                </a:cubicBezTo>
                <a:cubicBezTo>
                  <a:pt x="11501" y="5473"/>
                  <a:pt x="11519" y="5478"/>
                  <a:pt x="11531" y="5490"/>
                </a:cubicBezTo>
                <a:cubicBezTo>
                  <a:pt x="11543" y="5496"/>
                  <a:pt x="11543" y="5502"/>
                  <a:pt x="11555" y="5502"/>
                </a:cubicBezTo>
                <a:cubicBezTo>
                  <a:pt x="11567" y="5508"/>
                  <a:pt x="11573" y="5502"/>
                  <a:pt x="11579" y="5502"/>
                </a:cubicBezTo>
                <a:cubicBezTo>
                  <a:pt x="11590" y="5502"/>
                  <a:pt x="11602" y="5508"/>
                  <a:pt x="11614" y="5502"/>
                </a:cubicBezTo>
                <a:cubicBezTo>
                  <a:pt x="11620" y="5502"/>
                  <a:pt x="11620" y="5496"/>
                  <a:pt x="11626" y="5490"/>
                </a:cubicBezTo>
                <a:cubicBezTo>
                  <a:pt x="11632" y="5485"/>
                  <a:pt x="11632" y="5473"/>
                  <a:pt x="11638" y="5467"/>
                </a:cubicBezTo>
                <a:cubicBezTo>
                  <a:pt x="11644" y="5461"/>
                  <a:pt x="11656" y="5455"/>
                  <a:pt x="11661" y="5455"/>
                </a:cubicBezTo>
                <a:cubicBezTo>
                  <a:pt x="11668" y="5455"/>
                  <a:pt x="11668" y="5449"/>
                  <a:pt x="11673" y="5449"/>
                </a:cubicBezTo>
                <a:cubicBezTo>
                  <a:pt x="11745" y="5449"/>
                  <a:pt x="11745" y="5449"/>
                  <a:pt x="11745" y="5449"/>
                </a:cubicBezTo>
                <a:cubicBezTo>
                  <a:pt x="11750" y="5449"/>
                  <a:pt x="11750" y="5461"/>
                  <a:pt x="11756" y="5461"/>
                </a:cubicBezTo>
                <a:cubicBezTo>
                  <a:pt x="11756" y="5461"/>
                  <a:pt x="11762" y="5461"/>
                  <a:pt x="11768" y="5461"/>
                </a:cubicBezTo>
                <a:cubicBezTo>
                  <a:pt x="11780" y="5437"/>
                  <a:pt x="11780" y="5437"/>
                  <a:pt x="11780" y="5437"/>
                </a:cubicBezTo>
                <a:cubicBezTo>
                  <a:pt x="11780" y="5431"/>
                  <a:pt x="11786" y="5431"/>
                  <a:pt x="11786" y="5425"/>
                </a:cubicBezTo>
                <a:cubicBezTo>
                  <a:pt x="11792" y="5419"/>
                  <a:pt x="11798" y="5419"/>
                  <a:pt x="11804" y="5419"/>
                </a:cubicBezTo>
                <a:cubicBezTo>
                  <a:pt x="11804" y="5413"/>
                  <a:pt x="11810" y="5407"/>
                  <a:pt x="11810" y="5407"/>
                </a:cubicBezTo>
                <a:cubicBezTo>
                  <a:pt x="11827" y="5401"/>
                  <a:pt x="11834" y="5401"/>
                  <a:pt x="11845" y="5401"/>
                </a:cubicBezTo>
                <a:cubicBezTo>
                  <a:pt x="11851" y="5396"/>
                  <a:pt x="11851" y="5390"/>
                  <a:pt x="11857" y="5390"/>
                </a:cubicBezTo>
                <a:cubicBezTo>
                  <a:pt x="11863" y="5390"/>
                  <a:pt x="11875" y="5390"/>
                  <a:pt x="11881" y="5390"/>
                </a:cubicBezTo>
                <a:cubicBezTo>
                  <a:pt x="11887" y="5390"/>
                  <a:pt x="11887" y="5384"/>
                  <a:pt x="11893" y="5384"/>
                </a:cubicBezTo>
                <a:cubicBezTo>
                  <a:pt x="11899" y="5384"/>
                  <a:pt x="11899" y="5384"/>
                  <a:pt x="11905" y="5384"/>
                </a:cubicBezTo>
                <a:cubicBezTo>
                  <a:pt x="11911" y="5384"/>
                  <a:pt x="11916" y="5384"/>
                  <a:pt x="11928" y="5378"/>
                </a:cubicBezTo>
                <a:cubicBezTo>
                  <a:pt x="11934" y="5378"/>
                  <a:pt x="11934" y="5372"/>
                  <a:pt x="11940" y="5366"/>
                </a:cubicBezTo>
                <a:cubicBezTo>
                  <a:pt x="11952" y="5354"/>
                  <a:pt x="11952" y="5354"/>
                  <a:pt x="11952" y="5354"/>
                </a:cubicBezTo>
                <a:cubicBezTo>
                  <a:pt x="11952" y="5354"/>
                  <a:pt x="11958" y="5348"/>
                  <a:pt x="11964" y="5342"/>
                </a:cubicBezTo>
                <a:lnTo>
                  <a:pt x="11970" y="5342"/>
                </a:lnTo>
                <a:cubicBezTo>
                  <a:pt x="11988" y="5342"/>
                  <a:pt x="11993" y="5342"/>
                  <a:pt x="12005" y="5342"/>
                </a:cubicBezTo>
                <a:cubicBezTo>
                  <a:pt x="12005" y="5336"/>
                  <a:pt x="12005" y="5330"/>
                  <a:pt x="12005" y="5324"/>
                </a:cubicBezTo>
                <a:cubicBezTo>
                  <a:pt x="12005" y="5318"/>
                  <a:pt x="12005" y="5318"/>
                  <a:pt x="12005" y="5312"/>
                </a:cubicBezTo>
                <a:cubicBezTo>
                  <a:pt x="12011" y="5307"/>
                  <a:pt x="12011" y="5307"/>
                  <a:pt x="12017" y="5301"/>
                </a:cubicBezTo>
                <a:cubicBezTo>
                  <a:pt x="12017" y="5301"/>
                  <a:pt x="12023" y="5307"/>
                  <a:pt x="12029" y="5301"/>
                </a:cubicBezTo>
                <a:cubicBezTo>
                  <a:pt x="12029" y="5301"/>
                  <a:pt x="12035" y="5295"/>
                  <a:pt x="12041" y="5295"/>
                </a:cubicBezTo>
                <a:lnTo>
                  <a:pt x="12047" y="5289"/>
                </a:lnTo>
                <a:cubicBezTo>
                  <a:pt x="12053" y="5289"/>
                  <a:pt x="12059" y="5283"/>
                  <a:pt x="12059" y="5283"/>
                </a:cubicBezTo>
                <a:cubicBezTo>
                  <a:pt x="12065" y="5283"/>
                  <a:pt x="12071" y="5283"/>
                  <a:pt x="12071" y="5283"/>
                </a:cubicBezTo>
                <a:cubicBezTo>
                  <a:pt x="12077" y="5283"/>
                  <a:pt x="12082" y="5283"/>
                  <a:pt x="12082" y="5283"/>
                </a:cubicBezTo>
                <a:cubicBezTo>
                  <a:pt x="12166" y="5283"/>
                  <a:pt x="12166" y="5283"/>
                  <a:pt x="12166" y="5283"/>
                </a:cubicBezTo>
                <a:cubicBezTo>
                  <a:pt x="12166" y="5277"/>
                  <a:pt x="12166" y="5277"/>
                  <a:pt x="12166" y="5265"/>
                </a:cubicBezTo>
                <a:lnTo>
                  <a:pt x="12166" y="5259"/>
                </a:lnTo>
                <a:cubicBezTo>
                  <a:pt x="12166" y="5253"/>
                  <a:pt x="12166" y="5247"/>
                  <a:pt x="12166" y="5247"/>
                </a:cubicBezTo>
                <a:cubicBezTo>
                  <a:pt x="12171" y="5235"/>
                  <a:pt x="12177" y="5230"/>
                  <a:pt x="12183" y="5224"/>
                </a:cubicBezTo>
                <a:cubicBezTo>
                  <a:pt x="12237" y="5224"/>
                  <a:pt x="12237" y="5224"/>
                  <a:pt x="12237" y="5224"/>
                </a:cubicBezTo>
                <a:cubicBezTo>
                  <a:pt x="12237" y="5218"/>
                  <a:pt x="12243" y="5212"/>
                  <a:pt x="12243" y="5212"/>
                </a:cubicBezTo>
                <a:cubicBezTo>
                  <a:pt x="12243" y="5206"/>
                  <a:pt x="12243" y="5206"/>
                  <a:pt x="12248" y="5200"/>
                </a:cubicBezTo>
                <a:cubicBezTo>
                  <a:pt x="12248" y="5188"/>
                  <a:pt x="12248" y="5182"/>
                  <a:pt x="12254" y="5176"/>
                </a:cubicBezTo>
                <a:cubicBezTo>
                  <a:pt x="12260" y="5170"/>
                  <a:pt x="12260" y="5170"/>
                  <a:pt x="12266" y="5164"/>
                </a:cubicBezTo>
                <a:cubicBezTo>
                  <a:pt x="12272" y="5164"/>
                  <a:pt x="12272" y="5170"/>
                  <a:pt x="12278" y="5170"/>
                </a:cubicBezTo>
                <a:cubicBezTo>
                  <a:pt x="12290" y="5170"/>
                  <a:pt x="12290" y="5170"/>
                  <a:pt x="12290" y="5170"/>
                </a:cubicBezTo>
                <a:cubicBezTo>
                  <a:pt x="12296" y="5170"/>
                  <a:pt x="12296" y="5164"/>
                  <a:pt x="12302" y="5164"/>
                </a:cubicBezTo>
                <a:cubicBezTo>
                  <a:pt x="12308" y="5146"/>
                  <a:pt x="12308" y="5146"/>
                  <a:pt x="12308" y="5146"/>
                </a:cubicBezTo>
                <a:cubicBezTo>
                  <a:pt x="12308" y="5141"/>
                  <a:pt x="12314" y="5141"/>
                  <a:pt x="12314" y="5135"/>
                </a:cubicBezTo>
                <a:cubicBezTo>
                  <a:pt x="12314" y="5129"/>
                  <a:pt x="12314" y="5129"/>
                  <a:pt x="12314" y="5123"/>
                </a:cubicBezTo>
                <a:cubicBezTo>
                  <a:pt x="12314" y="5117"/>
                  <a:pt x="12320" y="5117"/>
                  <a:pt x="12320" y="5111"/>
                </a:cubicBezTo>
                <a:cubicBezTo>
                  <a:pt x="12325" y="5105"/>
                  <a:pt x="12325" y="5105"/>
                  <a:pt x="12325" y="5099"/>
                </a:cubicBezTo>
                <a:cubicBezTo>
                  <a:pt x="12332" y="5093"/>
                  <a:pt x="12337" y="5093"/>
                  <a:pt x="12343" y="5093"/>
                </a:cubicBezTo>
                <a:cubicBezTo>
                  <a:pt x="12349" y="5093"/>
                  <a:pt x="12349" y="5093"/>
                  <a:pt x="12349" y="5093"/>
                </a:cubicBezTo>
                <a:cubicBezTo>
                  <a:pt x="12355" y="5093"/>
                  <a:pt x="12355" y="5099"/>
                  <a:pt x="12355" y="5105"/>
                </a:cubicBezTo>
                <a:cubicBezTo>
                  <a:pt x="12361" y="5105"/>
                  <a:pt x="12367" y="5105"/>
                  <a:pt x="12367" y="5105"/>
                </a:cubicBezTo>
                <a:cubicBezTo>
                  <a:pt x="12367" y="5093"/>
                  <a:pt x="12367" y="5087"/>
                  <a:pt x="12367" y="5069"/>
                </a:cubicBezTo>
                <a:cubicBezTo>
                  <a:pt x="12373" y="5058"/>
                  <a:pt x="12373" y="5046"/>
                  <a:pt x="12379" y="5034"/>
                </a:cubicBezTo>
                <a:cubicBezTo>
                  <a:pt x="12379" y="5028"/>
                  <a:pt x="12379" y="5022"/>
                  <a:pt x="12379" y="5022"/>
                </a:cubicBezTo>
                <a:cubicBezTo>
                  <a:pt x="12379" y="5016"/>
                  <a:pt x="12379" y="5010"/>
                  <a:pt x="12385" y="5010"/>
                </a:cubicBezTo>
                <a:cubicBezTo>
                  <a:pt x="12385" y="5004"/>
                  <a:pt x="12391" y="5004"/>
                  <a:pt x="12397" y="5004"/>
                </a:cubicBezTo>
                <a:cubicBezTo>
                  <a:pt x="12397" y="5004"/>
                  <a:pt x="12403" y="5004"/>
                  <a:pt x="12409" y="5004"/>
                </a:cubicBezTo>
                <a:cubicBezTo>
                  <a:pt x="12414" y="5004"/>
                  <a:pt x="12420" y="4998"/>
                  <a:pt x="12426" y="4998"/>
                </a:cubicBezTo>
                <a:cubicBezTo>
                  <a:pt x="12426" y="4986"/>
                  <a:pt x="12426" y="4980"/>
                  <a:pt x="12426" y="4969"/>
                </a:cubicBezTo>
                <a:cubicBezTo>
                  <a:pt x="12420" y="4963"/>
                  <a:pt x="12420" y="4963"/>
                  <a:pt x="12414" y="4963"/>
                </a:cubicBezTo>
                <a:cubicBezTo>
                  <a:pt x="12409" y="4957"/>
                  <a:pt x="12403" y="4963"/>
                  <a:pt x="12403" y="4963"/>
                </a:cubicBezTo>
                <a:cubicBezTo>
                  <a:pt x="12397" y="4957"/>
                  <a:pt x="12391" y="4957"/>
                  <a:pt x="12391" y="4957"/>
                </a:cubicBezTo>
                <a:cubicBezTo>
                  <a:pt x="12385" y="4951"/>
                  <a:pt x="12379" y="4951"/>
                  <a:pt x="12379" y="4951"/>
                </a:cubicBezTo>
                <a:cubicBezTo>
                  <a:pt x="12379" y="4945"/>
                  <a:pt x="12379" y="4939"/>
                  <a:pt x="12379" y="4939"/>
                </a:cubicBezTo>
                <a:cubicBezTo>
                  <a:pt x="12379" y="4933"/>
                  <a:pt x="12373" y="4927"/>
                  <a:pt x="12373" y="4921"/>
                </a:cubicBezTo>
                <a:cubicBezTo>
                  <a:pt x="12373" y="4921"/>
                  <a:pt x="12373" y="4915"/>
                  <a:pt x="12367" y="4909"/>
                </a:cubicBezTo>
                <a:cubicBezTo>
                  <a:pt x="12367" y="4903"/>
                  <a:pt x="12361" y="4903"/>
                  <a:pt x="12355" y="4897"/>
                </a:cubicBezTo>
                <a:cubicBezTo>
                  <a:pt x="12349" y="4897"/>
                  <a:pt x="12343" y="4892"/>
                  <a:pt x="12337" y="4892"/>
                </a:cubicBezTo>
                <a:cubicBezTo>
                  <a:pt x="12332" y="4892"/>
                  <a:pt x="12325" y="4892"/>
                  <a:pt x="12325" y="4892"/>
                </a:cubicBezTo>
                <a:cubicBezTo>
                  <a:pt x="12320" y="4892"/>
                  <a:pt x="12314" y="4886"/>
                  <a:pt x="12314" y="4886"/>
                </a:cubicBezTo>
                <a:cubicBezTo>
                  <a:pt x="12314" y="4880"/>
                  <a:pt x="12314" y="4880"/>
                  <a:pt x="12314" y="4874"/>
                </a:cubicBezTo>
                <a:cubicBezTo>
                  <a:pt x="12314" y="4868"/>
                  <a:pt x="12320" y="4862"/>
                  <a:pt x="12320" y="4850"/>
                </a:cubicBezTo>
                <a:cubicBezTo>
                  <a:pt x="12320" y="4844"/>
                  <a:pt x="12320" y="4844"/>
                  <a:pt x="12320" y="4838"/>
                </a:cubicBezTo>
                <a:cubicBezTo>
                  <a:pt x="12314" y="4838"/>
                  <a:pt x="12308" y="4838"/>
                  <a:pt x="12308" y="4832"/>
                </a:cubicBezTo>
                <a:cubicBezTo>
                  <a:pt x="12302" y="4832"/>
                  <a:pt x="12302" y="4826"/>
                  <a:pt x="12296" y="4826"/>
                </a:cubicBezTo>
                <a:cubicBezTo>
                  <a:pt x="12272" y="4826"/>
                  <a:pt x="12272" y="4826"/>
                  <a:pt x="12272" y="4826"/>
                </a:cubicBezTo>
                <a:cubicBezTo>
                  <a:pt x="12272" y="4838"/>
                  <a:pt x="12272" y="4844"/>
                  <a:pt x="12272" y="4856"/>
                </a:cubicBezTo>
                <a:cubicBezTo>
                  <a:pt x="12272" y="4862"/>
                  <a:pt x="12260" y="4868"/>
                  <a:pt x="12254" y="4874"/>
                </a:cubicBezTo>
                <a:cubicBezTo>
                  <a:pt x="12254" y="4862"/>
                  <a:pt x="12248" y="4856"/>
                  <a:pt x="12248" y="4850"/>
                </a:cubicBezTo>
                <a:cubicBezTo>
                  <a:pt x="12248" y="4844"/>
                  <a:pt x="12248" y="4838"/>
                  <a:pt x="12248" y="4838"/>
                </a:cubicBezTo>
                <a:cubicBezTo>
                  <a:pt x="12248" y="4832"/>
                  <a:pt x="12243" y="4832"/>
                  <a:pt x="12237" y="4832"/>
                </a:cubicBezTo>
                <a:cubicBezTo>
                  <a:pt x="12237" y="4826"/>
                  <a:pt x="12231" y="4826"/>
                  <a:pt x="12231" y="4820"/>
                </a:cubicBezTo>
                <a:cubicBezTo>
                  <a:pt x="12231" y="4761"/>
                  <a:pt x="12231" y="4761"/>
                  <a:pt x="12231" y="4761"/>
                </a:cubicBezTo>
                <a:cubicBezTo>
                  <a:pt x="12225" y="4761"/>
                  <a:pt x="12225" y="4755"/>
                  <a:pt x="12219" y="4749"/>
                </a:cubicBezTo>
                <a:cubicBezTo>
                  <a:pt x="12219" y="4749"/>
                  <a:pt x="12213" y="4743"/>
                  <a:pt x="12207" y="4743"/>
                </a:cubicBezTo>
                <a:cubicBezTo>
                  <a:pt x="12207" y="4749"/>
                  <a:pt x="12207" y="4749"/>
                  <a:pt x="12201" y="4755"/>
                </a:cubicBezTo>
                <a:cubicBezTo>
                  <a:pt x="12201" y="4755"/>
                  <a:pt x="12195" y="4755"/>
                  <a:pt x="12195" y="4761"/>
                </a:cubicBezTo>
                <a:cubicBezTo>
                  <a:pt x="12189" y="4761"/>
                  <a:pt x="12183" y="4761"/>
                  <a:pt x="12183" y="4767"/>
                </a:cubicBezTo>
                <a:cubicBezTo>
                  <a:pt x="12171" y="4767"/>
                  <a:pt x="12171" y="4779"/>
                  <a:pt x="12166" y="4791"/>
                </a:cubicBezTo>
                <a:cubicBezTo>
                  <a:pt x="12166" y="4803"/>
                  <a:pt x="12166" y="4809"/>
                  <a:pt x="12166" y="4820"/>
                </a:cubicBezTo>
                <a:cubicBezTo>
                  <a:pt x="12166" y="4832"/>
                  <a:pt x="12166" y="4838"/>
                  <a:pt x="12166" y="4844"/>
                </a:cubicBezTo>
                <a:cubicBezTo>
                  <a:pt x="12154" y="4844"/>
                  <a:pt x="12148" y="4844"/>
                  <a:pt x="12142" y="4844"/>
                </a:cubicBezTo>
                <a:cubicBezTo>
                  <a:pt x="12130" y="4844"/>
                  <a:pt x="12124" y="4844"/>
                  <a:pt x="12118" y="4844"/>
                </a:cubicBezTo>
                <a:cubicBezTo>
                  <a:pt x="12106" y="4844"/>
                  <a:pt x="12106" y="4844"/>
                  <a:pt x="12106" y="4844"/>
                </a:cubicBezTo>
                <a:cubicBezTo>
                  <a:pt x="12100" y="4844"/>
                  <a:pt x="12094" y="4838"/>
                  <a:pt x="12088" y="4838"/>
                </a:cubicBezTo>
                <a:cubicBezTo>
                  <a:pt x="12082" y="4832"/>
                  <a:pt x="12077" y="4832"/>
                  <a:pt x="12071" y="4832"/>
                </a:cubicBezTo>
                <a:cubicBezTo>
                  <a:pt x="12065" y="4832"/>
                  <a:pt x="12065" y="4832"/>
                  <a:pt x="12059" y="4832"/>
                </a:cubicBezTo>
                <a:cubicBezTo>
                  <a:pt x="12059" y="4832"/>
                  <a:pt x="12053" y="4838"/>
                  <a:pt x="12047" y="4838"/>
                </a:cubicBezTo>
                <a:cubicBezTo>
                  <a:pt x="12047" y="4844"/>
                  <a:pt x="12041" y="4844"/>
                  <a:pt x="12041" y="4844"/>
                </a:cubicBezTo>
                <a:cubicBezTo>
                  <a:pt x="12035" y="4850"/>
                  <a:pt x="12029" y="4850"/>
                  <a:pt x="12029" y="4856"/>
                </a:cubicBezTo>
                <a:cubicBezTo>
                  <a:pt x="12023" y="4862"/>
                  <a:pt x="12023" y="4868"/>
                  <a:pt x="12017" y="4868"/>
                </a:cubicBezTo>
                <a:cubicBezTo>
                  <a:pt x="12005" y="4868"/>
                  <a:pt x="12000" y="4862"/>
                  <a:pt x="11993" y="4862"/>
                </a:cubicBezTo>
                <a:cubicBezTo>
                  <a:pt x="11988" y="4856"/>
                  <a:pt x="11988" y="4850"/>
                  <a:pt x="11982" y="4850"/>
                </a:cubicBezTo>
                <a:cubicBezTo>
                  <a:pt x="11976" y="4844"/>
                  <a:pt x="11970" y="4844"/>
                  <a:pt x="11970" y="4838"/>
                </a:cubicBezTo>
                <a:cubicBezTo>
                  <a:pt x="11970" y="4832"/>
                  <a:pt x="11970" y="4832"/>
                  <a:pt x="11970" y="4826"/>
                </a:cubicBezTo>
                <a:cubicBezTo>
                  <a:pt x="11970" y="4820"/>
                  <a:pt x="11970" y="4814"/>
                  <a:pt x="11970" y="4814"/>
                </a:cubicBezTo>
                <a:cubicBezTo>
                  <a:pt x="11970" y="4809"/>
                  <a:pt x="11976" y="4814"/>
                  <a:pt x="11982" y="4809"/>
                </a:cubicBezTo>
                <a:cubicBezTo>
                  <a:pt x="11988" y="4803"/>
                  <a:pt x="12000" y="4803"/>
                  <a:pt x="12011" y="4803"/>
                </a:cubicBezTo>
                <a:cubicBezTo>
                  <a:pt x="12017" y="4803"/>
                  <a:pt x="12017" y="4803"/>
                  <a:pt x="12017" y="4803"/>
                </a:cubicBezTo>
                <a:cubicBezTo>
                  <a:pt x="12023" y="4803"/>
                  <a:pt x="12023" y="4809"/>
                  <a:pt x="12035" y="4809"/>
                </a:cubicBezTo>
                <a:cubicBezTo>
                  <a:pt x="12041" y="4809"/>
                  <a:pt x="12041" y="4809"/>
                  <a:pt x="12053" y="4809"/>
                </a:cubicBezTo>
                <a:cubicBezTo>
                  <a:pt x="12059" y="4809"/>
                  <a:pt x="12065" y="4809"/>
                  <a:pt x="12071" y="4809"/>
                </a:cubicBezTo>
                <a:cubicBezTo>
                  <a:pt x="12077" y="4809"/>
                  <a:pt x="12077" y="4803"/>
                  <a:pt x="12082" y="4803"/>
                </a:cubicBezTo>
                <a:cubicBezTo>
                  <a:pt x="12082" y="4797"/>
                  <a:pt x="12082" y="4791"/>
                  <a:pt x="12082" y="4791"/>
                </a:cubicBezTo>
                <a:cubicBezTo>
                  <a:pt x="12077" y="4791"/>
                  <a:pt x="12077" y="4785"/>
                  <a:pt x="12071" y="4785"/>
                </a:cubicBezTo>
                <a:cubicBezTo>
                  <a:pt x="12059" y="4785"/>
                  <a:pt x="12059" y="4785"/>
                  <a:pt x="12059" y="4785"/>
                </a:cubicBezTo>
                <a:cubicBezTo>
                  <a:pt x="12047" y="4785"/>
                  <a:pt x="12047" y="4785"/>
                  <a:pt x="12035" y="4785"/>
                </a:cubicBezTo>
                <a:cubicBezTo>
                  <a:pt x="12023" y="4785"/>
                  <a:pt x="12023" y="4785"/>
                  <a:pt x="12023" y="4785"/>
                </a:cubicBezTo>
                <a:cubicBezTo>
                  <a:pt x="12017" y="4785"/>
                  <a:pt x="12017" y="4785"/>
                  <a:pt x="12011" y="4785"/>
                </a:cubicBezTo>
                <a:cubicBezTo>
                  <a:pt x="12005" y="4785"/>
                  <a:pt x="12005" y="4785"/>
                  <a:pt x="12000" y="4785"/>
                </a:cubicBezTo>
                <a:cubicBezTo>
                  <a:pt x="11988" y="4779"/>
                  <a:pt x="11982" y="4773"/>
                  <a:pt x="11970" y="4773"/>
                </a:cubicBezTo>
                <a:cubicBezTo>
                  <a:pt x="11958" y="4773"/>
                  <a:pt x="11952" y="4773"/>
                  <a:pt x="11934" y="4773"/>
                </a:cubicBezTo>
                <a:cubicBezTo>
                  <a:pt x="11928" y="4773"/>
                  <a:pt x="11928" y="4767"/>
                  <a:pt x="11922" y="4767"/>
                </a:cubicBezTo>
                <a:cubicBezTo>
                  <a:pt x="11911" y="4767"/>
                  <a:pt x="11911" y="4767"/>
                  <a:pt x="11911" y="4767"/>
                </a:cubicBezTo>
                <a:cubicBezTo>
                  <a:pt x="11911" y="4714"/>
                  <a:pt x="11911" y="4714"/>
                  <a:pt x="11911" y="4714"/>
                </a:cubicBezTo>
                <a:cubicBezTo>
                  <a:pt x="11905" y="4708"/>
                  <a:pt x="11905" y="4702"/>
                  <a:pt x="11899" y="4702"/>
                </a:cubicBezTo>
                <a:cubicBezTo>
                  <a:pt x="11899" y="4696"/>
                  <a:pt x="11893" y="4702"/>
                  <a:pt x="11887" y="4696"/>
                </a:cubicBezTo>
                <a:cubicBezTo>
                  <a:pt x="11887" y="4696"/>
                  <a:pt x="11887" y="4690"/>
                  <a:pt x="11881" y="4684"/>
                </a:cubicBezTo>
                <a:cubicBezTo>
                  <a:pt x="11875" y="4684"/>
                  <a:pt x="11869" y="4684"/>
                  <a:pt x="11869" y="4684"/>
                </a:cubicBezTo>
                <a:cubicBezTo>
                  <a:pt x="11863" y="4684"/>
                  <a:pt x="11857" y="4684"/>
                  <a:pt x="11857" y="4684"/>
                </a:cubicBezTo>
                <a:cubicBezTo>
                  <a:pt x="11851" y="4684"/>
                  <a:pt x="11845" y="4678"/>
                  <a:pt x="11845" y="4678"/>
                </a:cubicBezTo>
                <a:cubicBezTo>
                  <a:pt x="11839" y="4672"/>
                  <a:pt x="11827" y="4678"/>
                  <a:pt x="11827" y="4672"/>
                </a:cubicBezTo>
                <a:cubicBezTo>
                  <a:pt x="11827" y="4666"/>
                  <a:pt x="11827" y="4660"/>
                  <a:pt x="11827" y="4654"/>
                </a:cubicBezTo>
                <a:cubicBezTo>
                  <a:pt x="11827" y="4648"/>
                  <a:pt x="11827" y="4642"/>
                  <a:pt x="11827" y="4637"/>
                </a:cubicBezTo>
                <a:cubicBezTo>
                  <a:pt x="11827" y="4625"/>
                  <a:pt x="11816" y="4619"/>
                  <a:pt x="11810" y="4613"/>
                </a:cubicBezTo>
                <a:cubicBezTo>
                  <a:pt x="11810" y="4607"/>
                  <a:pt x="11804" y="4607"/>
                  <a:pt x="11804" y="4601"/>
                </a:cubicBezTo>
                <a:cubicBezTo>
                  <a:pt x="11798" y="4595"/>
                  <a:pt x="11804" y="4595"/>
                  <a:pt x="11804" y="4589"/>
                </a:cubicBezTo>
                <a:cubicBezTo>
                  <a:pt x="11798" y="4583"/>
                  <a:pt x="11804" y="4583"/>
                  <a:pt x="11804" y="4577"/>
                </a:cubicBezTo>
                <a:cubicBezTo>
                  <a:pt x="11804" y="4571"/>
                  <a:pt x="11798" y="4571"/>
                  <a:pt x="11798" y="4565"/>
                </a:cubicBezTo>
                <a:cubicBezTo>
                  <a:pt x="11792" y="4554"/>
                  <a:pt x="11798" y="4554"/>
                  <a:pt x="11798" y="4542"/>
                </a:cubicBezTo>
                <a:cubicBezTo>
                  <a:pt x="11798" y="4536"/>
                  <a:pt x="11792" y="4536"/>
                  <a:pt x="11798" y="4524"/>
                </a:cubicBezTo>
                <a:cubicBezTo>
                  <a:pt x="11798" y="4518"/>
                  <a:pt x="11798" y="4518"/>
                  <a:pt x="11804" y="4512"/>
                </a:cubicBezTo>
                <a:cubicBezTo>
                  <a:pt x="11804" y="4506"/>
                  <a:pt x="11810" y="4506"/>
                  <a:pt x="11810" y="4500"/>
                </a:cubicBezTo>
                <a:cubicBezTo>
                  <a:pt x="11816" y="4500"/>
                  <a:pt x="11822" y="4500"/>
                  <a:pt x="11827" y="4500"/>
                </a:cubicBezTo>
                <a:cubicBezTo>
                  <a:pt x="11839" y="4500"/>
                  <a:pt x="11845" y="4506"/>
                  <a:pt x="11857" y="4506"/>
                </a:cubicBezTo>
                <a:cubicBezTo>
                  <a:pt x="11875" y="4512"/>
                  <a:pt x="11881" y="4524"/>
                  <a:pt x="11887" y="4536"/>
                </a:cubicBezTo>
                <a:cubicBezTo>
                  <a:pt x="11893" y="4536"/>
                  <a:pt x="11899" y="4542"/>
                  <a:pt x="11899" y="4542"/>
                </a:cubicBezTo>
                <a:cubicBezTo>
                  <a:pt x="11911" y="4548"/>
                  <a:pt x="11916" y="4560"/>
                  <a:pt x="11922" y="4565"/>
                </a:cubicBezTo>
                <a:cubicBezTo>
                  <a:pt x="11922" y="4571"/>
                  <a:pt x="11928" y="4571"/>
                  <a:pt x="11934" y="4577"/>
                </a:cubicBezTo>
                <a:cubicBezTo>
                  <a:pt x="11940" y="4589"/>
                  <a:pt x="11940" y="4601"/>
                  <a:pt x="11952" y="4613"/>
                </a:cubicBezTo>
                <a:cubicBezTo>
                  <a:pt x="11952" y="4619"/>
                  <a:pt x="11958" y="4619"/>
                  <a:pt x="11964" y="4625"/>
                </a:cubicBezTo>
                <a:cubicBezTo>
                  <a:pt x="11976" y="4631"/>
                  <a:pt x="11982" y="4631"/>
                  <a:pt x="11993" y="4642"/>
                </a:cubicBezTo>
                <a:cubicBezTo>
                  <a:pt x="12005" y="4642"/>
                  <a:pt x="12011" y="4654"/>
                  <a:pt x="12017" y="4660"/>
                </a:cubicBezTo>
                <a:cubicBezTo>
                  <a:pt x="12029" y="4666"/>
                  <a:pt x="12029" y="4672"/>
                  <a:pt x="12041" y="4678"/>
                </a:cubicBezTo>
                <a:cubicBezTo>
                  <a:pt x="12047" y="4684"/>
                  <a:pt x="12053" y="4690"/>
                  <a:pt x="12065" y="4690"/>
                </a:cubicBezTo>
                <a:cubicBezTo>
                  <a:pt x="12071" y="4696"/>
                  <a:pt x="12082" y="4690"/>
                  <a:pt x="12088" y="4690"/>
                </a:cubicBezTo>
                <a:cubicBezTo>
                  <a:pt x="12094" y="4690"/>
                  <a:pt x="12100" y="4696"/>
                  <a:pt x="12100" y="4696"/>
                </a:cubicBezTo>
                <a:cubicBezTo>
                  <a:pt x="12118" y="4696"/>
                  <a:pt x="12130" y="4702"/>
                  <a:pt x="12148" y="4702"/>
                </a:cubicBezTo>
                <a:cubicBezTo>
                  <a:pt x="12154" y="4702"/>
                  <a:pt x="12154" y="4702"/>
                  <a:pt x="12154" y="4702"/>
                </a:cubicBezTo>
                <a:cubicBezTo>
                  <a:pt x="12166" y="4702"/>
                  <a:pt x="12166" y="4702"/>
                  <a:pt x="12166" y="4702"/>
                </a:cubicBezTo>
                <a:cubicBezTo>
                  <a:pt x="12166" y="4702"/>
                  <a:pt x="12171" y="4696"/>
                  <a:pt x="12177" y="4696"/>
                </a:cubicBezTo>
                <a:cubicBezTo>
                  <a:pt x="12183" y="4696"/>
                  <a:pt x="12189" y="4696"/>
                  <a:pt x="12195" y="4696"/>
                </a:cubicBezTo>
                <a:cubicBezTo>
                  <a:pt x="12201" y="4696"/>
                  <a:pt x="12207" y="4690"/>
                  <a:pt x="12207" y="4690"/>
                </a:cubicBezTo>
                <a:cubicBezTo>
                  <a:pt x="12219" y="4690"/>
                  <a:pt x="12219" y="4690"/>
                  <a:pt x="12219" y="4690"/>
                </a:cubicBezTo>
                <a:cubicBezTo>
                  <a:pt x="12231" y="4690"/>
                  <a:pt x="12237" y="4690"/>
                  <a:pt x="12243" y="4690"/>
                </a:cubicBezTo>
                <a:cubicBezTo>
                  <a:pt x="12248" y="4690"/>
                  <a:pt x="12248" y="4696"/>
                  <a:pt x="12254" y="4702"/>
                </a:cubicBezTo>
                <a:cubicBezTo>
                  <a:pt x="12260" y="4708"/>
                  <a:pt x="12266" y="4708"/>
                  <a:pt x="12272" y="4720"/>
                </a:cubicBezTo>
                <a:cubicBezTo>
                  <a:pt x="12272" y="4726"/>
                  <a:pt x="12272" y="4726"/>
                  <a:pt x="12272" y="4731"/>
                </a:cubicBezTo>
                <a:cubicBezTo>
                  <a:pt x="12272" y="4737"/>
                  <a:pt x="12272" y="4737"/>
                  <a:pt x="12272" y="4743"/>
                </a:cubicBezTo>
                <a:cubicBezTo>
                  <a:pt x="12278" y="4749"/>
                  <a:pt x="12278" y="4749"/>
                  <a:pt x="12278" y="4755"/>
                </a:cubicBezTo>
                <a:cubicBezTo>
                  <a:pt x="12284" y="4755"/>
                  <a:pt x="12290" y="4755"/>
                  <a:pt x="12290" y="4761"/>
                </a:cubicBezTo>
                <a:cubicBezTo>
                  <a:pt x="12296" y="4761"/>
                  <a:pt x="12302" y="4761"/>
                  <a:pt x="12308" y="4761"/>
                </a:cubicBezTo>
                <a:cubicBezTo>
                  <a:pt x="12367" y="4761"/>
                  <a:pt x="12367" y="4761"/>
                  <a:pt x="12367" y="4761"/>
                </a:cubicBezTo>
                <a:cubicBezTo>
                  <a:pt x="12373" y="4761"/>
                  <a:pt x="12373" y="4761"/>
                  <a:pt x="12379" y="4761"/>
                </a:cubicBezTo>
                <a:cubicBezTo>
                  <a:pt x="12385" y="4761"/>
                  <a:pt x="12385" y="4761"/>
                  <a:pt x="12391" y="4761"/>
                </a:cubicBezTo>
                <a:cubicBezTo>
                  <a:pt x="12397" y="4761"/>
                  <a:pt x="12397" y="4767"/>
                  <a:pt x="12403" y="4767"/>
                </a:cubicBezTo>
                <a:cubicBezTo>
                  <a:pt x="12409" y="4773"/>
                  <a:pt x="12409" y="4779"/>
                  <a:pt x="12409" y="4779"/>
                </a:cubicBezTo>
                <a:cubicBezTo>
                  <a:pt x="12414" y="4785"/>
                  <a:pt x="12414" y="4785"/>
                  <a:pt x="12420" y="4785"/>
                </a:cubicBezTo>
                <a:cubicBezTo>
                  <a:pt x="12426" y="4791"/>
                  <a:pt x="12426" y="4791"/>
                  <a:pt x="12438" y="4791"/>
                </a:cubicBezTo>
                <a:cubicBezTo>
                  <a:pt x="12492" y="4791"/>
                  <a:pt x="12492" y="4791"/>
                  <a:pt x="12492" y="4791"/>
                </a:cubicBezTo>
                <a:cubicBezTo>
                  <a:pt x="12503" y="4791"/>
                  <a:pt x="12509" y="4803"/>
                  <a:pt x="12521" y="4803"/>
                </a:cubicBezTo>
                <a:cubicBezTo>
                  <a:pt x="12616" y="4803"/>
                  <a:pt x="12616" y="4803"/>
                  <a:pt x="12616" y="4803"/>
                </a:cubicBezTo>
                <a:cubicBezTo>
                  <a:pt x="12687" y="4791"/>
                  <a:pt x="12687" y="4791"/>
                  <a:pt x="12687" y="4791"/>
                </a:cubicBezTo>
                <a:cubicBezTo>
                  <a:pt x="12752" y="4791"/>
                  <a:pt x="12752" y="4791"/>
                  <a:pt x="12752" y="4791"/>
                </a:cubicBezTo>
                <a:cubicBezTo>
                  <a:pt x="12764" y="4791"/>
                  <a:pt x="12764" y="4797"/>
                  <a:pt x="12776" y="4803"/>
                </a:cubicBezTo>
                <a:cubicBezTo>
                  <a:pt x="12776" y="4809"/>
                  <a:pt x="12782" y="4809"/>
                  <a:pt x="12788" y="4814"/>
                </a:cubicBezTo>
                <a:cubicBezTo>
                  <a:pt x="12788" y="4814"/>
                  <a:pt x="12794" y="4820"/>
                  <a:pt x="12800" y="4820"/>
                </a:cubicBezTo>
                <a:cubicBezTo>
                  <a:pt x="12806" y="4832"/>
                  <a:pt x="12806" y="4838"/>
                  <a:pt x="12812" y="4844"/>
                </a:cubicBezTo>
                <a:cubicBezTo>
                  <a:pt x="12818" y="4850"/>
                  <a:pt x="12818" y="4850"/>
                  <a:pt x="12824" y="4856"/>
                </a:cubicBezTo>
                <a:cubicBezTo>
                  <a:pt x="12830" y="4856"/>
                  <a:pt x="12830" y="4856"/>
                  <a:pt x="12835" y="4856"/>
                </a:cubicBezTo>
                <a:cubicBezTo>
                  <a:pt x="12841" y="4862"/>
                  <a:pt x="12841" y="4862"/>
                  <a:pt x="12847" y="4868"/>
                </a:cubicBezTo>
                <a:cubicBezTo>
                  <a:pt x="12847" y="4868"/>
                  <a:pt x="12847" y="4874"/>
                  <a:pt x="12853" y="4880"/>
                </a:cubicBezTo>
                <a:cubicBezTo>
                  <a:pt x="12853" y="4886"/>
                  <a:pt x="12853" y="4892"/>
                  <a:pt x="12853" y="4897"/>
                </a:cubicBezTo>
                <a:cubicBezTo>
                  <a:pt x="12859" y="4903"/>
                  <a:pt x="12871" y="4897"/>
                  <a:pt x="12877" y="4903"/>
                </a:cubicBezTo>
                <a:cubicBezTo>
                  <a:pt x="12877" y="4903"/>
                  <a:pt x="12877" y="4909"/>
                  <a:pt x="12883" y="4915"/>
                </a:cubicBezTo>
                <a:cubicBezTo>
                  <a:pt x="12883" y="4915"/>
                  <a:pt x="12883" y="4921"/>
                  <a:pt x="12889" y="4927"/>
                </a:cubicBezTo>
                <a:cubicBezTo>
                  <a:pt x="12895" y="4927"/>
                  <a:pt x="12895" y="4927"/>
                  <a:pt x="12901" y="4927"/>
                </a:cubicBezTo>
                <a:cubicBezTo>
                  <a:pt x="12913" y="4927"/>
                  <a:pt x="12913" y="4927"/>
                  <a:pt x="12913" y="4927"/>
                </a:cubicBezTo>
                <a:cubicBezTo>
                  <a:pt x="12918" y="4927"/>
                  <a:pt x="12924" y="4927"/>
                  <a:pt x="12936" y="4927"/>
                </a:cubicBezTo>
                <a:cubicBezTo>
                  <a:pt x="12936" y="4927"/>
                  <a:pt x="12942" y="4933"/>
                  <a:pt x="12948" y="4933"/>
                </a:cubicBezTo>
                <a:cubicBezTo>
                  <a:pt x="12948" y="4933"/>
                  <a:pt x="12954" y="4933"/>
                  <a:pt x="12960" y="4939"/>
                </a:cubicBezTo>
                <a:cubicBezTo>
                  <a:pt x="12966" y="4939"/>
                  <a:pt x="12972" y="4945"/>
                  <a:pt x="12984" y="4951"/>
                </a:cubicBezTo>
                <a:cubicBezTo>
                  <a:pt x="12972" y="4951"/>
                  <a:pt x="12960" y="4945"/>
                  <a:pt x="12948" y="4951"/>
                </a:cubicBezTo>
                <a:cubicBezTo>
                  <a:pt x="12942" y="4951"/>
                  <a:pt x="12936" y="4951"/>
                  <a:pt x="12924" y="4957"/>
                </a:cubicBezTo>
                <a:cubicBezTo>
                  <a:pt x="12924" y="4957"/>
                  <a:pt x="12918" y="4957"/>
                  <a:pt x="12913" y="4963"/>
                </a:cubicBezTo>
                <a:lnTo>
                  <a:pt x="12913" y="4969"/>
                </a:lnTo>
                <a:cubicBezTo>
                  <a:pt x="12918" y="4975"/>
                  <a:pt x="12918" y="4980"/>
                  <a:pt x="12918" y="4980"/>
                </a:cubicBezTo>
                <a:cubicBezTo>
                  <a:pt x="12924" y="4986"/>
                  <a:pt x="12930" y="4986"/>
                  <a:pt x="12930" y="4986"/>
                </a:cubicBezTo>
                <a:cubicBezTo>
                  <a:pt x="12936" y="4986"/>
                  <a:pt x="12942" y="4986"/>
                  <a:pt x="12942" y="4986"/>
                </a:cubicBezTo>
                <a:cubicBezTo>
                  <a:pt x="12948" y="4992"/>
                  <a:pt x="12948" y="4998"/>
                  <a:pt x="12954" y="4998"/>
                </a:cubicBezTo>
                <a:cubicBezTo>
                  <a:pt x="12954" y="5004"/>
                  <a:pt x="12954" y="5004"/>
                  <a:pt x="12960" y="5010"/>
                </a:cubicBezTo>
                <a:cubicBezTo>
                  <a:pt x="12966" y="5022"/>
                  <a:pt x="12972" y="5028"/>
                  <a:pt x="12984" y="5034"/>
                </a:cubicBezTo>
                <a:cubicBezTo>
                  <a:pt x="12990" y="5034"/>
                  <a:pt x="12990" y="5034"/>
                  <a:pt x="12996" y="5040"/>
                </a:cubicBezTo>
                <a:cubicBezTo>
                  <a:pt x="13002" y="5046"/>
                  <a:pt x="13002" y="5052"/>
                  <a:pt x="13007" y="5052"/>
                </a:cubicBezTo>
                <a:cubicBezTo>
                  <a:pt x="13013" y="5052"/>
                  <a:pt x="13013" y="5052"/>
                  <a:pt x="13019" y="5052"/>
                </a:cubicBezTo>
                <a:cubicBezTo>
                  <a:pt x="13025" y="5052"/>
                  <a:pt x="13025" y="5052"/>
                  <a:pt x="13031" y="5052"/>
                </a:cubicBezTo>
                <a:cubicBezTo>
                  <a:pt x="13037" y="5052"/>
                  <a:pt x="13037" y="5046"/>
                  <a:pt x="13043" y="5040"/>
                </a:cubicBezTo>
                <a:cubicBezTo>
                  <a:pt x="13049" y="5040"/>
                  <a:pt x="13049" y="5034"/>
                  <a:pt x="13049" y="5034"/>
                </a:cubicBezTo>
                <a:cubicBezTo>
                  <a:pt x="13061" y="5028"/>
                  <a:pt x="13067" y="5028"/>
                  <a:pt x="13073" y="5028"/>
                </a:cubicBezTo>
                <a:cubicBezTo>
                  <a:pt x="13079" y="5022"/>
                  <a:pt x="13079" y="5016"/>
                  <a:pt x="13084" y="5010"/>
                </a:cubicBezTo>
                <a:cubicBezTo>
                  <a:pt x="13084" y="5004"/>
                  <a:pt x="13090" y="4998"/>
                  <a:pt x="13096" y="4998"/>
                </a:cubicBezTo>
                <a:cubicBezTo>
                  <a:pt x="13108" y="4998"/>
                  <a:pt x="13114" y="5004"/>
                  <a:pt x="13120" y="5010"/>
                </a:cubicBezTo>
                <a:cubicBezTo>
                  <a:pt x="13126" y="5016"/>
                  <a:pt x="13126" y="5016"/>
                  <a:pt x="13126" y="5022"/>
                </a:cubicBezTo>
                <a:cubicBezTo>
                  <a:pt x="13132" y="5034"/>
                  <a:pt x="13132" y="5040"/>
                  <a:pt x="13132" y="5052"/>
                </a:cubicBezTo>
                <a:cubicBezTo>
                  <a:pt x="13132" y="5058"/>
                  <a:pt x="13138" y="5063"/>
                  <a:pt x="13138" y="5075"/>
                </a:cubicBezTo>
                <a:cubicBezTo>
                  <a:pt x="13138" y="5081"/>
                  <a:pt x="13144" y="5087"/>
                  <a:pt x="13150" y="5099"/>
                </a:cubicBezTo>
                <a:cubicBezTo>
                  <a:pt x="13150" y="5105"/>
                  <a:pt x="13150" y="5105"/>
                  <a:pt x="13150" y="5111"/>
                </a:cubicBezTo>
                <a:cubicBezTo>
                  <a:pt x="13150" y="5117"/>
                  <a:pt x="13150" y="5129"/>
                  <a:pt x="13150" y="5135"/>
                </a:cubicBezTo>
                <a:cubicBezTo>
                  <a:pt x="13150" y="5158"/>
                  <a:pt x="13150" y="5158"/>
                  <a:pt x="13150" y="5158"/>
                </a:cubicBezTo>
                <a:cubicBezTo>
                  <a:pt x="13150" y="5164"/>
                  <a:pt x="13150" y="5170"/>
                  <a:pt x="13150" y="5176"/>
                </a:cubicBezTo>
                <a:cubicBezTo>
                  <a:pt x="13150" y="5188"/>
                  <a:pt x="13150" y="5200"/>
                  <a:pt x="13150" y="5212"/>
                </a:cubicBezTo>
                <a:cubicBezTo>
                  <a:pt x="13150" y="5218"/>
                  <a:pt x="13150" y="5224"/>
                  <a:pt x="13150" y="5224"/>
                </a:cubicBezTo>
                <a:cubicBezTo>
                  <a:pt x="13150" y="5235"/>
                  <a:pt x="13156" y="5241"/>
                  <a:pt x="13156" y="5247"/>
                </a:cubicBezTo>
                <a:cubicBezTo>
                  <a:pt x="13156" y="5253"/>
                  <a:pt x="13162" y="5253"/>
                  <a:pt x="13162" y="5259"/>
                </a:cubicBezTo>
                <a:cubicBezTo>
                  <a:pt x="13162" y="5271"/>
                  <a:pt x="13156" y="5283"/>
                  <a:pt x="13162" y="5295"/>
                </a:cubicBezTo>
                <a:cubicBezTo>
                  <a:pt x="13162" y="5307"/>
                  <a:pt x="13168" y="5312"/>
                  <a:pt x="13179" y="5318"/>
                </a:cubicBezTo>
                <a:cubicBezTo>
                  <a:pt x="13179" y="5324"/>
                  <a:pt x="13179" y="5324"/>
                  <a:pt x="13185" y="5330"/>
                </a:cubicBezTo>
                <a:cubicBezTo>
                  <a:pt x="13191" y="5336"/>
                  <a:pt x="13197" y="5336"/>
                  <a:pt x="13197" y="5342"/>
                </a:cubicBezTo>
                <a:cubicBezTo>
                  <a:pt x="13197" y="5348"/>
                  <a:pt x="13203" y="5348"/>
                  <a:pt x="13203" y="5354"/>
                </a:cubicBezTo>
                <a:cubicBezTo>
                  <a:pt x="13209" y="5360"/>
                  <a:pt x="13203" y="5360"/>
                  <a:pt x="13203" y="5366"/>
                </a:cubicBezTo>
                <a:cubicBezTo>
                  <a:pt x="13209" y="5372"/>
                  <a:pt x="13209" y="5384"/>
                  <a:pt x="13209" y="5390"/>
                </a:cubicBezTo>
                <a:cubicBezTo>
                  <a:pt x="13215" y="5396"/>
                  <a:pt x="13215" y="5401"/>
                  <a:pt x="13215" y="5401"/>
                </a:cubicBezTo>
                <a:cubicBezTo>
                  <a:pt x="13215" y="5407"/>
                  <a:pt x="13221" y="5407"/>
                  <a:pt x="13221" y="5413"/>
                </a:cubicBezTo>
                <a:cubicBezTo>
                  <a:pt x="13227" y="5419"/>
                  <a:pt x="13227" y="5425"/>
                  <a:pt x="13227" y="5425"/>
                </a:cubicBezTo>
                <a:cubicBezTo>
                  <a:pt x="13227" y="5431"/>
                  <a:pt x="13227" y="5437"/>
                  <a:pt x="13227" y="5437"/>
                </a:cubicBezTo>
                <a:cubicBezTo>
                  <a:pt x="13227" y="5443"/>
                  <a:pt x="13233" y="5449"/>
                  <a:pt x="13233" y="5449"/>
                </a:cubicBezTo>
                <a:cubicBezTo>
                  <a:pt x="13233" y="5455"/>
                  <a:pt x="13239" y="5461"/>
                  <a:pt x="13239" y="5461"/>
                </a:cubicBezTo>
                <a:cubicBezTo>
                  <a:pt x="13245" y="5467"/>
                  <a:pt x="13250" y="5467"/>
                  <a:pt x="13250" y="5473"/>
                </a:cubicBezTo>
                <a:cubicBezTo>
                  <a:pt x="13257" y="5478"/>
                  <a:pt x="13257" y="5478"/>
                  <a:pt x="13257" y="5485"/>
                </a:cubicBezTo>
                <a:cubicBezTo>
                  <a:pt x="13262" y="5490"/>
                  <a:pt x="13268" y="5490"/>
                  <a:pt x="13268" y="5496"/>
                </a:cubicBezTo>
                <a:cubicBezTo>
                  <a:pt x="13274" y="5502"/>
                  <a:pt x="13274" y="5508"/>
                  <a:pt x="13274" y="5520"/>
                </a:cubicBezTo>
                <a:cubicBezTo>
                  <a:pt x="13274" y="5532"/>
                  <a:pt x="13274" y="5532"/>
                  <a:pt x="13274" y="5532"/>
                </a:cubicBezTo>
                <a:cubicBezTo>
                  <a:pt x="13268" y="5538"/>
                  <a:pt x="13268" y="5544"/>
                  <a:pt x="13268" y="5556"/>
                </a:cubicBezTo>
                <a:cubicBezTo>
                  <a:pt x="13268" y="5567"/>
                  <a:pt x="13268" y="5579"/>
                  <a:pt x="13280" y="5591"/>
                </a:cubicBezTo>
                <a:cubicBezTo>
                  <a:pt x="13280" y="5597"/>
                  <a:pt x="13286" y="5597"/>
                  <a:pt x="13292" y="5603"/>
                </a:cubicBezTo>
                <a:cubicBezTo>
                  <a:pt x="13292" y="5609"/>
                  <a:pt x="13292" y="5615"/>
                  <a:pt x="13298" y="5615"/>
                </a:cubicBezTo>
                <a:cubicBezTo>
                  <a:pt x="13298" y="5621"/>
                  <a:pt x="13304" y="5621"/>
                  <a:pt x="13304" y="5627"/>
                </a:cubicBezTo>
                <a:cubicBezTo>
                  <a:pt x="13316" y="5644"/>
                  <a:pt x="13322" y="5662"/>
                  <a:pt x="13334" y="5680"/>
                </a:cubicBezTo>
                <a:cubicBezTo>
                  <a:pt x="13339" y="5692"/>
                  <a:pt x="13345" y="5698"/>
                  <a:pt x="13351" y="5716"/>
                </a:cubicBezTo>
                <a:cubicBezTo>
                  <a:pt x="13351" y="5716"/>
                  <a:pt x="13351" y="5722"/>
                  <a:pt x="13351" y="5728"/>
                </a:cubicBezTo>
                <a:cubicBezTo>
                  <a:pt x="13357" y="5733"/>
                  <a:pt x="13357" y="5733"/>
                  <a:pt x="13357" y="5733"/>
                </a:cubicBezTo>
                <a:cubicBezTo>
                  <a:pt x="13357" y="5739"/>
                  <a:pt x="13363" y="5739"/>
                  <a:pt x="13369" y="5745"/>
                </a:cubicBezTo>
                <a:cubicBezTo>
                  <a:pt x="13375" y="5751"/>
                  <a:pt x="13375" y="5757"/>
                  <a:pt x="13387" y="5757"/>
                </a:cubicBezTo>
                <a:cubicBezTo>
                  <a:pt x="13393" y="5757"/>
                  <a:pt x="13399" y="5757"/>
                  <a:pt x="13405" y="5751"/>
                </a:cubicBezTo>
                <a:cubicBezTo>
                  <a:pt x="13405" y="5751"/>
                  <a:pt x="13411" y="5751"/>
                  <a:pt x="13416" y="5745"/>
                </a:cubicBezTo>
                <a:cubicBezTo>
                  <a:pt x="13416" y="5739"/>
                  <a:pt x="13416" y="5739"/>
                  <a:pt x="13416" y="5733"/>
                </a:cubicBezTo>
                <a:cubicBezTo>
                  <a:pt x="13416" y="5728"/>
                  <a:pt x="13423" y="5728"/>
                  <a:pt x="13423" y="5722"/>
                </a:cubicBezTo>
                <a:cubicBezTo>
                  <a:pt x="13428" y="5710"/>
                  <a:pt x="13434" y="5698"/>
                  <a:pt x="13440" y="5686"/>
                </a:cubicBezTo>
                <a:cubicBezTo>
                  <a:pt x="13446" y="5686"/>
                  <a:pt x="13446" y="5680"/>
                  <a:pt x="13446" y="5674"/>
                </a:cubicBezTo>
                <a:cubicBezTo>
                  <a:pt x="13452" y="5674"/>
                  <a:pt x="13458" y="5680"/>
                  <a:pt x="13458" y="5674"/>
                </a:cubicBezTo>
                <a:cubicBezTo>
                  <a:pt x="13464" y="5674"/>
                  <a:pt x="13470" y="5674"/>
                  <a:pt x="13470" y="5674"/>
                </a:cubicBezTo>
                <a:cubicBezTo>
                  <a:pt x="13476" y="5668"/>
                  <a:pt x="13482" y="5668"/>
                  <a:pt x="13482" y="5662"/>
                </a:cubicBezTo>
                <a:cubicBezTo>
                  <a:pt x="13488" y="5656"/>
                  <a:pt x="13494" y="5656"/>
                  <a:pt x="13494" y="5651"/>
                </a:cubicBezTo>
                <a:cubicBezTo>
                  <a:pt x="13494" y="5651"/>
                  <a:pt x="13494" y="5644"/>
                  <a:pt x="13500" y="5644"/>
                </a:cubicBezTo>
                <a:cubicBezTo>
                  <a:pt x="13500" y="5639"/>
                  <a:pt x="13500" y="5633"/>
                  <a:pt x="13500" y="5633"/>
                </a:cubicBezTo>
                <a:cubicBezTo>
                  <a:pt x="13505" y="5621"/>
                  <a:pt x="13511" y="5621"/>
                  <a:pt x="13511" y="5609"/>
                </a:cubicBezTo>
                <a:cubicBezTo>
                  <a:pt x="13511" y="5597"/>
                  <a:pt x="13505" y="5591"/>
                  <a:pt x="13511" y="5579"/>
                </a:cubicBezTo>
                <a:lnTo>
                  <a:pt x="13517" y="5573"/>
                </a:lnTo>
                <a:cubicBezTo>
                  <a:pt x="13523" y="5562"/>
                  <a:pt x="13523" y="5556"/>
                  <a:pt x="13529" y="5550"/>
                </a:cubicBezTo>
                <a:cubicBezTo>
                  <a:pt x="13529" y="5538"/>
                  <a:pt x="13535" y="5532"/>
                  <a:pt x="13535" y="5526"/>
                </a:cubicBezTo>
                <a:cubicBezTo>
                  <a:pt x="13535" y="5514"/>
                  <a:pt x="13535" y="5508"/>
                  <a:pt x="13535" y="5502"/>
                </a:cubicBezTo>
                <a:cubicBezTo>
                  <a:pt x="13535" y="5496"/>
                  <a:pt x="13529" y="5490"/>
                  <a:pt x="13529" y="5478"/>
                </a:cubicBezTo>
                <a:cubicBezTo>
                  <a:pt x="13529" y="5473"/>
                  <a:pt x="13535" y="5473"/>
                  <a:pt x="13535" y="5467"/>
                </a:cubicBezTo>
                <a:cubicBezTo>
                  <a:pt x="13535" y="5407"/>
                  <a:pt x="13535" y="5407"/>
                  <a:pt x="13535" y="5407"/>
                </a:cubicBezTo>
                <a:cubicBezTo>
                  <a:pt x="13535" y="5390"/>
                  <a:pt x="13529" y="5372"/>
                  <a:pt x="13529" y="5354"/>
                </a:cubicBezTo>
                <a:cubicBezTo>
                  <a:pt x="13529" y="5348"/>
                  <a:pt x="13535" y="5348"/>
                  <a:pt x="13535" y="5342"/>
                </a:cubicBezTo>
                <a:cubicBezTo>
                  <a:pt x="13541" y="5342"/>
                  <a:pt x="13541" y="5336"/>
                  <a:pt x="13541" y="5336"/>
                </a:cubicBezTo>
                <a:cubicBezTo>
                  <a:pt x="13553" y="5324"/>
                  <a:pt x="13565" y="5330"/>
                  <a:pt x="13577" y="5330"/>
                </a:cubicBezTo>
                <a:cubicBezTo>
                  <a:pt x="13589" y="5330"/>
                  <a:pt x="13600" y="5336"/>
                  <a:pt x="13612" y="5324"/>
                </a:cubicBezTo>
                <a:cubicBezTo>
                  <a:pt x="13618" y="5318"/>
                  <a:pt x="13618" y="5312"/>
                  <a:pt x="13618" y="5301"/>
                </a:cubicBezTo>
                <a:cubicBezTo>
                  <a:pt x="13618" y="5301"/>
                  <a:pt x="13624" y="5295"/>
                  <a:pt x="13624" y="5289"/>
                </a:cubicBezTo>
                <a:cubicBezTo>
                  <a:pt x="13630" y="5283"/>
                  <a:pt x="13630" y="5283"/>
                  <a:pt x="13636" y="5277"/>
                </a:cubicBezTo>
                <a:cubicBezTo>
                  <a:pt x="13642" y="5277"/>
                  <a:pt x="13642" y="5277"/>
                  <a:pt x="13648" y="5277"/>
                </a:cubicBezTo>
                <a:cubicBezTo>
                  <a:pt x="13654" y="5277"/>
                  <a:pt x="13654" y="5277"/>
                  <a:pt x="13660" y="5271"/>
                </a:cubicBezTo>
                <a:cubicBezTo>
                  <a:pt x="13666" y="5271"/>
                  <a:pt x="13666" y="5265"/>
                  <a:pt x="13671" y="5265"/>
                </a:cubicBezTo>
                <a:cubicBezTo>
                  <a:pt x="13677" y="5265"/>
                  <a:pt x="13677" y="5259"/>
                  <a:pt x="13677" y="5253"/>
                </a:cubicBezTo>
                <a:cubicBezTo>
                  <a:pt x="13683" y="5253"/>
                  <a:pt x="13689" y="5247"/>
                  <a:pt x="13689" y="5247"/>
                </a:cubicBezTo>
                <a:cubicBezTo>
                  <a:pt x="13695" y="5247"/>
                  <a:pt x="13701" y="5247"/>
                  <a:pt x="13701" y="5247"/>
                </a:cubicBezTo>
                <a:cubicBezTo>
                  <a:pt x="13707" y="5241"/>
                  <a:pt x="13707" y="5235"/>
                  <a:pt x="13713" y="5235"/>
                </a:cubicBezTo>
                <a:cubicBezTo>
                  <a:pt x="13719" y="5224"/>
                  <a:pt x="13719" y="5218"/>
                  <a:pt x="13725" y="5212"/>
                </a:cubicBezTo>
                <a:cubicBezTo>
                  <a:pt x="13725" y="5206"/>
                  <a:pt x="13731" y="5206"/>
                  <a:pt x="13731" y="5200"/>
                </a:cubicBezTo>
                <a:cubicBezTo>
                  <a:pt x="13737" y="5194"/>
                  <a:pt x="13737" y="5194"/>
                  <a:pt x="13743" y="5188"/>
                </a:cubicBezTo>
                <a:cubicBezTo>
                  <a:pt x="13743" y="5182"/>
                  <a:pt x="13748" y="5182"/>
                  <a:pt x="13748" y="5176"/>
                </a:cubicBezTo>
                <a:cubicBezTo>
                  <a:pt x="13760" y="5170"/>
                  <a:pt x="13766" y="5170"/>
                  <a:pt x="13772" y="5164"/>
                </a:cubicBezTo>
                <a:cubicBezTo>
                  <a:pt x="13778" y="5164"/>
                  <a:pt x="13778" y="5158"/>
                  <a:pt x="13784" y="5152"/>
                </a:cubicBezTo>
                <a:cubicBezTo>
                  <a:pt x="13784" y="5152"/>
                  <a:pt x="13784" y="5146"/>
                  <a:pt x="13790" y="5141"/>
                </a:cubicBezTo>
                <a:cubicBezTo>
                  <a:pt x="13790" y="5141"/>
                  <a:pt x="13790" y="5135"/>
                  <a:pt x="13796" y="5129"/>
                </a:cubicBezTo>
                <a:cubicBezTo>
                  <a:pt x="13796" y="5129"/>
                  <a:pt x="13802" y="5135"/>
                  <a:pt x="13808" y="5129"/>
                </a:cubicBezTo>
                <a:cubicBezTo>
                  <a:pt x="13808" y="5129"/>
                  <a:pt x="13814" y="5135"/>
                  <a:pt x="13814" y="5129"/>
                </a:cubicBezTo>
                <a:cubicBezTo>
                  <a:pt x="13820" y="5129"/>
                  <a:pt x="13826" y="5129"/>
                  <a:pt x="13826" y="5123"/>
                </a:cubicBezTo>
                <a:cubicBezTo>
                  <a:pt x="13832" y="5117"/>
                  <a:pt x="13826" y="5117"/>
                  <a:pt x="13826" y="5111"/>
                </a:cubicBezTo>
                <a:cubicBezTo>
                  <a:pt x="13832" y="5105"/>
                  <a:pt x="13837" y="5099"/>
                  <a:pt x="13849" y="5093"/>
                </a:cubicBezTo>
                <a:cubicBezTo>
                  <a:pt x="13849" y="5093"/>
                  <a:pt x="13855" y="5093"/>
                  <a:pt x="13861" y="5093"/>
                </a:cubicBezTo>
                <a:cubicBezTo>
                  <a:pt x="13867" y="5093"/>
                  <a:pt x="13873" y="5093"/>
                  <a:pt x="13885" y="5093"/>
                </a:cubicBezTo>
                <a:cubicBezTo>
                  <a:pt x="13885" y="5087"/>
                  <a:pt x="13891" y="5081"/>
                  <a:pt x="13891" y="5081"/>
                </a:cubicBezTo>
                <a:cubicBezTo>
                  <a:pt x="13903" y="5063"/>
                  <a:pt x="13897" y="5052"/>
                  <a:pt x="13897" y="5034"/>
                </a:cubicBezTo>
                <a:cubicBezTo>
                  <a:pt x="13903" y="5028"/>
                  <a:pt x="13903" y="5022"/>
                  <a:pt x="13903" y="5010"/>
                </a:cubicBezTo>
                <a:cubicBezTo>
                  <a:pt x="13956" y="5010"/>
                  <a:pt x="13956" y="5010"/>
                  <a:pt x="13956" y="5010"/>
                </a:cubicBezTo>
                <a:cubicBezTo>
                  <a:pt x="13962" y="5010"/>
                  <a:pt x="13962" y="5016"/>
                  <a:pt x="13968" y="5016"/>
                </a:cubicBezTo>
                <a:cubicBezTo>
                  <a:pt x="13974" y="5016"/>
                  <a:pt x="13980" y="5022"/>
                  <a:pt x="13986" y="5022"/>
                </a:cubicBezTo>
                <a:cubicBezTo>
                  <a:pt x="13992" y="5022"/>
                  <a:pt x="13992" y="5022"/>
                  <a:pt x="13992" y="5022"/>
                </a:cubicBezTo>
                <a:cubicBezTo>
                  <a:pt x="13998" y="5016"/>
                  <a:pt x="13998" y="5016"/>
                  <a:pt x="14003" y="5010"/>
                </a:cubicBezTo>
                <a:cubicBezTo>
                  <a:pt x="14003" y="5010"/>
                  <a:pt x="14009" y="5010"/>
                  <a:pt x="14015" y="5010"/>
                </a:cubicBezTo>
                <a:cubicBezTo>
                  <a:pt x="14021" y="5010"/>
                  <a:pt x="14021" y="5004"/>
                  <a:pt x="14027" y="4998"/>
                </a:cubicBezTo>
                <a:cubicBezTo>
                  <a:pt x="14027" y="4998"/>
                  <a:pt x="14033" y="4998"/>
                  <a:pt x="14039" y="4998"/>
                </a:cubicBezTo>
                <a:cubicBezTo>
                  <a:pt x="14039" y="4992"/>
                  <a:pt x="14045" y="4992"/>
                  <a:pt x="14045" y="4986"/>
                </a:cubicBezTo>
                <a:cubicBezTo>
                  <a:pt x="14051" y="4986"/>
                  <a:pt x="14051" y="4980"/>
                  <a:pt x="14051" y="4975"/>
                </a:cubicBezTo>
                <a:cubicBezTo>
                  <a:pt x="14110" y="4975"/>
                  <a:pt x="14110" y="4975"/>
                  <a:pt x="14110" y="4975"/>
                </a:cubicBezTo>
                <a:cubicBezTo>
                  <a:pt x="14110" y="4945"/>
                  <a:pt x="14110" y="4945"/>
                  <a:pt x="14110" y="4945"/>
                </a:cubicBezTo>
                <a:cubicBezTo>
                  <a:pt x="14116" y="4945"/>
                  <a:pt x="14122" y="4945"/>
                  <a:pt x="14128" y="4945"/>
                </a:cubicBezTo>
                <a:cubicBezTo>
                  <a:pt x="14134" y="4945"/>
                  <a:pt x="14140" y="4945"/>
                  <a:pt x="14140" y="4945"/>
                </a:cubicBezTo>
                <a:cubicBezTo>
                  <a:pt x="14146" y="4951"/>
                  <a:pt x="14146" y="4951"/>
                  <a:pt x="14152" y="4957"/>
                </a:cubicBezTo>
                <a:cubicBezTo>
                  <a:pt x="14152" y="4963"/>
                  <a:pt x="14152" y="4963"/>
                  <a:pt x="14152" y="4969"/>
                </a:cubicBezTo>
                <a:cubicBezTo>
                  <a:pt x="14158" y="4975"/>
                  <a:pt x="14158" y="4975"/>
                  <a:pt x="14158" y="4980"/>
                </a:cubicBezTo>
                <a:cubicBezTo>
                  <a:pt x="14164" y="4980"/>
                  <a:pt x="14170" y="4980"/>
                  <a:pt x="14170" y="4986"/>
                </a:cubicBezTo>
                <a:cubicBezTo>
                  <a:pt x="14175" y="4986"/>
                  <a:pt x="14175" y="4992"/>
                  <a:pt x="14175" y="4998"/>
                </a:cubicBezTo>
                <a:cubicBezTo>
                  <a:pt x="14181" y="5004"/>
                  <a:pt x="14181" y="5016"/>
                  <a:pt x="14187" y="5022"/>
                </a:cubicBezTo>
                <a:cubicBezTo>
                  <a:pt x="14187" y="5034"/>
                  <a:pt x="14181" y="5034"/>
                  <a:pt x="14181" y="5046"/>
                </a:cubicBezTo>
                <a:cubicBezTo>
                  <a:pt x="14181" y="5052"/>
                  <a:pt x="14187" y="5052"/>
                  <a:pt x="14187" y="5058"/>
                </a:cubicBezTo>
                <a:cubicBezTo>
                  <a:pt x="14187" y="5058"/>
                  <a:pt x="14193" y="5063"/>
                  <a:pt x="14193" y="5069"/>
                </a:cubicBezTo>
                <a:cubicBezTo>
                  <a:pt x="14193" y="5069"/>
                  <a:pt x="14199" y="5069"/>
                  <a:pt x="14205" y="5075"/>
                </a:cubicBezTo>
                <a:cubicBezTo>
                  <a:pt x="14205" y="5075"/>
                  <a:pt x="14205" y="5081"/>
                  <a:pt x="14205" y="5087"/>
                </a:cubicBezTo>
                <a:cubicBezTo>
                  <a:pt x="14217" y="5093"/>
                  <a:pt x="14223" y="5093"/>
                  <a:pt x="14229" y="5105"/>
                </a:cubicBezTo>
                <a:cubicBezTo>
                  <a:pt x="14235" y="5105"/>
                  <a:pt x="14241" y="5105"/>
                  <a:pt x="14241" y="5111"/>
                </a:cubicBezTo>
                <a:cubicBezTo>
                  <a:pt x="14247" y="5117"/>
                  <a:pt x="14247" y="5117"/>
                  <a:pt x="14253" y="5123"/>
                </a:cubicBezTo>
                <a:cubicBezTo>
                  <a:pt x="14253" y="5129"/>
                  <a:pt x="14258" y="5129"/>
                  <a:pt x="14258" y="5135"/>
                </a:cubicBezTo>
                <a:cubicBezTo>
                  <a:pt x="14258" y="5146"/>
                  <a:pt x="14258" y="5146"/>
                  <a:pt x="14258" y="5146"/>
                </a:cubicBezTo>
                <a:cubicBezTo>
                  <a:pt x="14258" y="5152"/>
                  <a:pt x="14258" y="5152"/>
                  <a:pt x="14258" y="5158"/>
                </a:cubicBezTo>
                <a:cubicBezTo>
                  <a:pt x="14253" y="5164"/>
                  <a:pt x="14258" y="5170"/>
                  <a:pt x="14258" y="5182"/>
                </a:cubicBezTo>
                <a:cubicBezTo>
                  <a:pt x="14258" y="5182"/>
                  <a:pt x="14253" y="5182"/>
                  <a:pt x="14258" y="5182"/>
                </a:cubicBezTo>
                <a:cubicBezTo>
                  <a:pt x="14264" y="5176"/>
                  <a:pt x="14270" y="5176"/>
                  <a:pt x="14276" y="5176"/>
                </a:cubicBezTo>
                <a:cubicBezTo>
                  <a:pt x="14282" y="5176"/>
                  <a:pt x="14288" y="5182"/>
                  <a:pt x="14288" y="5182"/>
                </a:cubicBezTo>
                <a:cubicBezTo>
                  <a:pt x="14294" y="5182"/>
                  <a:pt x="14300" y="5182"/>
                  <a:pt x="14300" y="5188"/>
                </a:cubicBezTo>
                <a:cubicBezTo>
                  <a:pt x="14306" y="5188"/>
                  <a:pt x="14300" y="5194"/>
                  <a:pt x="14300" y="5194"/>
                </a:cubicBezTo>
                <a:cubicBezTo>
                  <a:pt x="14300" y="5206"/>
                  <a:pt x="14300" y="5212"/>
                  <a:pt x="14300" y="5218"/>
                </a:cubicBezTo>
                <a:cubicBezTo>
                  <a:pt x="14300" y="5224"/>
                  <a:pt x="14294" y="5230"/>
                  <a:pt x="14294" y="5230"/>
                </a:cubicBezTo>
                <a:cubicBezTo>
                  <a:pt x="14288" y="5241"/>
                  <a:pt x="14288" y="5253"/>
                  <a:pt x="14288" y="5265"/>
                </a:cubicBezTo>
                <a:cubicBezTo>
                  <a:pt x="14288" y="5283"/>
                  <a:pt x="14288" y="5301"/>
                  <a:pt x="14300" y="5312"/>
                </a:cubicBezTo>
                <a:cubicBezTo>
                  <a:pt x="14306" y="5312"/>
                  <a:pt x="14312" y="5318"/>
                  <a:pt x="14312" y="5318"/>
                </a:cubicBezTo>
                <a:cubicBezTo>
                  <a:pt x="14318" y="5324"/>
                  <a:pt x="14318" y="5324"/>
                  <a:pt x="14324" y="5330"/>
                </a:cubicBezTo>
                <a:cubicBezTo>
                  <a:pt x="14330" y="5330"/>
                  <a:pt x="14341" y="5330"/>
                  <a:pt x="14347" y="5330"/>
                </a:cubicBezTo>
                <a:cubicBezTo>
                  <a:pt x="14359" y="5330"/>
                  <a:pt x="14359" y="5330"/>
                  <a:pt x="14359" y="5330"/>
                </a:cubicBezTo>
                <a:cubicBezTo>
                  <a:pt x="14365" y="5330"/>
                  <a:pt x="14365" y="5330"/>
                  <a:pt x="14371" y="5330"/>
                </a:cubicBezTo>
                <a:cubicBezTo>
                  <a:pt x="14377" y="5324"/>
                  <a:pt x="14371" y="5318"/>
                  <a:pt x="14377" y="5318"/>
                </a:cubicBezTo>
                <a:cubicBezTo>
                  <a:pt x="14377" y="5312"/>
                  <a:pt x="14383" y="5312"/>
                  <a:pt x="14389" y="5312"/>
                </a:cubicBezTo>
                <a:cubicBezTo>
                  <a:pt x="14395" y="5312"/>
                  <a:pt x="14395" y="5307"/>
                  <a:pt x="14401" y="5307"/>
                </a:cubicBezTo>
                <a:cubicBezTo>
                  <a:pt x="14407" y="5307"/>
                  <a:pt x="14413" y="5307"/>
                  <a:pt x="14424" y="5301"/>
                </a:cubicBezTo>
                <a:cubicBezTo>
                  <a:pt x="14424" y="5289"/>
                  <a:pt x="14424" y="5289"/>
                  <a:pt x="14424" y="5289"/>
                </a:cubicBezTo>
                <a:cubicBezTo>
                  <a:pt x="14424" y="5277"/>
                  <a:pt x="14424" y="5277"/>
                  <a:pt x="14424" y="5277"/>
                </a:cubicBezTo>
                <a:cubicBezTo>
                  <a:pt x="14424" y="5277"/>
                  <a:pt x="14430" y="5271"/>
                  <a:pt x="14430" y="5265"/>
                </a:cubicBezTo>
                <a:cubicBezTo>
                  <a:pt x="14448" y="5271"/>
                  <a:pt x="14460" y="5271"/>
                  <a:pt x="14466" y="5283"/>
                </a:cubicBezTo>
                <a:cubicBezTo>
                  <a:pt x="14472" y="5283"/>
                  <a:pt x="14472" y="5289"/>
                  <a:pt x="14472" y="5295"/>
                </a:cubicBezTo>
                <a:cubicBezTo>
                  <a:pt x="14478" y="5301"/>
                  <a:pt x="14478" y="5301"/>
                  <a:pt x="14478" y="5307"/>
                </a:cubicBezTo>
                <a:cubicBezTo>
                  <a:pt x="14484" y="5312"/>
                  <a:pt x="14484" y="5318"/>
                  <a:pt x="14490" y="5330"/>
                </a:cubicBezTo>
                <a:cubicBezTo>
                  <a:pt x="14490" y="5342"/>
                  <a:pt x="14490" y="5348"/>
                  <a:pt x="14496" y="5366"/>
                </a:cubicBezTo>
                <a:cubicBezTo>
                  <a:pt x="14496" y="5366"/>
                  <a:pt x="14496" y="5372"/>
                  <a:pt x="14502" y="5378"/>
                </a:cubicBezTo>
                <a:cubicBezTo>
                  <a:pt x="14502" y="5384"/>
                  <a:pt x="14507" y="5384"/>
                  <a:pt x="14507" y="5390"/>
                </a:cubicBezTo>
                <a:cubicBezTo>
                  <a:pt x="14507" y="5390"/>
                  <a:pt x="14519" y="5390"/>
                  <a:pt x="14519" y="5396"/>
                </a:cubicBezTo>
                <a:cubicBezTo>
                  <a:pt x="14519" y="5396"/>
                  <a:pt x="14519" y="5401"/>
                  <a:pt x="14519" y="5407"/>
                </a:cubicBezTo>
                <a:cubicBezTo>
                  <a:pt x="14519" y="5419"/>
                  <a:pt x="14502" y="5425"/>
                  <a:pt x="14502" y="5443"/>
                </a:cubicBezTo>
                <a:cubicBezTo>
                  <a:pt x="14502" y="5449"/>
                  <a:pt x="14507" y="5455"/>
                  <a:pt x="14507" y="5455"/>
                </a:cubicBezTo>
                <a:cubicBezTo>
                  <a:pt x="14507" y="5461"/>
                  <a:pt x="14513" y="5467"/>
                  <a:pt x="14513" y="5467"/>
                </a:cubicBezTo>
                <a:cubicBezTo>
                  <a:pt x="14513" y="5473"/>
                  <a:pt x="14519" y="5473"/>
                  <a:pt x="14525" y="5478"/>
                </a:cubicBezTo>
                <a:cubicBezTo>
                  <a:pt x="14531" y="5485"/>
                  <a:pt x="14531" y="5490"/>
                  <a:pt x="14543" y="5496"/>
                </a:cubicBezTo>
                <a:cubicBezTo>
                  <a:pt x="14543" y="5502"/>
                  <a:pt x="14549" y="5502"/>
                  <a:pt x="14555" y="5508"/>
                </a:cubicBezTo>
                <a:cubicBezTo>
                  <a:pt x="14555" y="5514"/>
                  <a:pt x="14561" y="5520"/>
                  <a:pt x="14561" y="5526"/>
                </a:cubicBezTo>
                <a:cubicBezTo>
                  <a:pt x="14561" y="5532"/>
                  <a:pt x="14555" y="5538"/>
                  <a:pt x="14555" y="5550"/>
                </a:cubicBezTo>
                <a:cubicBezTo>
                  <a:pt x="14555" y="5556"/>
                  <a:pt x="14561" y="5562"/>
                  <a:pt x="14561" y="5573"/>
                </a:cubicBezTo>
                <a:cubicBezTo>
                  <a:pt x="14561" y="5585"/>
                  <a:pt x="14555" y="5591"/>
                  <a:pt x="14543" y="5597"/>
                </a:cubicBezTo>
                <a:cubicBezTo>
                  <a:pt x="14543" y="5597"/>
                  <a:pt x="14537" y="5597"/>
                  <a:pt x="14531" y="5603"/>
                </a:cubicBezTo>
                <a:cubicBezTo>
                  <a:pt x="14531" y="5603"/>
                  <a:pt x="14525" y="5603"/>
                  <a:pt x="14519" y="5603"/>
                </a:cubicBezTo>
                <a:cubicBezTo>
                  <a:pt x="14519" y="5609"/>
                  <a:pt x="14519" y="5615"/>
                  <a:pt x="14513" y="5615"/>
                </a:cubicBezTo>
                <a:cubicBezTo>
                  <a:pt x="14513" y="5621"/>
                  <a:pt x="14513" y="5627"/>
                  <a:pt x="14513" y="5627"/>
                </a:cubicBezTo>
                <a:cubicBezTo>
                  <a:pt x="14513" y="5639"/>
                  <a:pt x="14513" y="5651"/>
                  <a:pt x="14513" y="5662"/>
                </a:cubicBezTo>
                <a:cubicBezTo>
                  <a:pt x="14513" y="5674"/>
                  <a:pt x="14513" y="5674"/>
                  <a:pt x="14513" y="5674"/>
                </a:cubicBezTo>
                <a:cubicBezTo>
                  <a:pt x="14513" y="5680"/>
                  <a:pt x="14507" y="5686"/>
                  <a:pt x="14507" y="5698"/>
                </a:cubicBezTo>
                <a:cubicBezTo>
                  <a:pt x="14507" y="5704"/>
                  <a:pt x="14507" y="5710"/>
                  <a:pt x="14507" y="5716"/>
                </a:cubicBezTo>
                <a:cubicBezTo>
                  <a:pt x="14507" y="5728"/>
                  <a:pt x="14507" y="5733"/>
                  <a:pt x="14507" y="5745"/>
                </a:cubicBezTo>
                <a:cubicBezTo>
                  <a:pt x="14513" y="5751"/>
                  <a:pt x="14513" y="5751"/>
                  <a:pt x="14519" y="5757"/>
                </a:cubicBezTo>
                <a:cubicBezTo>
                  <a:pt x="14525" y="5757"/>
                  <a:pt x="14525" y="5757"/>
                  <a:pt x="14531" y="5763"/>
                </a:cubicBezTo>
                <a:cubicBezTo>
                  <a:pt x="14531" y="5763"/>
                  <a:pt x="14537" y="5763"/>
                  <a:pt x="14543" y="5763"/>
                </a:cubicBezTo>
                <a:cubicBezTo>
                  <a:pt x="14549" y="5769"/>
                  <a:pt x="14555" y="5781"/>
                  <a:pt x="14561" y="5787"/>
                </a:cubicBezTo>
                <a:cubicBezTo>
                  <a:pt x="14567" y="5799"/>
                  <a:pt x="14573" y="5805"/>
                  <a:pt x="14585" y="5805"/>
                </a:cubicBezTo>
                <a:cubicBezTo>
                  <a:pt x="14591" y="5810"/>
                  <a:pt x="14591" y="5810"/>
                  <a:pt x="14596" y="5810"/>
                </a:cubicBezTo>
                <a:cubicBezTo>
                  <a:pt x="14602" y="5810"/>
                  <a:pt x="14602" y="5817"/>
                  <a:pt x="14602" y="5822"/>
                </a:cubicBezTo>
                <a:cubicBezTo>
                  <a:pt x="14608" y="5828"/>
                  <a:pt x="14614" y="5828"/>
                  <a:pt x="14614" y="5834"/>
                </a:cubicBezTo>
                <a:cubicBezTo>
                  <a:pt x="14614" y="5846"/>
                  <a:pt x="14614" y="5846"/>
                  <a:pt x="14614" y="5858"/>
                </a:cubicBezTo>
                <a:cubicBezTo>
                  <a:pt x="14614" y="5870"/>
                  <a:pt x="14614" y="5876"/>
                  <a:pt x="14620" y="5882"/>
                </a:cubicBezTo>
                <a:cubicBezTo>
                  <a:pt x="14620" y="5888"/>
                  <a:pt x="14632" y="5894"/>
                  <a:pt x="14632" y="5905"/>
                </a:cubicBezTo>
                <a:cubicBezTo>
                  <a:pt x="14638" y="5911"/>
                  <a:pt x="14632" y="5911"/>
                  <a:pt x="14638" y="5917"/>
                </a:cubicBezTo>
                <a:cubicBezTo>
                  <a:pt x="14638" y="5923"/>
                  <a:pt x="14644" y="5923"/>
                  <a:pt x="14650" y="5929"/>
                </a:cubicBezTo>
                <a:cubicBezTo>
                  <a:pt x="14650" y="5941"/>
                  <a:pt x="14656" y="5947"/>
                  <a:pt x="14656" y="5959"/>
                </a:cubicBezTo>
                <a:cubicBezTo>
                  <a:pt x="14656" y="6018"/>
                  <a:pt x="14656" y="6018"/>
                  <a:pt x="14656" y="6018"/>
                </a:cubicBezTo>
                <a:cubicBezTo>
                  <a:pt x="14656" y="6024"/>
                  <a:pt x="14662" y="6024"/>
                  <a:pt x="14662" y="6030"/>
                </a:cubicBezTo>
                <a:cubicBezTo>
                  <a:pt x="14662" y="6036"/>
                  <a:pt x="14662" y="6042"/>
                  <a:pt x="14662" y="6042"/>
                </a:cubicBezTo>
                <a:cubicBezTo>
                  <a:pt x="14668" y="6048"/>
                  <a:pt x="14668" y="6054"/>
                  <a:pt x="14673" y="6054"/>
                </a:cubicBezTo>
                <a:cubicBezTo>
                  <a:pt x="14679" y="6060"/>
                  <a:pt x="14679" y="6065"/>
                  <a:pt x="14685" y="6065"/>
                </a:cubicBezTo>
                <a:cubicBezTo>
                  <a:pt x="14685" y="6071"/>
                  <a:pt x="14691" y="6071"/>
                  <a:pt x="14697" y="6071"/>
                </a:cubicBezTo>
                <a:cubicBezTo>
                  <a:pt x="14709" y="6083"/>
                  <a:pt x="14715" y="6089"/>
                  <a:pt x="14733" y="6095"/>
                </a:cubicBezTo>
                <a:cubicBezTo>
                  <a:pt x="14739" y="6101"/>
                  <a:pt x="14751" y="6101"/>
                  <a:pt x="14757" y="6107"/>
                </a:cubicBezTo>
                <a:cubicBezTo>
                  <a:pt x="14762" y="6113"/>
                  <a:pt x="14762" y="6119"/>
                  <a:pt x="14768" y="6125"/>
                </a:cubicBezTo>
                <a:cubicBezTo>
                  <a:pt x="14774" y="6131"/>
                  <a:pt x="14774" y="6137"/>
                  <a:pt x="14774" y="6137"/>
                </a:cubicBezTo>
                <a:cubicBezTo>
                  <a:pt x="14780" y="6142"/>
                  <a:pt x="14786" y="6142"/>
                  <a:pt x="14786" y="6142"/>
                </a:cubicBezTo>
                <a:cubicBezTo>
                  <a:pt x="14792" y="6142"/>
                  <a:pt x="14792" y="6142"/>
                  <a:pt x="14798" y="6142"/>
                </a:cubicBezTo>
                <a:cubicBezTo>
                  <a:pt x="14804" y="6149"/>
                  <a:pt x="14810" y="6149"/>
                  <a:pt x="14816" y="6149"/>
                </a:cubicBezTo>
                <a:cubicBezTo>
                  <a:pt x="14822" y="6154"/>
                  <a:pt x="14828" y="6154"/>
                  <a:pt x="14834" y="6154"/>
                </a:cubicBezTo>
                <a:cubicBezTo>
                  <a:pt x="14839" y="6154"/>
                  <a:pt x="14839" y="6154"/>
                  <a:pt x="14839" y="6154"/>
                </a:cubicBezTo>
                <a:cubicBezTo>
                  <a:pt x="14846" y="6154"/>
                  <a:pt x="14846" y="6149"/>
                  <a:pt x="14851" y="6149"/>
                </a:cubicBezTo>
                <a:cubicBezTo>
                  <a:pt x="14846" y="6137"/>
                  <a:pt x="14839" y="6131"/>
                  <a:pt x="14834" y="6125"/>
                </a:cubicBezTo>
                <a:cubicBezTo>
                  <a:pt x="14834" y="6119"/>
                  <a:pt x="14834" y="6113"/>
                  <a:pt x="14828" y="6113"/>
                </a:cubicBezTo>
                <a:cubicBezTo>
                  <a:pt x="14828" y="6113"/>
                  <a:pt x="14822" y="6113"/>
                  <a:pt x="14816" y="6113"/>
                </a:cubicBezTo>
                <a:cubicBezTo>
                  <a:pt x="14810" y="6101"/>
                  <a:pt x="14804" y="6095"/>
                  <a:pt x="14804" y="6089"/>
                </a:cubicBezTo>
                <a:cubicBezTo>
                  <a:pt x="14804" y="6077"/>
                  <a:pt x="14804" y="6071"/>
                  <a:pt x="14804" y="6060"/>
                </a:cubicBezTo>
                <a:cubicBezTo>
                  <a:pt x="14804" y="6060"/>
                  <a:pt x="14804" y="6054"/>
                  <a:pt x="14804" y="6048"/>
                </a:cubicBezTo>
                <a:cubicBezTo>
                  <a:pt x="14798" y="6036"/>
                  <a:pt x="14804" y="6030"/>
                  <a:pt x="14804" y="6018"/>
                </a:cubicBezTo>
                <a:cubicBezTo>
                  <a:pt x="14804" y="6012"/>
                  <a:pt x="14798" y="6006"/>
                  <a:pt x="14798" y="6006"/>
                </a:cubicBezTo>
                <a:cubicBezTo>
                  <a:pt x="14798" y="6000"/>
                  <a:pt x="14792" y="5994"/>
                  <a:pt x="14792" y="5994"/>
                </a:cubicBezTo>
                <a:cubicBezTo>
                  <a:pt x="14792" y="5988"/>
                  <a:pt x="14780" y="5988"/>
                  <a:pt x="14780" y="5983"/>
                </a:cubicBezTo>
                <a:cubicBezTo>
                  <a:pt x="14780" y="5971"/>
                  <a:pt x="14780" y="5959"/>
                  <a:pt x="14780" y="5947"/>
                </a:cubicBezTo>
                <a:cubicBezTo>
                  <a:pt x="14780" y="5935"/>
                  <a:pt x="14780" y="5935"/>
                  <a:pt x="14780" y="5935"/>
                </a:cubicBezTo>
                <a:cubicBezTo>
                  <a:pt x="14780" y="5929"/>
                  <a:pt x="14780" y="5929"/>
                  <a:pt x="14780" y="5923"/>
                </a:cubicBezTo>
                <a:cubicBezTo>
                  <a:pt x="14780" y="5911"/>
                  <a:pt x="14780" y="5911"/>
                  <a:pt x="14780" y="5911"/>
                </a:cubicBezTo>
                <a:cubicBezTo>
                  <a:pt x="14780" y="5905"/>
                  <a:pt x="14774" y="5905"/>
                  <a:pt x="14774" y="5899"/>
                </a:cubicBezTo>
                <a:cubicBezTo>
                  <a:pt x="14774" y="5876"/>
                  <a:pt x="14774" y="5876"/>
                  <a:pt x="14774" y="5876"/>
                </a:cubicBezTo>
                <a:cubicBezTo>
                  <a:pt x="14762" y="5876"/>
                  <a:pt x="14751" y="5882"/>
                  <a:pt x="14739" y="5876"/>
                </a:cubicBezTo>
                <a:cubicBezTo>
                  <a:pt x="14739" y="5870"/>
                  <a:pt x="14733" y="5870"/>
                  <a:pt x="14733" y="5864"/>
                </a:cubicBezTo>
                <a:cubicBezTo>
                  <a:pt x="14727" y="5864"/>
                  <a:pt x="14727" y="5858"/>
                  <a:pt x="14721" y="5852"/>
                </a:cubicBezTo>
                <a:cubicBezTo>
                  <a:pt x="14715" y="5852"/>
                  <a:pt x="14715" y="5852"/>
                  <a:pt x="14709" y="5846"/>
                </a:cubicBezTo>
                <a:cubicBezTo>
                  <a:pt x="14703" y="5846"/>
                  <a:pt x="14703" y="5840"/>
                  <a:pt x="14697" y="5834"/>
                </a:cubicBezTo>
                <a:cubicBezTo>
                  <a:pt x="14691" y="5834"/>
                  <a:pt x="14685" y="5828"/>
                  <a:pt x="14673" y="5828"/>
                </a:cubicBezTo>
                <a:cubicBezTo>
                  <a:pt x="14673" y="5828"/>
                  <a:pt x="14668" y="5828"/>
                  <a:pt x="14662" y="5828"/>
                </a:cubicBezTo>
                <a:cubicBezTo>
                  <a:pt x="14650" y="5822"/>
                  <a:pt x="14650" y="5817"/>
                  <a:pt x="14644" y="5810"/>
                </a:cubicBezTo>
                <a:cubicBezTo>
                  <a:pt x="14638" y="5805"/>
                  <a:pt x="14632" y="5805"/>
                  <a:pt x="14632" y="5799"/>
                </a:cubicBezTo>
                <a:cubicBezTo>
                  <a:pt x="14632" y="5793"/>
                  <a:pt x="14632" y="5793"/>
                  <a:pt x="14632" y="5787"/>
                </a:cubicBezTo>
                <a:cubicBezTo>
                  <a:pt x="14626" y="5781"/>
                  <a:pt x="14632" y="5775"/>
                  <a:pt x="14632" y="5763"/>
                </a:cubicBezTo>
                <a:cubicBezTo>
                  <a:pt x="14632" y="5763"/>
                  <a:pt x="14632" y="5757"/>
                  <a:pt x="14632" y="5751"/>
                </a:cubicBezTo>
                <a:cubicBezTo>
                  <a:pt x="14632" y="5751"/>
                  <a:pt x="14632" y="5745"/>
                  <a:pt x="14626" y="5739"/>
                </a:cubicBezTo>
                <a:cubicBezTo>
                  <a:pt x="14626" y="5739"/>
                  <a:pt x="14620" y="5739"/>
                  <a:pt x="14614" y="5733"/>
                </a:cubicBezTo>
                <a:cubicBezTo>
                  <a:pt x="14614" y="5733"/>
                  <a:pt x="14608" y="5733"/>
                  <a:pt x="14602" y="5728"/>
                </a:cubicBezTo>
                <a:cubicBezTo>
                  <a:pt x="14602" y="5722"/>
                  <a:pt x="14602" y="5716"/>
                  <a:pt x="14602" y="5710"/>
                </a:cubicBezTo>
                <a:cubicBezTo>
                  <a:pt x="14602" y="5698"/>
                  <a:pt x="14602" y="5698"/>
                  <a:pt x="14602" y="5698"/>
                </a:cubicBezTo>
                <a:cubicBezTo>
                  <a:pt x="14602" y="5692"/>
                  <a:pt x="14602" y="5686"/>
                  <a:pt x="14602" y="5686"/>
                </a:cubicBezTo>
                <a:cubicBezTo>
                  <a:pt x="14602" y="5680"/>
                  <a:pt x="14596" y="5686"/>
                  <a:pt x="14591" y="5680"/>
                </a:cubicBezTo>
                <a:cubicBezTo>
                  <a:pt x="14585" y="5680"/>
                  <a:pt x="14585" y="5680"/>
                  <a:pt x="14579" y="5674"/>
                </a:cubicBezTo>
                <a:cubicBezTo>
                  <a:pt x="14573" y="5674"/>
                  <a:pt x="14573" y="5674"/>
                  <a:pt x="14573" y="5674"/>
                </a:cubicBezTo>
                <a:cubicBezTo>
                  <a:pt x="14573" y="5615"/>
                  <a:pt x="14573" y="5615"/>
                  <a:pt x="14573" y="5615"/>
                </a:cubicBezTo>
                <a:cubicBezTo>
                  <a:pt x="14573" y="5597"/>
                  <a:pt x="14585" y="5591"/>
                  <a:pt x="14591" y="5579"/>
                </a:cubicBezTo>
                <a:cubicBezTo>
                  <a:pt x="14602" y="5567"/>
                  <a:pt x="14602" y="5556"/>
                  <a:pt x="14608" y="5544"/>
                </a:cubicBezTo>
                <a:cubicBezTo>
                  <a:pt x="14614" y="5538"/>
                  <a:pt x="14614" y="5532"/>
                  <a:pt x="14614" y="5526"/>
                </a:cubicBezTo>
                <a:cubicBezTo>
                  <a:pt x="14614" y="5520"/>
                  <a:pt x="14608" y="5514"/>
                  <a:pt x="14608" y="5502"/>
                </a:cubicBezTo>
                <a:cubicBezTo>
                  <a:pt x="14608" y="5496"/>
                  <a:pt x="14608" y="5496"/>
                  <a:pt x="14614" y="5490"/>
                </a:cubicBezTo>
                <a:cubicBezTo>
                  <a:pt x="14614" y="5485"/>
                  <a:pt x="14620" y="5485"/>
                  <a:pt x="14626" y="5478"/>
                </a:cubicBezTo>
                <a:cubicBezTo>
                  <a:pt x="14626" y="5473"/>
                  <a:pt x="14632" y="5473"/>
                  <a:pt x="14632" y="5467"/>
                </a:cubicBezTo>
                <a:cubicBezTo>
                  <a:pt x="14638" y="5467"/>
                  <a:pt x="14644" y="5467"/>
                  <a:pt x="14644" y="5467"/>
                </a:cubicBezTo>
                <a:cubicBezTo>
                  <a:pt x="14650" y="5473"/>
                  <a:pt x="14650" y="5473"/>
                  <a:pt x="14656" y="5478"/>
                </a:cubicBezTo>
                <a:cubicBezTo>
                  <a:pt x="14662" y="5478"/>
                  <a:pt x="14656" y="5485"/>
                  <a:pt x="14662" y="5490"/>
                </a:cubicBezTo>
                <a:cubicBezTo>
                  <a:pt x="14662" y="5490"/>
                  <a:pt x="14673" y="5490"/>
                  <a:pt x="14673" y="5496"/>
                </a:cubicBezTo>
                <a:cubicBezTo>
                  <a:pt x="14679" y="5502"/>
                  <a:pt x="14673" y="5514"/>
                  <a:pt x="14679" y="5520"/>
                </a:cubicBezTo>
                <a:cubicBezTo>
                  <a:pt x="14679" y="5526"/>
                  <a:pt x="14685" y="5526"/>
                  <a:pt x="14691" y="5526"/>
                </a:cubicBezTo>
                <a:cubicBezTo>
                  <a:pt x="14697" y="5532"/>
                  <a:pt x="14697" y="5532"/>
                  <a:pt x="14709" y="5532"/>
                </a:cubicBezTo>
                <a:cubicBezTo>
                  <a:pt x="14715" y="5532"/>
                  <a:pt x="14715" y="5532"/>
                  <a:pt x="14715" y="5532"/>
                </a:cubicBezTo>
                <a:cubicBezTo>
                  <a:pt x="14715" y="5532"/>
                  <a:pt x="14721" y="5526"/>
                  <a:pt x="14727" y="5526"/>
                </a:cubicBezTo>
                <a:lnTo>
                  <a:pt x="14733" y="5520"/>
                </a:lnTo>
                <a:cubicBezTo>
                  <a:pt x="14745" y="5520"/>
                  <a:pt x="14745" y="5532"/>
                  <a:pt x="14751" y="5544"/>
                </a:cubicBezTo>
                <a:cubicBezTo>
                  <a:pt x="14757" y="5550"/>
                  <a:pt x="14768" y="5556"/>
                  <a:pt x="14768" y="5567"/>
                </a:cubicBezTo>
                <a:cubicBezTo>
                  <a:pt x="14774" y="5573"/>
                  <a:pt x="14774" y="5579"/>
                  <a:pt x="14780" y="5591"/>
                </a:cubicBezTo>
                <a:cubicBezTo>
                  <a:pt x="14780" y="5597"/>
                  <a:pt x="14786" y="5603"/>
                  <a:pt x="14792" y="5615"/>
                </a:cubicBezTo>
                <a:cubicBezTo>
                  <a:pt x="14792" y="5621"/>
                  <a:pt x="14798" y="5627"/>
                  <a:pt x="14804" y="5639"/>
                </a:cubicBezTo>
                <a:cubicBezTo>
                  <a:pt x="14810" y="5644"/>
                  <a:pt x="14816" y="5651"/>
                  <a:pt x="14822" y="5656"/>
                </a:cubicBezTo>
                <a:cubicBezTo>
                  <a:pt x="14828" y="5656"/>
                  <a:pt x="14834" y="5656"/>
                  <a:pt x="14834" y="5656"/>
                </a:cubicBezTo>
                <a:cubicBezTo>
                  <a:pt x="14839" y="5656"/>
                  <a:pt x="14846" y="5656"/>
                  <a:pt x="14846" y="5656"/>
                </a:cubicBezTo>
                <a:cubicBezTo>
                  <a:pt x="14851" y="5662"/>
                  <a:pt x="14857" y="5662"/>
                  <a:pt x="14857" y="5662"/>
                </a:cubicBezTo>
                <a:cubicBezTo>
                  <a:pt x="14863" y="5662"/>
                  <a:pt x="14869" y="5662"/>
                  <a:pt x="14869" y="5662"/>
                </a:cubicBezTo>
                <a:cubicBezTo>
                  <a:pt x="14875" y="5668"/>
                  <a:pt x="14881" y="5668"/>
                  <a:pt x="14881" y="5674"/>
                </a:cubicBezTo>
                <a:cubicBezTo>
                  <a:pt x="14881" y="5686"/>
                  <a:pt x="14869" y="5692"/>
                  <a:pt x="14869" y="5698"/>
                </a:cubicBezTo>
                <a:cubicBezTo>
                  <a:pt x="14863" y="5710"/>
                  <a:pt x="14863" y="5716"/>
                  <a:pt x="14863" y="5722"/>
                </a:cubicBezTo>
                <a:cubicBezTo>
                  <a:pt x="14863" y="5739"/>
                  <a:pt x="14869" y="5751"/>
                  <a:pt x="14881" y="5769"/>
                </a:cubicBezTo>
                <a:cubicBezTo>
                  <a:pt x="14887" y="5769"/>
                  <a:pt x="14887" y="5763"/>
                  <a:pt x="14893" y="5757"/>
                </a:cubicBezTo>
                <a:cubicBezTo>
                  <a:pt x="14899" y="5751"/>
                  <a:pt x="14899" y="5745"/>
                  <a:pt x="14911" y="5733"/>
                </a:cubicBezTo>
                <a:cubicBezTo>
                  <a:pt x="14917" y="5733"/>
                  <a:pt x="14917" y="5733"/>
                  <a:pt x="14923" y="5728"/>
                </a:cubicBezTo>
                <a:cubicBezTo>
                  <a:pt x="14928" y="5722"/>
                  <a:pt x="14928" y="5722"/>
                  <a:pt x="14934" y="5716"/>
                </a:cubicBezTo>
                <a:cubicBezTo>
                  <a:pt x="14940" y="5710"/>
                  <a:pt x="14940" y="5710"/>
                  <a:pt x="14946" y="5704"/>
                </a:cubicBezTo>
                <a:cubicBezTo>
                  <a:pt x="14952" y="5704"/>
                  <a:pt x="14958" y="5698"/>
                  <a:pt x="14958" y="5698"/>
                </a:cubicBezTo>
                <a:cubicBezTo>
                  <a:pt x="14958" y="5692"/>
                  <a:pt x="14964" y="5686"/>
                  <a:pt x="14964" y="5686"/>
                </a:cubicBezTo>
                <a:cubicBezTo>
                  <a:pt x="14964" y="5680"/>
                  <a:pt x="14970" y="5680"/>
                  <a:pt x="14970" y="5674"/>
                </a:cubicBezTo>
                <a:cubicBezTo>
                  <a:pt x="14976" y="5668"/>
                  <a:pt x="14976" y="5668"/>
                  <a:pt x="14976" y="5662"/>
                </a:cubicBezTo>
                <a:cubicBezTo>
                  <a:pt x="14976" y="5656"/>
                  <a:pt x="14976" y="5656"/>
                  <a:pt x="14976" y="5651"/>
                </a:cubicBezTo>
                <a:cubicBezTo>
                  <a:pt x="14982" y="5644"/>
                  <a:pt x="14982" y="5639"/>
                  <a:pt x="14988" y="5639"/>
                </a:cubicBezTo>
                <a:cubicBezTo>
                  <a:pt x="14994" y="5639"/>
                  <a:pt x="15000" y="5644"/>
                  <a:pt x="15005" y="5644"/>
                </a:cubicBezTo>
                <a:cubicBezTo>
                  <a:pt x="15017" y="5644"/>
                  <a:pt x="15023" y="5644"/>
                  <a:pt x="15029" y="5644"/>
                </a:cubicBezTo>
                <a:cubicBezTo>
                  <a:pt x="15035" y="5639"/>
                  <a:pt x="15041" y="5639"/>
                  <a:pt x="15041" y="5633"/>
                </a:cubicBezTo>
                <a:cubicBezTo>
                  <a:pt x="15053" y="5627"/>
                  <a:pt x="15059" y="5615"/>
                  <a:pt x="15071" y="5609"/>
                </a:cubicBezTo>
                <a:cubicBezTo>
                  <a:pt x="15077" y="5603"/>
                  <a:pt x="15077" y="5597"/>
                  <a:pt x="15083" y="5597"/>
                </a:cubicBezTo>
                <a:cubicBezTo>
                  <a:pt x="15089" y="5597"/>
                  <a:pt x="15094" y="5597"/>
                  <a:pt x="15094" y="5591"/>
                </a:cubicBezTo>
                <a:cubicBezTo>
                  <a:pt x="15100" y="5591"/>
                  <a:pt x="15106" y="5591"/>
                  <a:pt x="15106" y="5585"/>
                </a:cubicBezTo>
                <a:cubicBezTo>
                  <a:pt x="15106" y="5579"/>
                  <a:pt x="15106" y="5579"/>
                  <a:pt x="15112" y="5573"/>
                </a:cubicBezTo>
                <a:cubicBezTo>
                  <a:pt x="15112" y="5567"/>
                  <a:pt x="15112" y="5562"/>
                  <a:pt x="15112" y="5550"/>
                </a:cubicBezTo>
                <a:cubicBezTo>
                  <a:pt x="15112" y="5532"/>
                  <a:pt x="15112" y="5514"/>
                  <a:pt x="15112" y="5496"/>
                </a:cubicBezTo>
                <a:cubicBezTo>
                  <a:pt x="15112" y="5455"/>
                  <a:pt x="15112" y="5455"/>
                  <a:pt x="15112" y="5455"/>
                </a:cubicBezTo>
                <a:cubicBezTo>
                  <a:pt x="15112" y="5443"/>
                  <a:pt x="15112" y="5437"/>
                  <a:pt x="15112" y="5425"/>
                </a:cubicBezTo>
                <a:cubicBezTo>
                  <a:pt x="15106" y="5413"/>
                  <a:pt x="15100" y="5407"/>
                  <a:pt x="15094" y="5390"/>
                </a:cubicBezTo>
                <a:cubicBezTo>
                  <a:pt x="15094" y="5384"/>
                  <a:pt x="15089" y="5378"/>
                  <a:pt x="15089" y="5366"/>
                </a:cubicBezTo>
                <a:cubicBezTo>
                  <a:pt x="15089" y="5354"/>
                  <a:pt x="15089" y="5348"/>
                  <a:pt x="15089" y="5342"/>
                </a:cubicBezTo>
                <a:cubicBezTo>
                  <a:pt x="15077" y="5342"/>
                  <a:pt x="15071" y="5342"/>
                  <a:pt x="15059" y="5342"/>
                </a:cubicBezTo>
                <a:cubicBezTo>
                  <a:pt x="15059" y="5336"/>
                  <a:pt x="15053" y="5336"/>
                  <a:pt x="15047" y="5336"/>
                </a:cubicBezTo>
                <a:cubicBezTo>
                  <a:pt x="15047" y="5330"/>
                  <a:pt x="15047" y="5324"/>
                  <a:pt x="15041" y="5324"/>
                </a:cubicBezTo>
                <a:cubicBezTo>
                  <a:pt x="15035" y="5312"/>
                  <a:pt x="15029" y="5307"/>
                  <a:pt x="15023" y="5295"/>
                </a:cubicBezTo>
                <a:cubicBezTo>
                  <a:pt x="15023" y="5295"/>
                  <a:pt x="15023" y="5289"/>
                  <a:pt x="15023" y="5283"/>
                </a:cubicBezTo>
                <a:cubicBezTo>
                  <a:pt x="15023" y="5283"/>
                  <a:pt x="15017" y="5283"/>
                  <a:pt x="15012" y="5283"/>
                </a:cubicBezTo>
                <a:cubicBezTo>
                  <a:pt x="15005" y="5277"/>
                  <a:pt x="15005" y="5277"/>
                  <a:pt x="15000" y="5271"/>
                </a:cubicBezTo>
                <a:cubicBezTo>
                  <a:pt x="14994" y="5265"/>
                  <a:pt x="14988" y="5265"/>
                  <a:pt x="14976" y="5259"/>
                </a:cubicBezTo>
                <a:cubicBezTo>
                  <a:pt x="14976" y="5253"/>
                  <a:pt x="14970" y="5253"/>
                  <a:pt x="14964" y="5247"/>
                </a:cubicBezTo>
                <a:cubicBezTo>
                  <a:pt x="14964" y="5247"/>
                  <a:pt x="14964" y="5241"/>
                  <a:pt x="14958" y="5235"/>
                </a:cubicBezTo>
                <a:cubicBezTo>
                  <a:pt x="14952" y="5230"/>
                  <a:pt x="14946" y="5235"/>
                  <a:pt x="14946" y="5230"/>
                </a:cubicBezTo>
                <a:cubicBezTo>
                  <a:pt x="14946" y="5224"/>
                  <a:pt x="14946" y="5212"/>
                  <a:pt x="14946" y="5206"/>
                </a:cubicBezTo>
                <a:cubicBezTo>
                  <a:pt x="14946" y="5200"/>
                  <a:pt x="14946" y="5200"/>
                  <a:pt x="14946" y="5194"/>
                </a:cubicBezTo>
                <a:cubicBezTo>
                  <a:pt x="14946" y="5188"/>
                  <a:pt x="14934" y="5188"/>
                  <a:pt x="14934" y="5188"/>
                </a:cubicBezTo>
                <a:cubicBezTo>
                  <a:pt x="14928" y="5176"/>
                  <a:pt x="14934" y="5176"/>
                  <a:pt x="14934" y="5164"/>
                </a:cubicBezTo>
                <a:cubicBezTo>
                  <a:pt x="14934" y="5158"/>
                  <a:pt x="14928" y="5152"/>
                  <a:pt x="14934" y="5146"/>
                </a:cubicBezTo>
                <a:cubicBezTo>
                  <a:pt x="14934" y="5141"/>
                  <a:pt x="14934" y="5141"/>
                  <a:pt x="14934" y="5135"/>
                </a:cubicBezTo>
                <a:cubicBezTo>
                  <a:pt x="14934" y="5129"/>
                  <a:pt x="14946" y="5129"/>
                  <a:pt x="14946" y="5123"/>
                </a:cubicBezTo>
                <a:cubicBezTo>
                  <a:pt x="14952" y="5123"/>
                  <a:pt x="14952" y="5123"/>
                  <a:pt x="14958" y="5117"/>
                </a:cubicBezTo>
                <a:cubicBezTo>
                  <a:pt x="14964" y="5111"/>
                  <a:pt x="14970" y="5117"/>
                  <a:pt x="14970" y="5111"/>
                </a:cubicBezTo>
                <a:cubicBezTo>
                  <a:pt x="14970" y="5105"/>
                  <a:pt x="14970" y="5099"/>
                  <a:pt x="14970" y="5099"/>
                </a:cubicBezTo>
                <a:cubicBezTo>
                  <a:pt x="14970" y="5093"/>
                  <a:pt x="14970" y="5087"/>
                  <a:pt x="14970" y="5081"/>
                </a:cubicBezTo>
                <a:cubicBezTo>
                  <a:pt x="14976" y="5075"/>
                  <a:pt x="14976" y="5069"/>
                  <a:pt x="14976" y="5063"/>
                </a:cubicBezTo>
                <a:cubicBezTo>
                  <a:pt x="14982" y="5058"/>
                  <a:pt x="14982" y="5058"/>
                  <a:pt x="14982" y="5052"/>
                </a:cubicBezTo>
                <a:cubicBezTo>
                  <a:pt x="14982" y="5046"/>
                  <a:pt x="14982" y="5040"/>
                  <a:pt x="14988" y="5034"/>
                </a:cubicBezTo>
                <a:cubicBezTo>
                  <a:pt x="14994" y="5034"/>
                  <a:pt x="15000" y="5034"/>
                  <a:pt x="15000" y="5034"/>
                </a:cubicBezTo>
                <a:cubicBezTo>
                  <a:pt x="15005" y="5034"/>
                  <a:pt x="15012" y="5034"/>
                  <a:pt x="15017" y="5034"/>
                </a:cubicBezTo>
                <a:cubicBezTo>
                  <a:pt x="15023" y="5034"/>
                  <a:pt x="15029" y="5028"/>
                  <a:pt x="15041" y="5022"/>
                </a:cubicBezTo>
                <a:cubicBezTo>
                  <a:pt x="15047" y="5022"/>
                  <a:pt x="15047" y="5022"/>
                  <a:pt x="15053" y="5022"/>
                </a:cubicBezTo>
                <a:cubicBezTo>
                  <a:pt x="15059" y="5022"/>
                  <a:pt x="15059" y="5010"/>
                  <a:pt x="15059" y="5010"/>
                </a:cubicBezTo>
                <a:cubicBezTo>
                  <a:pt x="15065" y="5010"/>
                  <a:pt x="15071" y="5010"/>
                  <a:pt x="15071" y="5010"/>
                </a:cubicBezTo>
                <a:cubicBezTo>
                  <a:pt x="15083" y="5010"/>
                  <a:pt x="15089" y="5010"/>
                  <a:pt x="15094" y="5010"/>
                </a:cubicBezTo>
                <a:cubicBezTo>
                  <a:pt x="15100" y="5010"/>
                  <a:pt x="15100" y="5016"/>
                  <a:pt x="15106" y="5016"/>
                </a:cubicBezTo>
                <a:cubicBezTo>
                  <a:pt x="15118" y="5016"/>
                  <a:pt x="15130" y="5010"/>
                  <a:pt x="15142" y="5010"/>
                </a:cubicBezTo>
                <a:cubicBezTo>
                  <a:pt x="15142" y="5028"/>
                  <a:pt x="15142" y="5028"/>
                  <a:pt x="15142" y="5028"/>
                </a:cubicBezTo>
                <a:lnTo>
                  <a:pt x="15136" y="5034"/>
                </a:lnTo>
                <a:cubicBezTo>
                  <a:pt x="15136" y="5099"/>
                  <a:pt x="15136" y="5099"/>
                  <a:pt x="15136" y="5099"/>
                </a:cubicBezTo>
                <a:cubicBezTo>
                  <a:pt x="15136" y="5105"/>
                  <a:pt x="15136" y="5111"/>
                  <a:pt x="15130" y="5111"/>
                </a:cubicBezTo>
                <a:cubicBezTo>
                  <a:pt x="15124" y="5111"/>
                  <a:pt x="15124" y="5117"/>
                  <a:pt x="15118" y="5117"/>
                </a:cubicBezTo>
                <a:cubicBezTo>
                  <a:pt x="15112" y="5117"/>
                  <a:pt x="15112" y="5117"/>
                  <a:pt x="15106" y="5117"/>
                </a:cubicBezTo>
                <a:cubicBezTo>
                  <a:pt x="15100" y="5117"/>
                  <a:pt x="15100" y="5123"/>
                  <a:pt x="15094" y="5123"/>
                </a:cubicBezTo>
                <a:cubicBezTo>
                  <a:pt x="15089" y="5129"/>
                  <a:pt x="15089" y="5135"/>
                  <a:pt x="15089" y="5135"/>
                </a:cubicBezTo>
                <a:cubicBezTo>
                  <a:pt x="15083" y="5141"/>
                  <a:pt x="15077" y="5146"/>
                  <a:pt x="15077" y="5152"/>
                </a:cubicBezTo>
                <a:cubicBezTo>
                  <a:pt x="15077" y="5158"/>
                  <a:pt x="15077" y="5164"/>
                  <a:pt x="15077" y="5170"/>
                </a:cubicBezTo>
                <a:cubicBezTo>
                  <a:pt x="15083" y="5176"/>
                  <a:pt x="15077" y="5182"/>
                  <a:pt x="15083" y="5188"/>
                </a:cubicBezTo>
                <a:cubicBezTo>
                  <a:pt x="15083" y="5188"/>
                  <a:pt x="15089" y="5188"/>
                  <a:pt x="15094" y="5188"/>
                </a:cubicBezTo>
                <a:cubicBezTo>
                  <a:pt x="15183" y="5188"/>
                  <a:pt x="15183" y="5188"/>
                  <a:pt x="15183" y="5188"/>
                </a:cubicBezTo>
                <a:cubicBezTo>
                  <a:pt x="15183" y="5176"/>
                  <a:pt x="15183" y="5164"/>
                  <a:pt x="15189" y="5152"/>
                </a:cubicBezTo>
                <a:cubicBezTo>
                  <a:pt x="15189" y="5146"/>
                  <a:pt x="15189" y="5141"/>
                  <a:pt x="15195" y="5141"/>
                </a:cubicBezTo>
                <a:cubicBezTo>
                  <a:pt x="15195" y="5135"/>
                  <a:pt x="15201" y="5135"/>
                  <a:pt x="15201" y="5129"/>
                </a:cubicBezTo>
                <a:cubicBezTo>
                  <a:pt x="15201" y="5123"/>
                  <a:pt x="15201" y="5123"/>
                  <a:pt x="15201" y="5117"/>
                </a:cubicBezTo>
                <a:cubicBezTo>
                  <a:pt x="15201" y="5111"/>
                  <a:pt x="15201" y="5105"/>
                  <a:pt x="15201" y="5105"/>
                </a:cubicBezTo>
                <a:cubicBezTo>
                  <a:pt x="15195" y="5093"/>
                  <a:pt x="15189" y="5099"/>
                  <a:pt x="15178" y="5093"/>
                </a:cubicBezTo>
                <a:cubicBezTo>
                  <a:pt x="15178" y="5028"/>
                  <a:pt x="15178" y="5028"/>
                  <a:pt x="15178" y="5028"/>
                </a:cubicBezTo>
                <a:cubicBezTo>
                  <a:pt x="15189" y="5028"/>
                  <a:pt x="15195" y="5028"/>
                  <a:pt x="15201" y="5028"/>
                </a:cubicBezTo>
                <a:cubicBezTo>
                  <a:pt x="15213" y="5028"/>
                  <a:pt x="15213" y="5028"/>
                  <a:pt x="15213" y="5028"/>
                </a:cubicBezTo>
                <a:cubicBezTo>
                  <a:pt x="15219" y="5028"/>
                  <a:pt x="15225" y="5022"/>
                  <a:pt x="15225" y="5022"/>
                </a:cubicBezTo>
                <a:cubicBezTo>
                  <a:pt x="15231" y="5016"/>
                  <a:pt x="15231" y="5010"/>
                  <a:pt x="15237" y="5010"/>
                </a:cubicBezTo>
                <a:cubicBezTo>
                  <a:pt x="15243" y="5004"/>
                  <a:pt x="15243" y="4998"/>
                  <a:pt x="15249" y="4998"/>
                </a:cubicBezTo>
                <a:cubicBezTo>
                  <a:pt x="15255" y="4998"/>
                  <a:pt x="15266" y="4998"/>
                  <a:pt x="15272" y="4992"/>
                </a:cubicBezTo>
                <a:cubicBezTo>
                  <a:pt x="15278" y="4992"/>
                  <a:pt x="15290" y="4992"/>
                  <a:pt x="15296" y="4992"/>
                </a:cubicBezTo>
                <a:cubicBezTo>
                  <a:pt x="15308" y="4992"/>
                  <a:pt x="15308" y="4992"/>
                  <a:pt x="15308" y="4992"/>
                </a:cubicBezTo>
                <a:cubicBezTo>
                  <a:pt x="15314" y="4992"/>
                  <a:pt x="15320" y="4992"/>
                  <a:pt x="15320" y="4992"/>
                </a:cubicBezTo>
                <a:cubicBezTo>
                  <a:pt x="15332" y="4992"/>
                  <a:pt x="15337" y="4998"/>
                  <a:pt x="15344" y="4998"/>
                </a:cubicBezTo>
                <a:cubicBezTo>
                  <a:pt x="15349" y="4998"/>
                  <a:pt x="15349" y="4998"/>
                  <a:pt x="15355" y="4998"/>
                </a:cubicBezTo>
                <a:cubicBezTo>
                  <a:pt x="15361" y="4998"/>
                  <a:pt x="15361" y="4992"/>
                  <a:pt x="15367" y="4992"/>
                </a:cubicBezTo>
                <a:cubicBezTo>
                  <a:pt x="15373" y="4986"/>
                  <a:pt x="15373" y="4980"/>
                  <a:pt x="15373" y="4980"/>
                </a:cubicBezTo>
                <a:cubicBezTo>
                  <a:pt x="15379" y="4975"/>
                  <a:pt x="15379" y="4975"/>
                  <a:pt x="15379" y="4969"/>
                </a:cubicBezTo>
                <a:cubicBezTo>
                  <a:pt x="15391" y="4969"/>
                  <a:pt x="15397" y="4969"/>
                  <a:pt x="15403" y="4969"/>
                </a:cubicBezTo>
                <a:cubicBezTo>
                  <a:pt x="15409" y="4969"/>
                  <a:pt x="15409" y="4963"/>
                  <a:pt x="15415" y="4963"/>
                </a:cubicBezTo>
                <a:cubicBezTo>
                  <a:pt x="15421" y="4963"/>
                  <a:pt x="15426" y="4963"/>
                  <a:pt x="15438" y="4963"/>
                </a:cubicBezTo>
                <a:cubicBezTo>
                  <a:pt x="15444" y="4963"/>
                  <a:pt x="15444" y="4963"/>
                  <a:pt x="15450" y="4963"/>
                </a:cubicBezTo>
                <a:cubicBezTo>
                  <a:pt x="15450" y="4957"/>
                  <a:pt x="15456" y="4963"/>
                  <a:pt x="15462" y="4963"/>
                </a:cubicBezTo>
                <a:cubicBezTo>
                  <a:pt x="15468" y="4957"/>
                  <a:pt x="15468" y="4951"/>
                  <a:pt x="15468" y="4951"/>
                </a:cubicBezTo>
                <a:cubicBezTo>
                  <a:pt x="15474" y="4945"/>
                  <a:pt x="15474" y="4939"/>
                  <a:pt x="15480" y="4939"/>
                </a:cubicBezTo>
                <a:cubicBezTo>
                  <a:pt x="15486" y="4939"/>
                  <a:pt x="15486" y="4939"/>
                  <a:pt x="15492" y="4939"/>
                </a:cubicBezTo>
                <a:cubicBezTo>
                  <a:pt x="15498" y="4933"/>
                  <a:pt x="15498" y="4933"/>
                  <a:pt x="15504" y="4927"/>
                </a:cubicBezTo>
                <a:cubicBezTo>
                  <a:pt x="15510" y="4927"/>
                  <a:pt x="15510" y="4927"/>
                  <a:pt x="15515" y="4921"/>
                </a:cubicBezTo>
                <a:cubicBezTo>
                  <a:pt x="15515" y="4921"/>
                  <a:pt x="15515" y="4915"/>
                  <a:pt x="15521" y="4909"/>
                </a:cubicBezTo>
                <a:cubicBezTo>
                  <a:pt x="15527" y="4909"/>
                  <a:pt x="15527" y="4903"/>
                  <a:pt x="15527" y="4897"/>
                </a:cubicBezTo>
                <a:cubicBezTo>
                  <a:pt x="15533" y="4897"/>
                  <a:pt x="15539" y="4892"/>
                  <a:pt x="15539" y="4892"/>
                </a:cubicBezTo>
                <a:cubicBezTo>
                  <a:pt x="15545" y="4886"/>
                  <a:pt x="15545" y="4886"/>
                  <a:pt x="15551" y="4886"/>
                </a:cubicBezTo>
                <a:cubicBezTo>
                  <a:pt x="15557" y="4886"/>
                  <a:pt x="15563" y="4886"/>
                  <a:pt x="15563" y="4886"/>
                </a:cubicBezTo>
                <a:cubicBezTo>
                  <a:pt x="15569" y="4880"/>
                  <a:pt x="15569" y="4886"/>
                  <a:pt x="15575" y="4886"/>
                </a:cubicBezTo>
                <a:cubicBezTo>
                  <a:pt x="15587" y="4880"/>
                  <a:pt x="15592" y="4874"/>
                  <a:pt x="15598" y="4868"/>
                </a:cubicBezTo>
                <a:cubicBezTo>
                  <a:pt x="15604" y="4868"/>
                  <a:pt x="15598" y="4862"/>
                  <a:pt x="15604" y="4856"/>
                </a:cubicBezTo>
                <a:cubicBezTo>
                  <a:pt x="15604" y="4856"/>
                  <a:pt x="15610" y="4856"/>
                  <a:pt x="15616" y="4850"/>
                </a:cubicBezTo>
                <a:cubicBezTo>
                  <a:pt x="15622" y="4850"/>
                  <a:pt x="15622" y="4844"/>
                  <a:pt x="15628" y="4838"/>
                </a:cubicBezTo>
                <a:cubicBezTo>
                  <a:pt x="15628" y="4838"/>
                  <a:pt x="15634" y="4832"/>
                  <a:pt x="15634" y="4826"/>
                </a:cubicBezTo>
                <a:cubicBezTo>
                  <a:pt x="15640" y="4826"/>
                  <a:pt x="15640" y="4820"/>
                  <a:pt x="15646" y="4814"/>
                </a:cubicBezTo>
                <a:cubicBezTo>
                  <a:pt x="15646" y="4814"/>
                  <a:pt x="15646" y="4809"/>
                  <a:pt x="15646" y="4803"/>
                </a:cubicBezTo>
                <a:lnTo>
                  <a:pt x="15652" y="4797"/>
                </a:lnTo>
                <a:cubicBezTo>
                  <a:pt x="15658" y="4785"/>
                  <a:pt x="15670" y="4785"/>
                  <a:pt x="15676" y="4773"/>
                </a:cubicBezTo>
                <a:cubicBezTo>
                  <a:pt x="15681" y="4761"/>
                  <a:pt x="15687" y="4749"/>
                  <a:pt x="15693" y="4737"/>
                </a:cubicBezTo>
                <a:cubicBezTo>
                  <a:pt x="15693" y="4731"/>
                  <a:pt x="15693" y="4731"/>
                  <a:pt x="15693" y="4726"/>
                </a:cubicBezTo>
                <a:cubicBezTo>
                  <a:pt x="15699" y="4720"/>
                  <a:pt x="15705" y="4720"/>
                  <a:pt x="15705" y="4714"/>
                </a:cubicBezTo>
                <a:cubicBezTo>
                  <a:pt x="15711" y="4708"/>
                  <a:pt x="15711" y="4708"/>
                  <a:pt x="15717" y="4702"/>
                </a:cubicBezTo>
                <a:cubicBezTo>
                  <a:pt x="15717" y="4696"/>
                  <a:pt x="15723" y="4696"/>
                  <a:pt x="15729" y="4690"/>
                </a:cubicBezTo>
                <a:cubicBezTo>
                  <a:pt x="15735" y="4690"/>
                  <a:pt x="15741" y="4684"/>
                  <a:pt x="15741" y="4684"/>
                </a:cubicBezTo>
                <a:cubicBezTo>
                  <a:pt x="15747" y="4678"/>
                  <a:pt x="15753" y="4678"/>
                  <a:pt x="15753" y="4672"/>
                </a:cubicBezTo>
                <a:cubicBezTo>
                  <a:pt x="15753" y="4666"/>
                  <a:pt x="15753" y="4660"/>
                  <a:pt x="15753" y="4654"/>
                </a:cubicBezTo>
                <a:cubicBezTo>
                  <a:pt x="15759" y="4654"/>
                  <a:pt x="15759" y="4648"/>
                  <a:pt x="15759" y="4642"/>
                </a:cubicBezTo>
                <a:cubicBezTo>
                  <a:pt x="15759" y="4637"/>
                  <a:pt x="15759" y="4637"/>
                  <a:pt x="15759" y="4631"/>
                </a:cubicBezTo>
                <a:cubicBezTo>
                  <a:pt x="15759" y="4631"/>
                  <a:pt x="15764" y="4625"/>
                  <a:pt x="15764" y="4619"/>
                </a:cubicBezTo>
                <a:cubicBezTo>
                  <a:pt x="15764" y="4619"/>
                  <a:pt x="15764" y="4613"/>
                  <a:pt x="15764" y="4607"/>
                </a:cubicBezTo>
                <a:cubicBezTo>
                  <a:pt x="15770" y="4601"/>
                  <a:pt x="15776" y="4601"/>
                  <a:pt x="15782" y="4601"/>
                </a:cubicBezTo>
                <a:cubicBezTo>
                  <a:pt x="15788" y="4595"/>
                  <a:pt x="15794" y="4589"/>
                  <a:pt x="15800" y="4577"/>
                </a:cubicBezTo>
                <a:cubicBezTo>
                  <a:pt x="15806" y="4565"/>
                  <a:pt x="15818" y="4560"/>
                  <a:pt x="15818" y="4548"/>
                </a:cubicBezTo>
                <a:cubicBezTo>
                  <a:pt x="15818" y="4536"/>
                  <a:pt x="15812" y="4536"/>
                  <a:pt x="15812" y="4530"/>
                </a:cubicBezTo>
                <a:cubicBezTo>
                  <a:pt x="15806" y="4524"/>
                  <a:pt x="15806" y="4518"/>
                  <a:pt x="15800" y="4518"/>
                </a:cubicBezTo>
                <a:cubicBezTo>
                  <a:pt x="15800" y="4518"/>
                  <a:pt x="15794" y="4518"/>
                  <a:pt x="15788" y="4518"/>
                </a:cubicBezTo>
                <a:cubicBezTo>
                  <a:pt x="15782" y="4518"/>
                  <a:pt x="15776" y="4518"/>
                  <a:pt x="15764" y="4512"/>
                </a:cubicBezTo>
                <a:cubicBezTo>
                  <a:pt x="15764" y="4506"/>
                  <a:pt x="15764" y="4500"/>
                  <a:pt x="15764" y="4494"/>
                </a:cubicBezTo>
                <a:cubicBezTo>
                  <a:pt x="15764" y="4488"/>
                  <a:pt x="15764" y="4482"/>
                  <a:pt x="15764" y="4482"/>
                </a:cubicBezTo>
                <a:cubicBezTo>
                  <a:pt x="15764" y="4476"/>
                  <a:pt x="15764" y="4471"/>
                  <a:pt x="15764" y="4471"/>
                </a:cubicBezTo>
                <a:cubicBezTo>
                  <a:pt x="15788" y="4471"/>
                  <a:pt x="15788" y="4471"/>
                  <a:pt x="15788" y="4471"/>
                </a:cubicBezTo>
                <a:cubicBezTo>
                  <a:pt x="15788" y="4465"/>
                  <a:pt x="15788" y="4459"/>
                  <a:pt x="15788" y="4459"/>
                </a:cubicBezTo>
                <a:cubicBezTo>
                  <a:pt x="15782" y="4453"/>
                  <a:pt x="15776" y="4453"/>
                  <a:pt x="15776" y="4447"/>
                </a:cubicBezTo>
                <a:cubicBezTo>
                  <a:pt x="15776" y="4435"/>
                  <a:pt x="15782" y="4423"/>
                  <a:pt x="15776" y="4411"/>
                </a:cubicBezTo>
                <a:cubicBezTo>
                  <a:pt x="15776" y="4405"/>
                  <a:pt x="15776" y="4405"/>
                  <a:pt x="15776" y="4399"/>
                </a:cubicBezTo>
                <a:cubicBezTo>
                  <a:pt x="15776" y="4394"/>
                  <a:pt x="15770" y="4394"/>
                  <a:pt x="15764" y="4387"/>
                </a:cubicBezTo>
                <a:cubicBezTo>
                  <a:pt x="15764" y="4382"/>
                  <a:pt x="15759" y="4387"/>
                  <a:pt x="15753" y="4382"/>
                </a:cubicBezTo>
                <a:cubicBezTo>
                  <a:pt x="15753" y="4370"/>
                  <a:pt x="15759" y="4358"/>
                  <a:pt x="15759" y="4346"/>
                </a:cubicBezTo>
                <a:cubicBezTo>
                  <a:pt x="15759" y="4334"/>
                  <a:pt x="15753" y="4322"/>
                  <a:pt x="15747" y="4310"/>
                </a:cubicBezTo>
                <a:cubicBezTo>
                  <a:pt x="15747" y="4305"/>
                  <a:pt x="15741" y="4299"/>
                  <a:pt x="15735" y="4287"/>
                </a:cubicBezTo>
                <a:cubicBezTo>
                  <a:pt x="15723" y="4281"/>
                  <a:pt x="15723" y="4269"/>
                  <a:pt x="15711" y="4263"/>
                </a:cubicBezTo>
                <a:cubicBezTo>
                  <a:pt x="15705" y="4263"/>
                  <a:pt x="15705" y="4257"/>
                  <a:pt x="15699" y="4257"/>
                </a:cubicBezTo>
                <a:cubicBezTo>
                  <a:pt x="15693" y="4251"/>
                  <a:pt x="15687" y="4257"/>
                  <a:pt x="15681" y="4257"/>
                </a:cubicBezTo>
                <a:cubicBezTo>
                  <a:pt x="15681" y="4251"/>
                  <a:pt x="15676" y="4251"/>
                  <a:pt x="15670" y="4245"/>
                </a:cubicBezTo>
                <a:cubicBezTo>
                  <a:pt x="15670" y="4245"/>
                  <a:pt x="15670" y="4239"/>
                  <a:pt x="15670" y="4233"/>
                </a:cubicBezTo>
                <a:cubicBezTo>
                  <a:pt x="15670" y="4221"/>
                  <a:pt x="15670" y="4221"/>
                  <a:pt x="15670" y="4221"/>
                </a:cubicBezTo>
                <a:cubicBezTo>
                  <a:pt x="15670" y="4216"/>
                  <a:pt x="15676" y="4216"/>
                  <a:pt x="15676" y="4210"/>
                </a:cubicBezTo>
                <a:cubicBezTo>
                  <a:pt x="15681" y="4204"/>
                  <a:pt x="15687" y="4204"/>
                  <a:pt x="15687" y="4198"/>
                </a:cubicBezTo>
                <a:cubicBezTo>
                  <a:pt x="15693" y="4198"/>
                  <a:pt x="15699" y="4198"/>
                  <a:pt x="15699" y="4192"/>
                </a:cubicBezTo>
                <a:cubicBezTo>
                  <a:pt x="15699" y="4186"/>
                  <a:pt x="15699" y="4180"/>
                  <a:pt x="15699" y="4168"/>
                </a:cubicBezTo>
                <a:cubicBezTo>
                  <a:pt x="15699" y="4144"/>
                  <a:pt x="15699" y="4144"/>
                  <a:pt x="15699" y="4144"/>
                </a:cubicBezTo>
                <a:cubicBezTo>
                  <a:pt x="15735" y="4144"/>
                  <a:pt x="15735" y="4144"/>
                  <a:pt x="15735" y="4144"/>
                </a:cubicBezTo>
                <a:cubicBezTo>
                  <a:pt x="15735" y="4144"/>
                  <a:pt x="15741" y="4144"/>
                  <a:pt x="15741" y="4139"/>
                </a:cubicBezTo>
                <a:cubicBezTo>
                  <a:pt x="15747" y="4133"/>
                  <a:pt x="15747" y="4133"/>
                  <a:pt x="15753" y="4127"/>
                </a:cubicBezTo>
                <a:cubicBezTo>
                  <a:pt x="15753" y="4121"/>
                  <a:pt x="15753" y="4115"/>
                  <a:pt x="15759" y="4115"/>
                </a:cubicBezTo>
                <a:cubicBezTo>
                  <a:pt x="15759" y="4115"/>
                  <a:pt x="15764" y="4115"/>
                  <a:pt x="15770" y="4115"/>
                </a:cubicBezTo>
                <a:cubicBezTo>
                  <a:pt x="15770" y="4115"/>
                  <a:pt x="15776" y="4115"/>
                  <a:pt x="15782" y="4115"/>
                </a:cubicBezTo>
                <a:cubicBezTo>
                  <a:pt x="15782" y="4115"/>
                  <a:pt x="15788" y="4109"/>
                  <a:pt x="15794" y="4109"/>
                </a:cubicBezTo>
                <a:cubicBezTo>
                  <a:pt x="15806" y="4109"/>
                  <a:pt x="15806" y="4109"/>
                  <a:pt x="15806" y="4109"/>
                </a:cubicBezTo>
                <a:cubicBezTo>
                  <a:pt x="15818" y="4109"/>
                  <a:pt x="15824" y="4109"/>
                  <a:pt x="15836" y="4109"/>
                </a:cubicBezTo>
                <a:cubicBezTo>
                  <a:pt x="15842" y="4097"/>
                  <a:pt x="15842" y="4091"/>
                  <a:pt x="15842" y="4079"/>
                </a:cubicBezTo>
                <a:lnTo>
                  <a:pt x="15836" y="4073"/>
                </a:lnTo>
                <a:cubicBezTo>
                  <a:pt x="15782" y="4073"/>
                  <a:pt x="15782" y="4073"/>
                  <a:pt x="15782" y="4073"/>
                </a:cubicBezTo>
                <a:cubicBezTo>
                  <a:pt x="15776" y="4067"/>
                  <a:pt x="15776" y="4062"/>
                  <a:pt x="15776" y="4062"/>
                </a:cubicBezTo>
                <a:cubicBezTo>
                  <a:pt x="15770" y="4050"/>
                  <a:pt x="15764" y="4044"/>
                  <a:pt x="15759" y="4038"/>
                </a:cubicBezTo>
                <a:cubicBezTo>
                  <a:pt x="15717" y="4038"/>
                  <a:pt x="15717" y="4038"/>
                  <a:pt x="15717" y="4038"/>
                </a:cubicBezTo>
                <a:cubicBezTo>
                  <a:pt x="15717" y="4044"/>
                  <a:pt x="15711" y="4050"/>
                  <a:pt x="15711" y="4062"/>
                </a:cubicBezTo>
                <a:cubicBezTo>
                  <a:pt x="15711" y="4067"/>
                  <a:pt x="15711" y="4067"/>
                  <a:pt x="15711" y="4073"/>
                </a:cubicBezTo>
                <a:lnTo>
                  <a:pt x="15705" y="4079"/>
                </a:lnTo>
                <a:cubicBezTo>
                  <a:pt x="15699" y="4079"/>
                  <a:pt x="15699" y="4085"/>
                  <a:pt x="15693" y="4085"/>
                </a:cubicBezTo>
                <a:cubicBezTo>
                  <a:pt x="15693" y="4085"/>
                  <a:pt x="15687" y="4079"/>
                  <a:pt x="15681" y="4079"/>
                </a:cubicBezTo>
                <a:cubicBezTo>
                  <a:pt x="15681" y="4079"/>
                  <a:pt x="15676" y="4079"/>
                  <a:pt x="15670" y="4079"/>
                </a:cubicBezTo>
                <a:cubicBezTo>
                  <a:pt x="15670" y="4020"/>
                  <a:pt x="15670" y="4020"/>
                  <a:pt x="15670" y="4020"/>
                </a:cubicBezTo>
                <a:cubicBezTo>
                  <a:pt x="15598" y="4020"/>
                  <a:pt x="15598" y="4020"/>
                  <a:pt x="15598" y="4020"/>
                </a:cubicBezTo>
                <a:cubicBezTo>
                  <a:pt x="15587" y="4020"/>
                  <a:pt x="15581" y="4008"/>
                  <a:pt x="15581" y="3996"/>
                </a:cubicBezTo>
                <a:cubicBezTo>
                  <a:pt x="15581" y="3984"/>
                  <a:pt x="15581" y="3978"/>
                  <a:pt x="15581" y="3973"/>
                </a:cubicBezTo>
                <a:cubicBezTo>
                  <a:pt x="15581" y="3973"/>
                  <a:pt x="15587" y="3967"/>
                  <a:pt x="15587" y="3961"/>
                </a:cubicBezTo>
                <a:cubicBezTo>
                  <a:pt x="15592" y="3961"/>
                  <a:pt x="15592" y="3955"/>
                  <a:pt x="15598" y="3955"/>
                </a:cubicBezTo>
                <a:cubicBezTo>
                  <a:pt x="15604" y="3949"/>
                  <a:pt x="15610" y="3949"/>
                  <a:pt x="15610" y="3949"/>
                </a:cubicBezTo>
                <a:cubicBezTo>
                  <a:pt x="15628" y="3949"/>
                  <a:pt x="15634" y="3949"/>
                  <a:pt x="15646" y="3949"/>
                </a:cubicBezTo>
                <a:cubicBezTo>
                  <a:pt x="15652" y="3949"/>
                  <a:pt x="15652" y="3949"/>
                  <a:pt x="15658" y="3949"/>
                </a:cubicBezTo>
                <a:cubicBezTo>
                  <a:pt x="15664" y="3949"/>
                  <a:pt x="15664" y="3949"/>
                  <a:pt x="15670" y="3949"/>
                </a:cubicBezTo>
                <a:cubicBezTo>
                  <a:pt x="15670" y="3943"/>
                  <a:pt x="15670" y="3937"/>
                  <a:pt x="15670" y="3937"/>
                </a:cubicBezTo>
                <a:cubicBezTo>
                  <a:pt x="15670" y="3931"/>
                  <a:pt x="15676" y="3925"/>
                  <a:pt x="15676" y="3925"/>
                </a:cubicBezTo>
                <a:cubicBezTo>
                  <a:pt x="15681" y="3919"/>
                  <a:pt x="15681" y="3913"/>
                  <a:pt x="15687" y="3913"/>
                </a:cubicBezTo>
                <a:cubicBezTo>
                  <a:pt x="15693" y="3907"/>
                  <a:pt x="15693" y="3913"/>
                  <a:pt x="15699" y="3907"/>
                </a:cubicBezTo>
                <a:cubicBezTo>
                  <a:pt x="15705" y="3907"/>
                  <a:pt x="15705" y="3901"/>
                  <a:pt x="15711" y="3901"/>
                </a:cubicBezTo>
                <a:cubicBezTo>
                  <a:pt x="15717" y="3901"/>
                  <a:pt x="15729" y="3901"/>
                  <a:pt x="15735" y="3901"/>
                </a:cubicBezTo>
                <a:cubicBezTo>
                  <a:pt x="15741" y="3901"/>
                  <a:pt x="15741" y="3901"/>
                  <a:pt x="15747" y="3901"/>
                </a:cubicBezTo>
                <a:cubicBezTo>
                  <a:pt x="15753" y="3901"/>
                  <a:pt x="15753" y="3895"/>
                  <a:pt x="15753" y="3889"/>
                </a:cubicBezTo>
                <a:cubicBezTo>
                  <a:pt x="15759" y="3889"/>
                  <a:pt x="15764" y="3884"/>
                  <a:pt x="15764" y="3884"/>
                </a:cubicBezTo>
                <a:cubicBezTo>
                  <a:pt x="15770" y="3878"/>
                  <a:pt x="15770" y="3872"/>
                  <a:pt x="15776" y="3872"/>
                </a:cubicBezTo>
                <a:cubicBezTo>
                  <a:pt x="15782" y="3866"/>
                  <a:pt x="15782" y="3860"/>
                  <a:pt x="15788" y="3860"/>
                </a:cubicBezTo>
                <a:cubicBezTo>
                  <a:pt x="15794" y="3854"/>
                  <a:pt x="15794" y="3848"/>
                  <a:pt x="15806" y="3848"/>
                </a:cubicBezTo>
                <a:cubicBezTo>
                  <a:pt x="15812" y="3848"/>
                  <a:pt x="15812" y="3848"/>
                  <a:pt x="15812" y="3848"/>
                </a:cubicBezTo>
                <a:cubicBezTo>
                  <a:pt x="15812" y="3848"/>
                  <a:pt x="15818" y="3848"/>
                  <a:pt x="15818" y="3854"/>
                </a:cubicBezTo>
                <a:cubicBezTo>
                  <a:pt x="15824" y="3866"/>
                  <a:pt x="15824" y="3866"/>
                  <a:pt x="15824" y="3866"/>
                </a:cubicBezTo>
                <a:cubicBezTo>
                  <a:pt x="15818" y="3866"/>
                  <a:pt x="15818" y="3872"/>
                  <a:pt x="15818" y="3878"/>
                </a:cubicBezTo>
                <a:cubicBezTo>
                  <a:pt x="15812" y="3878"/>
                  <a:pt x="15806" y="3878"/>
                  <a:pt x="15806" y="3884"/>
                </a:cubicBezTo>
                <a:cubicBezTo>
                  <a:pt x="15800" y="3889"/>
                  <a:pt x="15800" y="3901"/>
                  <a:pt x="15800" y="3907"/>
                </a:cubicBezTo>
                <a:cubicBezTo>
                  <a:pt x="15800" y="3919"/>
                  <a:pt x="15788" y="3919"/>
                  <a:pt x="15782" y="3931"/>
                </a:cubicBezTo>
                <a:cubicBezTo>
                  <a:pt x="15776" y="3931"/>
                  <a:pt x="15776" y="3937"/>
                  <a:pt x="15770" y="3943"/>
                </a:cubicBezTo>
                <a:cubicBezTo>
                  <a:pt x="15770" y="3943"/>
                  <a:pt x="15764" y="3943"/>
                  <a:pt x="15759" y="3949"/>
                </a:cubicBezTo>
                <a:cubicBezTo>
                  <a:pt x="15759" y="3955"/>
                  <a:pt x="15759" y="3955"/>
                  <a:pt x="15759" y="3961"/>
                </a:cubicBezTo>
                <a:cubicBezTo>
                  <a:pt x="15759" y="3973"/>
                  <a:pt x="15759" y="3973"/>
                  <a:pt x="15759" y="3973"/>
                </a:cubicBezTo>
                <a:cubicBezTo>
                  <a:pt x="15764" y="3973"/>
                  <a:pt x="15770" y="3967"/>
                  <a:pt x="15770" y="3967"/>
                </a:cubicBezTo>
                <a:cubicBezTo>
                  <a:pt x="15776" y="3961"/>
                  <a:pt x="15776" y="3961"/>
                  <a:pt x="15782" y="3955"/>
                </a:cubicBezTo>
                <a:cubicBezTo>
                  <a:pt x="15836" y="3955"/>
                  <a:pt x="15836" y="3955"/>
                  <a:pt x="15836" y="3955"/>
                </a:cubicBezTo>
                <a:cubicBezTo>
                  <a:pt x="15842" y="3955"/>
                  <a:pt x="15847" y="3949"/>
                  <a:pt x="15853" y="3949"/>
                </a:cubicBezTo>
                <a:cubicBezTo>
                  <a:pt x="15859" y="3943"/>
                  <a:pt x="15865" y="3931"/>
                  <a:pt x="15871" y="3925"/>
                </a:cubicBezTo>
                <a:cubicBezTo>
                  <a:pt x="15877" y="3925"/>
                  <a:pt x="15877" y="3919"/>
                  <a:pt x="15883" y="3913"/>
                </a:cubicBezTo>
                <a:lnTo>
                  <a:pt x="15889" y="3913"/>
                </a:lnTo>
                <a:cubicBezTo>
                  <a:pt x="15895" y="3913"/>
                  <a:pt x="15901" y="3907"/>
                  <a:pt x="15901" y="3907"/>
                </a:cubicBezTo>
                <a:cubicBezTo>
                  <a:pt x="15919" y="3907"/>
                  <a:pt x="15925" y="3913"/>
                  <a:pt x="15936" y="3919"/>
                </a:cubicBezTo>
                <a:cubicBezTo>
                  <a:pt x="15942" y="3919"/>
                  <a:pt x="15948" y="3919"/>
                  <a:pt x="15948" y="3919"/>
                </a:cubicBezTo>
                <a:cubicBezTo>
                  <a:pt x="15960" y="3919"/>
                  <a:pt x="15966" y="3919"/>
                  <a:pt x="15972" y="3925"/>
                </a:cubicBezTo>
                <a:cubicBezTo>
                  <a:pt x="15978" y="3931"/>
                  <a:pt x="15978" y="3931"/>
                  <a:pt x="15984" y="3931"/>
                </a:cubicBezTo>
                <a:cubicBezTo>
                  <a:pt x="15990" y="3937"/>
                  <a:pt x="15990" y="3949"/>
                  <a:pt x="15990" y="3955"/>
                </a:cubicBezTo>
                <a:cubicBezTo>
                  <a:pt x="15990" y="3967"/>
                  <a:pt x="15990" y="3967"/>
                  <a:pt x="15990" y="3967"/>
                </a:cubicBezTo>
                <a:cubicBezTo>
                  <a:pt x="15990" y="3973"/>
                  <a:pt x="15984" y="3973"/>
                  <a:pt x="15984" y="3978"/>
                </a:cubicBezTo>
                <a:cubicBezTo>
                  <a:pt x="15978" y="3984"/>
                  <a:pt x="15972" y="3984"/>
                  <a:pt x="15972" y="3990"/>
                </a:cubicBezTo>
                <a:cubicBezTo>
                  <a:pt x="15972" y="3990"/>
                  <a:pt x="15972" y="3996"/>
                  <a:pt x="15972" y="4002"/>
                </a:cubicBezTo>
                <a:cubicBezTo>
                  <a:pt x="15966" y="4008"/>
                  <a:pt x="15960" y="4008"/>
                  <a:pt x="15960" y="4020"/>
                </a:cubicBezTo>
                <a:cubicBezTo>
                  <a:pt x="15960" y="4026"/>
                  <a:pt x="15960" y="4032"/>
                  <a:pt x="15966" y="4044"/>
                </a:cubicBezTo>
                <a:cubicBezTo>
                  <a:pt x="15984" y="4044"/>
                  <a:pt x="15984" y="4044"/>
                  <a:pt x="15984" y="4044"/>
                </a:cubicBezTo>
                <a:cubicBezTo>
                  <a:pt x="15996" y="4038"/>
                  <a:pt x="15996" y="4038"/>
                  <a:pt x="15996" y="4038"/>
                </a:cubicBezTo>
                <a:cubicBezTo>
                  <a:pt x="16002" y="4038"/>
                  <a:pt x="16008" y="4032"/>
                  <a:pt x="16014" y="4032"/>
                </a:cubicBezTo>
                <a:cubicBezTo>
                  <a:pt x="16014" y="4032"/>
                  <a:pt x="16019" y="4032"/>
                  <a:pt x="16025" y="4032"/>
                </a:cubicBezTo>
                <a:cubicBezTo>
                  <a:pt x="16031" y="4038"/>
                  <a:pt x="16037" y="4044"/>
                  <a:pt x="16043" y="4050"/>
                </a:cubicBezTo>
                <a:cubicBezTo>
                  <a:pt x="16043" y="4055"/>
                  <a:pt x="16043" y="4062"/>
                  <a:pt x="16049" y="4062"/>
                </a:cubicBezTo>
                <a:cubicBezTo>
                  <a:pt x="16049" y="4073"/>
                  <a:pt x="16049" y="4079"/>
                  <a:pt x="16049" y="4085"/>
                </a:cubicBezTo>
                <a:cubicBezTo>
                  <a:pt x="16055" y="4091"/>
                  <a:pt x="16055" y="4091"/>
                  <a:pt x="16055" y="4097"/>
                </a:cubicBezTo>
                <a:cubicBezTo>
                  <a:pt x="16055" y="4103"/>
                  <a:pt x="16061" y="4103"/>
                  <a:pt x="16061" y="4109"/>
                </a:cubicBezTo>
                <a:cubicBezTo>
                  <a:pt x="16061" y="4115"/>
                  <a:pt x="16073" y="4115"/>
                  <a:pt x="16073" y="4127"/>
                </a:cubicBezTo>
                <a:cubicBezTo>
                  <a:pt x="16073" y="4186"/>
                  <a:pt x="16073" y="4186"/>
                  <a:pt x="16073" y="4186"/>
                </a:cubicBezTo>
                <a:cubicBezTo>
                  <a:pt x="16073" y="4192"/>
                  <a:pt x="16067" y="4198"/>
                  <a:pt x="16061" y="4198"/>
                </a:cubicBezTo>
                <a:cubicBezTo>
                  <a:pt x="16055" y="4204"/>
                  <a:pt x="16049" y="4204"/>
                  <a:pt x="16049" y="4210"/>
                </a:cubicBezTo>
                <a:cubicBezTo>
                  <a:pt x="16049" y="4210"/>
                  <a:pt x="16049" y="4216"/>
                  <a:pt x="16049" y="4221"/>
                </a:cubicBezTo>
                <a:cubicBezTo>
                  <a:pt x="16043" y="4228"/>
                  <a:pt x="16043" y="4228"/>
                  <a:pt x="16043" y="4233"/>
                </a:cubicBezTo>
                <a:cubicBezTo>
                  <a:pt x="16043" y="4263"/>
                  <a:pt x="16043" y="4263"/>
                  <a:pt x="16043" y="4263"/>
                </a:cubicBezTo>
                <a:cubicBezTo>
                  <a:pt x="16102" y="4263"/>
                  <a:pt x="16102" y="4263"/>
                  <a:pt x="16102" y="4263"/>
                </a:cubicBezTo>
                <a:cubicBezTo>
                  <a:pt x="16120" y="4263"/>
                  <a:pt x="16126" y="4251"/>
                  <a:pt x="16138" y="4245"/>
                </a:cubicBezTo>
                <a:cubicBezTo>
                  <a:pt x="16150" y="4239"/>
                  <a:pt x="16150" y="4239"/>
                  <a:pt x="16150" y="4239"/>
                </a:cubicBezTo>
                <a:cubicBezTo>
                  <a:pt x="16156" y="4239"/>
                  <a:pt x="16162" y="4233"/>
                  <a:pt x="16168" y="4233"/>
                </a:cubicBezTo>
                <a:cubicBezTo>
                  <a:pt x="16174" y="4228"/>
                  <a:pt x="16174" y="4221"/>
                  <a:pt x="16180" y="4221"/>
                </a:cubicBezTo>
                <a:cubicBezTo>
                  <a:pt x="16185" y="4221"/>
                  <a:pt x="16185" y="4221"/>
                  <a:pt x="16191" y="4216"/>
                </a:cubicBezTo>
                <a:cubicBezTo>
                  <a:pt x="16197" y="4216"/>
                  <a:pt x="16197" y="4216"/>
                  <a:pt x="16203" y="4210"/>
                </a:cubicBezTo>
                <a:cubicBezTo>
                  <a:pt x="16209" y="4210"/>
                  <a:pt x="16209" y="4204"/>
                  <a:pt x="16215" y="4204"/>
                </a:cubicBezTo>
                <a:cubicBezTo>
                  <a:pt x="16221" y="4204"/>
                  <a:pt x="16227" y="4204"/>
                  <a:pt x="16227" y="4204"/>
                </a:cubicBezTo>
                <a:cubicBezTo>
                  <a:pt x="16233" y="4204"/>
                  <a:pt x="16239" y="4198"/>
                  <a:pt x="16239" y="4192"/>
                </a:cubicBezTo>
                <a:lnTo>
                  <a:pt x="16239" y="4186"/>
                </a:lnTo>
                <a:cubicBezTo>
                  <a:pt x="16239" y="4174"/>
                  <a:pt x="16239" y="4168"/>
                  <a:pt x="16239" y="4162"/>
                </a:cubicBezTo>
                <a:cubicBezTo>
                  <a:pt x="16239" y="4156"/>
                  <a:pt x="16245" y="4150"/>
                  <a:pt x="16245" y="4144"/>
                </a:cubicBezTo>
                <a:cubicBezTo>
                  <a:pt x="16245" y="4144"/>
                  <a:pt x="16245" y="4139"/>
                  <a:pt x="16245" y="4133"/>
                </a:cubicBezTo>
                <a:cubicBezTo>
                  <a:pt x="16245" y="4103"/>
                  <a:pt x="16245" y="4103"/>
                  <a:pt x="16245" y="4103"/>
                </a:cubicBezTo>
                <a:cubicBezTo>
                  <a:pt x="16233" y="4103"/>
                  <a:pt x="16227" y="4103"/>
                  <a:pt x="16215" y="4097"/>
                </a:cubicBezTo>
                <a:cubicBezTo>
                  <a:pt x="16215" y="4091"/>
                  <a:pt x="16209" y="4085"/>
                  <a:pt x="16209" y="4079"/>
                </a:cubicBezTo>
                <a:cubicBezTo>
                  <a:pt x="16209" y="4073"/>
                  <a:pt x="16209" y="4062"/>
                  <a:pt x="16209" y="4055"/>
                </a:cubicBezTo>
                <a:cubicBezTo>
                  <a:pt x="16209" y="4050"/>
                  <a:pt x="16209" y="4050"/>
                  <a:pt x="16209" y="4044"/>
                </a:cubicBezTo>
                <a:cubicBezTo>
                  <a:pt x="16209" y="4038"/>
                  <a:pt x="16203" y="4038"/>
                  <a:pt x="16197" y="4038"/>
                </a:cubicBezTo>
                <a:cubicBezTo>
                  <a:pt x="16191" y="4038"/>
                  <a:pt x="16191" y="4032"/>
                  <a:pt x="16185" y="4032"/>
                </a:cubicBezTo>
                <a:cubicBezTo>
                  <a:pt x="16180" y="4026"/>
                  <a:pt x="16180" y="4020"/>
                  <a:pt x="16180" y="4020"/>
                </a:cubicBezTo>
                <a:cubicBezTo>
                  <a:pt x="16174" y="4014"/>
                  <a:pt x="16168" y="4014"/>
                  <a:pt x="16168" y="4014"/>
                </a:cubicBezTo>
                <a:cubicBezTo>
                  <a:pt x="16162" y="4008"/>
                  <a:pt x="16156" y="4008"/>
                  <a:pt x="16156" y="4002"/>
                </a:cubicBezTo>
                <a:cubicBezTo>
                  <a:pt x="16150" y="4002"/>
                  <a:pt x="16156" y="3996"/>
                  <a:pt x="16150" y="3990"/>
                </a:cubicBezTo>
                <a:cubicBezTo>
                  <a:pt x="16150" y="3990"/>
                  <a:pt x="16144" y="3984"/>
                  <a:pt x="16144" y="3978"/>
                </a:cubicBezTo>
                <a:cubicBezTo>
                  <a:pt x="16138" y="3973"/>
                  <a:pt x="16144" y="3973"/>
                  <a:pt x="16144" y="3961"/>
                </a:cubicBezTo>
                <a:cubicBezTo>
                  <a:pt x="16144" y="3949"/>
                  <a:pt x="16144" y="3943"/>
                  <a:pt x="16144" y="3931"/>
                </a:cubicBezTo>
                <a:cubicBezTo>
                  <a:pt x="16150" y="3925"/>
                  <a:pt x="16150" y="3925"/>
                  <a:pt x="16156" y="3919"/>
                </a:cubicBezTo>
                <a:cubicBezTo>
                  <a:pt x="16156" y="3919"/>
                  <a:pt x="16156" y="3913"/>
                  <a:pt x="16162" y="3907"/>
                </a:cubicBezTo>
                <a:cubicBezTo>
                  <a:pt x="16162" y="3907"/>
                  <a:pt x="16162" y="3901"/>
                  <a:pt x="16162" y="3895"/>
                </a:cubicBezTo>
                <a:cubicBezTo>
                  <a:pt x="16168" y="3895"/>
                  <a:pt x="16174" y="3901"/>
                  <a:pt x="16174" y="3895"/>
                </a:cubicBezTo>
                <a:cubicBezTo>
                  <a:pt x="16185" y="3895"/>
                  <a:pt x="16191" y="3895"/>
                  <a:pt x="16203" y="3889"/>
                </a:cubicBezTo>
                <a:cubicBezTo>
                  <a:pt x="16209" y="3889"/>
                  <a:pt x="16209" y="3889"/>
                  <a:pt x="16209" y="3889"/>
                </a:cubicBezTo>
                <a:cubicBezTo>
                  <a:pt x="16221" y="3889"/>
                  <a:pt x="16227" y="3889"/>
                  <a:pt x="16233" y="3889"/>
                </a:cubicBezTo>
                <a:cubicBezTo>
                  <a:pt x="16233" y="3789"/>
                  <a:pt x="16233" y="3789"/>
                  <a:pt x="16233" y="3789"/>
                </a:cubicBezTo>
                <a:cubicBezTo>
                  <a:pt x="16233" y="3783"/>
                  <a:pt x="16239" y="3783"/>
                  <a:pt x="16239" y="3777"/>
                </a:cubicBezTo>
                <a:cubicBezTo>
                  <a:pt x="16239" y="3777"/>
                  <a:pt x="16239" y="3771"/>
                  <a:pt x="16239" y="3765"/>
                </a:cubicBezTo>
                <a:cubicBezTo>
                  <a:pt x="16245" y="3765"/>
                  <a:pt x="16245" y="3759"/>
                  <a:pt x="16251" y="3753"/>
                </a:cubicBezTo>
                <a:cubicBezTo>
                  <a:pt x="16251" y="3753"/>
                  <a:pt x="16257" y="3759"/>
                  <a:pt x="16262" y="3753"/>
                </a:cubicBezTo>
                <a:cubicBezTo>
                  <a:pt x="16262" y="3753"/>
                  <a:pt x="16269" y="3753"/>
                  <a:pt x="16274" y="3747"/>
                </a:cubicBezTo>
                <a:cubicBezTo>
                  <a:pt x="16286" y="3741"/>
                  <a:pt x="16286" y="3735"/>
                  <a:pt x="16292" y="3723"/>
                </a:cubicBezTo>
                <a:cubicBezTo>
                  <a:pt x="16298" y="3718"/>
                  <a:pt x="16298" y="3718"/>
                  <a:pt x="16304" y="3712"/>
                </a:cubicBezTo>
                <a:cubicBezTo>
                  <a:pt x="16310" y="3706"/>
                  <a:pt x="16316" y="3694"/>
                  <a:pt x="16322" y="3694"/>
                </a:cubicBezTo>
                <a:cubicBezTo>
                  <a:pt x="16328" y="3688"/>
                  <a:pt x="16328" y="3694"/>
                  <a:pt x="16334" y="3694"/>
                </a:cubicBezTo>
                <a:cubicBezTo>
                  <a:pt x="16340" y="3694"/>
                  <a:pt x="16340" y="3694"/>
                  <a:pt x="16346" y="3694"/>
                </a:cubicBezTo>
                <a:cubicBezTo>
                  <a:pt x="16363" y="3700"/>
                  <a:pt x="16375" y="3712"/>
                  <a:pt x="16393" y="3723"/>
                </a:cubicBezTo>
                <a:cubicBezTo>
                  <a:pt x="16393" y="3723"/>
                  <a:pt x="16399" y="3723"/>
                  <a:pt x="16405" y="3723"/>
                </a:cubicBezTo>
                <a:cubicBezTo>
                  <a:pt x="16411" y="3723"/>
                  <a:pt x="16417" y="3718"/>
                  <a:pt x="16428" y="3718"/>
                </a:cubicBezTo>
                <a:cubicBezTo>
                  <a:pt x="16428" y="3712"/>
                  <a:pt x="16435" y="3712"/>
                  <a:pt x="16435" y="3712"/>
                </a:cubicBezTo>
                <a:cubicBezTo>
                  <a:pt x="16440" y="3706"/>
                  <a:pt x="16440" y="3700"/>
                  <a:pt x="16446" y="3700"/>
                </a:cubicBezTo>
                <a:cubicBezTo>
                  <a:pt x="16452" y="3694"/>
                  <a:pt x="16452" y="3694"/>
                  <a:pt x="16458" y="3688"/>
                </a:cubicBezTo>
                <a:cubicBezTo>
                  <a:pt x="16458" y="3688"/>
                  <a:pt x="16464" y="3688"/>
                  <a:pt x="16470" y="3688"/>
                </a:cubicBezTo>
                <a:cubicBezTo>
                  <a:pt x="16476" y="3688"/>
                  <a:pt x="16470" y="3682"/>
                  <a:pt x="16476" y="3676"/>
                </a:cubicBezTo>
                <a:cubicBezTo>
                  <a:pt x="16488" y="3676"/>
                  <a:pt x="16494" y="3682"/>
                  <a:pt x="16500" y="3676"/>
                </a:cubicBezTo>
                <a:cubicBezTo>
                  <a:pt x="16506" y="3676"/>
                  <a:pt x="16506" y="3676"/>
                  <a:pt x="16512" y="3670"/>
                </a:cubicBezTo>
                <a:cubicBezTo>
                  <a:pt x="16517" y="3670"/>
                  <a:pt x="16517" y="3670"/>
                  <a:pt x="16523" y="3670"/>
                </a:cubicBezTo>
                <a:cubicBezTo>
                  <a:pt x="16529" y="3664"/>
                  <a:pt x="16529" y="3664"/>
                  <a:pt x="16535" y="3658"/>
                </a:cubicBezTo>
                <a:lnTo>
                  <a:pt x="16535" y="3652"/>
                </a:lnTo>
                <a:cubicBezTo>
                  <a:pt x="16541" y="3641"/>
                  <a:pt x="16553" y="3635"/>
                  <a:pt x="16565" y="3629"/>
                </a:cubicBezTo>
                <a:cubicBezTo>
                  <a:pt x="16565" y="3623"/>
                  <a:pt x="16571" y="3623"/>
                  <a:pt x="16577" y="3623"/>
                </a:cubicBezTo>
                <a:cubicBezTo>
                  <a:pt x="16577" y="3617"/>
                  <a:pt x="16577" y="3611"/>
                  <a:pt x="16583" y="3611"/>
                </a:cubicBezTo>
                <a:cubicBezTo>
                  <a:pt x="16583" y="3605"/>
                  <a:pt x="16589" y="3605"/>
                  <a:pt x="16589" y="3599"/>
                </a:cubicBezTo>
                <a:cubicBezTo>
                  <a:pt x="16606" y="3587"/>
                  <a:pt x="16606" y="3575"/>
                  <a:pt x="16624" y="3563"/>
                </a:cubicBezTo>
                <a:cubicBezTo>
                  <a:pt x="16624" y="3557"/>
                  <a:pt x="16630" y="3557"/>
                  <a:pt x="16636" y="3557"/>
                </a:cubicBezTo>
                <a:cubicBezTo>
                  <a:pt x="16642" y="3546"/>
                  <a:pt x="16648" y="3540"/>
                  <a:pt x="16654" y="3534"/>
                </a:cubicBezTo>
                <a:cubicBezTo>
                  <a:pt x="16654" y="3528"/>
                  <a:pt x="16654" y="3522"/>
                  <a:pt x="16654" y="3522"/>
                </a:cubicBezTo>
                <a:cubicBezTo>
                  <a:pt x="16654" y="3516"/>
                  <a:pt x="16660" y="3516"/>
                  <a:pt x="16660" y="3510"/>
                </a:cubicBezTo>
                <a:cubicBezTo>
                  <a:pt x="16666" y="3504"/>
                  <a:pt x="16666" y="3504"/>
                  <a:pt x="16666" y="3498"/>
                </a:cubicBezTo>
                <a:cubicBezTo>
                  <a:pt x="16672" y="3492"/>
                  <a:pt x="16672" y="3486"/>
                  <a:pt x="16672" y="3475"/>
                </a:cubicBezTo>
                <a:cubicBezTo>
                  <a:pt x="16678" y="3468"/>
                  <a:pt x="16683" y="3468"/>
                  <a:pt x="16683" y="3463"/>
                </a:cubicBezTo>
                <a:cubicBezTo>
                  <a:pt x="16689" y="3451"/>
                  <a:pt x="16695" y="3451"/>
                  <a:pt x="16707" y="3439"/>
                </a:cubicBezTo>
                <a:cubicBezTo>
                  <a:pt x="16707" y="3439"/>
                  <a:pt x="16713" y="3439"/>
                  <a:pt x="16719" y="3433"/>
                </a:cubicBezTo>
                <a:cubicBezTo>
                  <a:pt x="16719" y="3433"/>
                  <a:pt x="16719" y="3427"/>
                  <a:pt x="16725" y="3421"/>
                </a:cubicBezTo>
                <a:cubicBezTo>
                  <a:pt x="16725" y="3421"/>
                  <a:pt x="16731" y="3427"/>
                  <a:pt x="16737" y="3421"/>
                </a:cubicBezTo>
                <a:cubicBezTo>
                  <a:pt x="16743" y="3421"/>
                  <a:pt x="16749" y="3409"/>
                  <a:pt x="16755" y="3403"/>
                </a:cubicBezTo>
                <a:cubicBezTo>
                  <a:pt x="16760" y="3397"/>
                  <a:pt x="16760" y="3397"/>
                  <a:pt x="16767" y="3391"/>
                </a:cubicBezTo>
                <a:cubicBezTo>
                  <a:pt x="16767" y="3391"/>
                  <a:pt x="16767" y="3386"/>
                  <a:pt x="16772" y="3380"/>
                </a:cubicBezTo>
                <a:cubicBezTo>
                  <a:pt x="16772" y="3374"/>
                  <a:pt x="16778" y="3374"/>
                  <a:pt x="16784" y="3368"/>
                </a:cubicBezTo>
                <a:cubicBezTo>
                  <a:pt x="16784" y="3368"/>
                  <a:pt x="16790" y="3362"/>
                  <a:pt x="16796" y="3356"/>
                </a:cubicBezTo>
                <a:cubicBezTo>
                  <a:pt x="16796" y="3356"/>
                  <a:pt x="16802" y="3356"/>
                  <a:pt x="16808" y="3350"/>
                </a:cubicBezTo>
                <a:cubicBezTo>
                  <a:pt x="16808" y="3344"/>
                  <a:pt x="16802" y="3338"/>
                  <a:pt x="16808" y="3326"/>
                </a:cubicBezTo>
                <a:cubicBezTo>
                  <a:pt x="16808" y="3320"/>
                  <a:pt x="16808" y="3320"/>
                  <a:pt x="16808" y="3314"/>
                </a:cubicBezTo>
                <a:cubicBezTo>
                  <a:pt x="16808" y="3309"/>
                  <a:pt x="16808" y="3303"/>
                  <a:pt x="16808" y="3291"/>
                </a:cubicBezTo>
                <a:cubicBezTo>
                  <a:pt x="16808" y="3279"/>
                  <a:pt x="16808" y="3279"/>
                  <a:pt x="16808" y="3279"/>
                </a:cubicBezTo>
                <a:cubicBezTo>
                  <a:pt x="16808" y="3279"/>
                  <a:pt x="16814" y="3273"/>
                  <a:pt x="16814" y="3267"/>
                </a:cubicBezTo>
                <a:cubicBezTo>
                  <a:pt x="16820" y="3267"/>
                  <a:pt x="16826" y="3261"/>
                  <a:pt x="16826" y="3261"/>
                </a:cubicBezTo>
                <a:cubicBezTo>
                  <a:pt x="16832" y="3249"/>
                  <a:pt x="16826" y="3237"/>
                  <a:pt x="16826" y="3225"/>
                </a:cubicBezTo>
                <a:cubicBezTo>
                  <a:pt x="16826" y="3208"/>
                  <a:pt x="16826" y="3208"/>
                  <a:pt x="16826" y="3208"/>
                </a:cubicBezTo>
                <a:cubicBezTo>
                  <a:pt x="16826" y="3202"/>
                  <a:pt x="16826" y="3202"/>
                  <a:pt x="16826" y="3196"/>
                </a:cubicBezTo>
                <a:cubicBezTo>
                  <a:pt x="16826" y="3184"/>
                  <a:pt x="16826" y="3184"/>
                  <a:pt x="16826" y="3184"/>
                </a:cubicBezTo>
                <a:cubicBezTo>
                  <a:pt x="16826" y="3178"/>
                  <a:pt x="16826" y="3178"/>
                  <a:pt x="16826" y="3172"/>
                </a:cubicBezTo>
                <a:cubicBezTo>
                  <a:pt x="16826" y="3166"/>
                  <a:pt x="16832" y="3166"/>
                  <a:pt x="16832" y="3160"/>
                </a:cubicBezTo>
                <a:cubicBezTo>
                  <a:pt x="16838" y="3160"/>
                  <a:pt x="16832" y="3154"/>
                  <a:pt x="16832" y="3148"/>
                </a:cubicBezTo>
                <a:cubicBezTo>
                  <a:pt x="16838" y="3142"/>
                  <a:pt x="16838" y="3137"/>
                  <a:pt x="16838" y="3125"/>
                </a:cubicBezTo>
                <a:cubicBezTo>
                  <a:pt x="16844" y="3119"/>
                  <a:pt x="16849" y="3119"/>
                  <a:pt x="16849" y="3113"/>
                </a:cubicBezTo>
                <a:cubicBezTo>
                  <a:pt x="16855" y="3113"/>
                  <a:pt x="16855" y="3107"/>
                  <a:pt x="16855" y="3107"/>
                </a:cubicBezTo>
                <a:cubicBezTo>
                  <a:pt x="16861" y="3101"/>
                  <a:pt x="16861" y="3095"/>
                  <a:pt x="16867" y="3095"/>
                </a:cubicBezTo>
                <a:cubicBezTo>
                  <a:pt x="16867" y="3095"/>
                  <a:pt x="16873" y="3095"/>
                  <a:pt x="16879" y="3095"/>
                </a:cubicBezTo>
                <a:cubicBezTo>
                  <a:pt x="16879" y="3101"/>
                  <a:pt x="16879" y="3107"/>
                  <a:pt x="16885" y="3107"/>
                </a:cubicBezTo>
                <a:cubicBezTo>
                  <a:pt x="16885" y="3107"/>
                  <a:pt x="16891" y="3107"/>
                  <a:pt x="16891" y="3113"/>
                </a:cubicBezTo>
                <a:cubicBezTo>
                  <a:pt x="16897" y="3113"/>
                  <a:pt x="16903" y="3113"/>
                  <a:pt x="16903" y="3119"/>
                </a:cubicBezTo>
                <a:cubicBezTo>
                  <a:pt x="16909" y="3125"/>
                  <a:pt x="16915" y="3125"/>
                  <a:pt x="16915" y="3131"/>
                </a:cubicBezTo>
                <a:cubicBezTo>
                  <a:pt x="16915" y="3137"/>
                  <a:pt x="16909" y="3137"/>
                  <a:pt x="16909" y="3142"/>
                </a:cubicBezTo>
                <a:cubicBezTo>
                  <a:pt x="16909" y="3148"/>
                  <a:pt x="16909" y="3148"/>
                  <a:pt x="16903" y="3154"/>
                </a:cubicBezTo>
                <a:cubicBezTo>
                  <a:pt x="16903" y="3160"/>
                  <a:pt x="16903" y="3166"/>
                  <a:pt x="16903" y="3172"/>
                </a:cubicBezTo>
                <a:cubicBezTo>
                  <a:pt x="16903" y="3184"/>
                  <a:pt x="16909" y="3190"/>
                  <a:pt x="16909" y="3196"/>
                </a:cubicBezTo>
                <a:cubicBezTo>
                  <a:pt x="16915" y="3220"/>
                  <a:pt x="16909" y="3231"/>
                  <a:pt x="16909" y="3249"/>
                </a:cubicBezTo>
                <a:cubicBezTo>
                  <a:pt x="16909" y="3261"/>
                  <a:pt x="16915" y="3273"/>
                  <a:pt x="16909" y="3285"/>
                </a:cubicBezTo>
                <a:cubicBezTo>
                  <a:pt x="16909" y="3291"/>
                  <a:pt x="16915" y="3297"/>
                  <a:pt x="16909" y="3297"/>
                </a:cubicBezTo>
                <a:cubicBezTo>
                  <a:pt x="16909" y="3303"/>
                  <a:pt x="16903" y="3303"/>
                  <a:pt x="16903" y="3309"/>
                </a:cubicBezTo>
                <a:cubicBezTo>
                  <a:pt x="16897" y="3314"/>
                  <a:pt x="16891" y="3314"/>
                  <a:pt x="16891" y="3320"/>
                </a:cubicBezTo>
                <a:cubicBezTo>
                  <a:pt x="16891" y="3326"/>
                  <a:pt x="16891" y="3326"/>
                  <a:pt x="16891" y="3338"/>
                </a:cubicBezTo>
                <a:cubicBezTo>
                  <a:pt x="16891" y="3344"/>
                  <a:pt x="16891" y="3344"/>
                  <a:pt x="16891" y="3350"/>
                </a:cubicBezTo>
                <a:cubicBezTo>
                  <a:pt x="16891" y="3368"/>
                  <a:pt x="16897" y="3374"/>
                  <a:pt x="16903" y="3386"/>
                </a:cubicBezTo>
                <a:cubicBezTo>
                  <a:pt x="16909" y="3397"/>
                  <a:pt x="16909" y="3403"/>
                  <a:pt x="16909" y="3415"/>
                </a:cubicBezTo>
                <a:cubicBezTo>
                  <a:pt x="16909" y="3421"/>
                  <a:pt x="16909" y="3427"/>
                  <a:pt x="16909" y="3433"/>
                </a:cubicBezTo>
                <a:cubicBezTo>
                  <a:pt x="16909" y="3439"/>
                  <a:pt x="16903" y="3439"/>
                  <a:pt x="16897" y="3439"/>
                </a:cubicBezTo>
                <a:cubicBezTo>
                  <a:pt x="16891" y="3445"/>
                  <a:pt x="16885" y="3445"/>
                  <a:pt x="16885" y="3451"/>
                </a:cubicBezTo>
                <a:cubicBezTo>
                  <a:pt x="16885" y="3457"/>
                  <a:pt x="16885" y="3463"/>
                  <a:pt x="16885" y="3468"/>
                </a:cubicBezTo>
                <a:cubicBezTo>
                  <a:pt x="16885" y="3475"/>
                  <a:pt x="16885" y="3480"/>
                  <a:pt x="16885" y="3486"/>
                </a:cubicBezTo>
                <a:cubicBezTo>
                  <a:pt x="16885" y="3492"/>
                  <a:pt x="16891" y="3492"/>
                  <a:pt x="16891" y="3498"/>
                </a:cubicBezTo>
                <a:cubicBezTo>
                  <a:pt x="16891" y="3504"/>
                  <a:pt x="16885" y="3504"/>
                  <a:pt x="16885" y="3510"/>
                </a:cubicBezTo>
                <a:cubicBezTo>
                  <a:pt x="16909" y="3510"/>
                  <a:pt x="16909" y="3510"/>
                  <a:pt x="16909" y="3510"/>
                </a:cubicBezTo>
                <a:cubicBezTo>
                  <a:pt x="16909" y="3504"/>
                  <a:pt x="16915" y="3510"/>
                  <a:pt x="16921" y="3504"/>
                </a:cubicBezTo>
                <a:cubicBezTo>
                  <a:pt x="16921" y="3498"/>
                  <a:pt x="16921" y="3498"/>
                  <a:pt x="16921" y="3492"/>
                </a:cubicBezTo>
                <a:cubicBezTo>
                  <a:pt x="16926" y="3480"/>
                  <a:pt x="16926" y="3480"/>
                  <a:pt x="16926" y="3480"/>
                </a:cubicBezTo>
                <a:cubicBezTo>
                  <a:pt x="16933" y="3475"/>
                  <a:pt x="16933" y="3475"/>
                  <a:pt x="16938" y="3468"/>
                </a:cubicBezTo>
                <a:cubicBezTo>
                  <a:pt x="16938" y="3468"/>
                  <a:pt x="16938" y="3463"/>
                  <a:pt x="16944" y="3457"/>
                </a:cubicBezTo>
                <a:cubicBezTo>
                  <a:pt x="16944" y="3463"/>
                  <a:pt x="16950" y="3457"/>
                  <a:pt x="16956" y="3463"/>
                </a:cubicBezTo>
                <a:cubicBezTo>
                  <a:pt x="16956" y="3475"/>
                  <a:pt x="16950" y="3480"/>
                  <a:pt x="16956" y="3486"/>
                </a:cubicBezTo>
                <a:cubicBezTo>
                  <a:pt x="16956" y="3492"/>
                  <a:pt x="16962" y="3492"/>
                  <a:pt x="16968" y="3492"/>
                </a:cubicBezTo>
                <a:cubicBezTo>
                  <a:pt x="16974" y="3504"/>
                  <a:pt x="16986" y="3504"/>
                  <a:pt x="16998" y="3504"/>
                </a:cubicBezTo>
                <a:cubicBezTo>
                  <a:pt x="16998" y="3498"/>
                  <a:pt x="16998" y="3498"/>
                  <a:pt x="16998" y="3492"/>
                </a:cubicBezTo>
                <a:cubicBezTo>
                  <a:pt x="16998" y="3486"/>
                  <a:pt x="16998" y="3486"/>
                  <a:pt x="16992" y="3480"/>
                </a:cubicBezTo>
                <a:cubicBezTo>
                  <a:pt x="16992" y="3480"/>
                  <a:pt x="16992" y="3475"/>
                  <a:pt x="16992" y="3468"/>
                </a:cubicBezTo>
                <a:cubicBezTo>
                  <a:pt x="16992" y="3463"/>
                  <a:pt x="16986" y="3463"/>
                  <a:pt x="16980" y="3457"/>
                </a:cubicBezTo>
                <a:cubicBezTo>
                  <a:pt x="16980" y="3451"/>
                  <a:pt x="16974" y="3457"/>
                  <a:pt x="16968" y="3451"/>
                </a:cubicBezTo>
                <a:cubicBezTo>
                  <a:pt x="16968" y="3445"/>
                  <a:pt x="16968" y="3439"/>
                  <a:pt x="16962" y="3439"/>
                </a:cubicBezTo>
                <a:cubicBezTo>
                  <a:pt x="16962" y="3433"/>
                  <a:pt x="16950" y="3433"/>
                  <a:pt x="16950" y="3427"/>
                </a:cubicBezTo>
                <a:cubicBezTo>
                  <a:pt x="16944" y="3421"/>
                  <a:pt x="16950" y="3415"/>
                  <a:pt x="16944" y="3403"/>
                </a:cubicBezTo>
                <a:cubicBezTo>
                  <a:pt x="16944" y="3397"/>
                  <a:pt x="16938" y="3397"/>
                  <a:pt x="16938" y="3391"/>
                </a:cubicBezTo>
                <a:cubicBezTo>
                  <a:pt x="16933" y="3386"/>
                  <a:pt x="16926" y="3380"/>
                  <a:pt x="16926" y="3368"/>
                </a:cubicBezTo>
                <a:cubicBezTo>
                  <a:pt x="16926" y="3356"/>
                  <a:pt x="16944" y="3356"/>
                  <a:pt x="16950" y="3344"/>
                </a:cubicBezTo>
                <a:cubicBezTo>
                  <a:pt x="16950" y="3344"/>
                  <a:pt x="16956" y="3344"/>
                  <a:pt x="16956" y="3338"/>
                </a:cubicBezTo>
                <a:cubicBezTo>
                  <a:pt x="16956" y="3332"/>
                  <a:pt x="16956" y="3326"/>
                  <a:pt x="16956" y="3320"/>
                </a:cubicBezTo>
                <a:cubicBezTo>
                  <a:pt x="16956" y="3320"/>
                  <a:pt x="16956" y="3314"/>
                  <a:pt x="16956" y="3309"/>
                </a:cubicBezTo>
                <a:cubicBezTo>
                  <a:pt x="16956" y="3303"/>
                  <a:pt x="16968" y="3309"/>
                  <a:pt x="16968" y="3303"/>
                </a:cubicBezTo>
                <a:cubicBezTo>
                  <a:pt x="16968" y="3303"/>
                  <a:pt x="16968" y="3297"/>
                  <a:pt x="16974" y="3291"/>
                </a:cubicBezTo>
                <a:cubicBezTo>
                  <a:pt x="16980" y="3291"/>
                  <a:pt x="16974" y="3279"/>
                  <a:pt x="16980" y="3279"/>
                </a:cubicBezTo>
                <a:cubicBezTo>
                  <a:pt x="16992" y="3279"/>
                  <a:pt x="16998" y="3285"/>
                  <a:pt x="17004" y="3291"/>
                </a:cubicBezTo>
                <a:cubicBezTo>
                  <a:pt x="17015" y="3297"/>
                  <a:pt x="17015" y="3309"/>
                  <a:pt x="17027" y="3309"/>
                </a:cubicBezTo>
                <a:cubicBezTo>
                  <a:pt x="17033" y="3309"/>
                  <a:pt x="17033" y="3303"/>
                  <a:pt x="17039" y="3297"/>
                </a:cubicBezTo>
                <a:cubicBezTo>
                  <a:pt x="17039" y="3297"/>
                  <a:pt x="17039" y="3291"/>
                  <a:pt x="17039" y="3285"/>
                </a:cubicBezTo>
                <a:cubicBezTo>
                  <a:pt x="17039" y="3285"/>
                  <a:pt x="17033" y="3279"/>
                  <a:pt x="17033" y="3273"/>
                </a:cubicBezTo>
                <a:cubicBezTo>
                  <a:pt x="17033" y="3273"/>
                  <a:pt x="17033" y="3267"/>
                  <a:pt x="17033" y="3261"/>
                </a:cubicBezTo>
                <a:cubicBezTo>
                  <a:pt x="17033" y="3255"/>
                  <a:pt x="17027" y="3249"/>
                  <a:pt x="17027" y="3243"/>
                </a:cubicBezTo>
                <a:cubicBezTo>
                  <a:pt x="17027" y="3237"/>
                  <a:pt x="17027" y="3231"/>
                  <a:pt x="17027" y="3231"/>
                </a:cubicBezTo>
                <a:cubicBezTo>
                  <a:pt x="17027" y="3225"/>
                  <a:pt x="17021" y="3220"/>
                  <a:pt x="17021" y="3214"/>
                </a:cubicBezTo>
                <a:cubicBezTo>
                  <a:pt x="17021" y="3208"/>
                  <a:pt x="17015" y="3208"/>
                  <a:pt x="17015" y="3202"/>
                </a:cubicBezTo>
                <a:cubicBezTo>
                  <a:pt x="17010" y="3190"/>
                  <a:pt x="17015" y="3184"/>
                  <a:pt x="17015" y="3172"/>
                </a:cubicBezTo>
                <a:cubicBezTo>
                  <a:pt x="17015" y="3166"/>
                  <a:pt x="17015" y="3160"/>
                  <a:pt x="17015" y="3160"/>
                </a:cubicBezTo>
                <a:cubicBezTo>
                  <a:pt x="17010" y="3154"/>
                  <a:pt x="17010" y="3154"/>
                  <a:pt x="17004" y="3148"/>
                </a:cubicBezTo>
                <a:cubicBezTo>
                  <a:pt x="17004" y="3142"/>
                  <a:pt x="17004" y="3137"/>
                  <a:pt x="16998" y="3137"/>
                </a:cubicBezTo>
                <a:cubicBezTo>
                  <a:pt x="16992" y="3125"/>
                  <a:pt x="16986" y="3125"/>
                  <a:pt x="16980" y="3113"/>
                </a:cubicBezTo>
                <a:cubicBezTo>
                  <a:pt x="16980" y="3107"/>
                  <a:pt x="16974" y="3107"/>
                  <a:pt x="16974" y="3101"/>
                </a:cubicBezTo>
                <a:cubicBezTo>
                  <a:pt x="16974" y="3095"/>
                  <a:pt x="16974" y="3095"/>
                  <a:pt x="16974" y="3089"/>
                </a:cubicBezTo>
                <a:cubicBezTo>
                  <a:pt x="16974" y="3083"/>
                  <a:pt x="16974" y="3083"/>
                  <a:pt x="16974" y="3077"/>
                </a:cubicBezTo>
                <a:cubicBezTo>
                  <a:pt x="16974" y="3071"/>
                  <a:pt x="16974" y="3071"/>
                  <a:pt x="16974" y="3065"/>
                </a:cubicBezTo>
                <a:cubicBezTo>
                  <a:pt x="16974" y="3054"/>
                  <a:pt x="16974" y="3054"/>
                  <a:pt x="16974" y="3054"/>
                </a:cubicBezTo>
                <a:cubicBezTo>
                  <a:pt x="16974" y="3048"/>
                  <a:pt x="16980" y="3048"/>
                  <a:pt x="16980" y="3042"/>
                </a:cubicBezTo>
                <a:cubicBezTo>
                  <a:pt x="16980" y="3036"/>
                  <a:pt x="16974" y="3036"/>
                  <a:pt x="16974" y="3030"/>
                </a:cubicBezTo>
                <a:cubicBezTo>
                  <a:pt x="16974" y="3024"/>
                  <a:pt x="16980" y="3024"/>
                  <a:pt x="16980" y="3018"/>
                </a:cubicBezTo>
                <a:cubicBezTo>
                  <a:pt x="16980" y="3012"/>
                  <a:pt x="16974" y="3012"/>
                  <a:pt x="16974" y="3006"/>
                </a:cubicBezTo>
                <a:lnTo>
                  <a:pt x="16962" y="3006"/>
                </a:lnTo>
                <a:cubicBezTo>
                  <a:pt x="16956" y="2994"/>
                  <a:pt x="16962" y="2988"/>
                  <a:pt x="16962" y="2982"/>
                </a:cubicBezTo>
                <a:cubicBezTo>
                  <a:pt x="16956" y="2976"/>
                  <a:pt x="16956" y="2965"/>
                  <a:pt x="16956" y="2959"/>
                </a:cubicBezTo>
                <a:cubicBezTo>
                  <a:pt x="16950" y="2947"/>
                  <a:pt x="16956" y="2941"/>
                  <a:pt x="16956" y="2935"/>
                </a:cubicBezTo>
                <a:cubicBezTo>
                  <a:pt x="16956" y="2923"/>
                  <a:pt x="16950" y="2917"/>
                  <a:pt x="16950" y="2911"/>
                </a:cubicBezTo>
                <a:cubicBezTo>
                  <a:pt x="16926" y="2911"/>
                  <a:pt x="16926" y="2911"/>
                  <a:pt x="16926" y="2911"/>
                </a:cubicBezTo>
                <a:cubicBezTo>
                  <a:pt x="16926" y="2994"/>
                  <a:pt x="16926" y="2994"/>
                  <a:pt x="16926" y="2994"/>
                </a:cubicBezTo>
                <a:cubicBezTo>
                  <a:pt x="16921" y="2994"/>
                  <a:pt x="16915" y="2994"/>
                  <a:pt x="16909" y="2994"/>
                </a:cubicBezTo>
                <a:cubicBezTo>
                  <a:pt x="16903" y="2994"/>
                  <a:pt x="16903" y="2994"/>
                  <a:pt x="16897" y="3000"/>
                </a:cubicBezTo>
                <a:cubicBezTo>
                  <a:pt x="16897" y="3012"/>
                  <a:pt x="16897" y="3012"/>
                  <a:pt x="16897" y="3012"/>
                </a:cubicBezTo>
                <a:cubicBezTo>
                  <a:pt x="16897" y="3012"/>
                  <a:pt x="16897" y="3018"/>
                  <a:pt x="16897" y="3024"/>
                </a:cubicBezTo>
                <a:cubicBezTo>
                  <a:pt x="16897" y="3036"/>
                  <a:pt x="16897" y="3036"/>
                  <a:pt x="16897" y="3036"/>
                </a:cubicBezTo>
                <a:cubicBezTo>
                  <a:pt x="16903" y="3036"/>
                  <a:pt x="16903" y="3042"/>
                  <a:pt x="16903" y="3042"/>
                </a:cubicBezTo>
                <a:cubicBezTo>
                  <a:pt x="16909" y="3054"/>
                  <a:pt x="16903" y="3059"/>
                  <a:pt x="16903" y="3065"/>
                </a:cubicBezTo>
                <a:cubicBezTo>
                  <a:pt x="16885" y="3065"/>
                  <a:pt x="16885" y="3065"/>
                  <a:pt x="16885" y="3065"/>
                </a:cubicBezTo>
                <a:cubicBezTo>
                  <a:pt x="16879" y="3065"/>
                  <a:pt x="16873" y="3065"/>
                  <a:pt x="16873" y="3065"/>
                </a:cubicBezTo>
                <a:cubicBezTo>
                  <a:pt x="16873" y="3059"/>
                  <a:pt x="16867" y="3059"/>
                  <a:pt x="16867" y="3054"/>
                </a:cubicBezTo>
                <a:cubicBezTo>
                  <a:pt x="16867" y="3048"/>
                  <a:pt x="16873" y="3048"/>
                  <a:pt x="16873" y="3042"/>
                </a:cubicBezTo>
                <a:cubicBezTo>
                  <a:pt x="16873" y="3036"/>
                  <a:pt x="16873" y="3036"/>
                  <a:pt x="16873" y="3030"/>
                </a:cubicBezTo>
                <a:cubicBezTo>
                  <a:pt x="16873" y="3024"/>
                  <a:pt x="16879" y="3018"/>
                  <a:pt x="16879" y="3006"/>
                </a:cubicBezTo>
                <a:cubicBezTo>
                  <a:pt x="16879" y="2994"/>
                  <a:pt x="16879" y="2994"/>
                  <a:pt x="16879" y="2994"/>
                </a:cubicBezTo>
                <a:cubicBezTo>
                  <a:pt x="16873" y="2988"/>
                  <a:pt x="16873" y="2988"/>
                  <a:pt x="16867" y="2982"/>
                </a:cubicBezTo>
                <a:cubicBezTo>
                  <a:pt x="16867" y="2976"/>
                  <a:pt x="16861" y="2976"/>
                  <a:pt x="16855" y="2971"/>
                </a:cubicBezTo>
                <a:cubicBezTo>
                  <a:pt x="16855" y="2971"/>
                  <a:pt x="16849" y="2965"/>
                  <a:pt x="16844" y="2965"/>
                </a:cubicBezTo>
                <a:cubicBezTo>
                  <a:pt x="16844" y="2965"/>
                  <a:pt x="16838" y="2965"/>
                  <a:pt x="16832" y="2965"/>
                </a:cubicBezTo>
                <a:cubicBezTo>
                  <a:pt x="16826" y="2965"/>
                  <a:pt x="16826" y="2959"/>
                  <a:pt x="16820" y="2959"/>
                </a:cubicBezTo>
                <a:cubicBezTo>
                  <a:pt x="16814" y="2953"/>
                  <a:pt x="16820" y="2947"/>
                  <a:pt x="16814" y="2947"/>
                </a:cubicBezTo>
                <a:cubicBezTo>
                  <a:pt x="16814" y="2941"/>
                  <a:pt x="16808" y="2941"/>
                  <a:pt x="16802" y="2941"/>
                </a:cubicBezTo>
                <a:cubicBezTo>
                  <a:pt x="16790" y="2935"/>
                  <a:pt x="16778" y="2923"/>
                  <a:pt x="16767" y="2911"/>
                </a:cubicBezTo>
                <a:cubicBezTo>
                  <a:pt x="16737" y="2911"/>
                  <a:pt x="16737" y="2911"/>
                  <a:pt x="16737" y="2911"/>
                </a:cubicBezTo>
                <a:cubicBezTo>
                  <a:pt x="16737" y="2965"/>
                  <a:pt x="16737" y="2965"/>
                  <a:pt x="16737" y="2965"/>
                </a:cubicBezTo>
                <a:cubicBezTo>
                  <a:pt x="16683" y="2965"/>
                  <a:pt x="16683" y="2965"/>
                  <a:pt x="16683" y="2965"/>
                </a:cubicBezTo>
                <a:lnTo>
                  <a:pt x="16683" y="2959"/>
                </a:lnTo>
                <a:cubicBezTo>
                  <a:pt x="16683" y="2953"/>
                  <a:pt x="16683" y="2947"/>
                  <a:pt x="16678" y="2947"/>
                </a:cubicBezTo>
                <a:cubicBezTo>
                  <a:pt x="16678" y="2929"/>
                  <a:pt x="16666" y="2923"/>
                  <a:pt x="16660" y="2905"/>
                </a:cubicBezTo>
                <a:cubicBezTo>
                  <a:pt x="16642" y="2911"/>
                  <a:pt x="16642" y="2911"/>
                  <a:pt x="16642" y="2911"/>
                </a:cubicBezTo>
                <a:cubicBezTo>
                  <a:pt x="16642" y="2917"/>
                  <a:pt x="16648" y="2917"/>
                  <a:pt x="16648" y="2923"/>
                </a:cubicBezTo>
                <a:cubicBezTo>
                  <a:pt x="16648" y="2947"/>
                  <a:pt x="16648" y="2947"/>
                  <a:pt x="16648" y="2947"/>
                </a:cubicBezTo>
                <a:cubicBezTo>
                  <a:pt x="16648" y="2947"/>
                  <a:pt x="16642" y="2953"/>
                  <a:pt x="16642" y="2959"/>
                </a:cubicBezTo>
                <a:cubicBezTo>
                  <a:pt x="16636" y="2953"/>
                  <a:pt x="16636" y="2959"/>
                  <a:pt x="16630" y="2959"/>
                </a:cubicBezTo>
                <a:cubicBezTo>
                  <a:pt x="16624" y="2953"/>
                  <a:pt x="16624" y="2953"/>
                  <a:pt x="16618" y="2953"/>
                </a:cubicBezTo>
                <a:cubicBezTo>
                  <a:pt x="16618" y="2941"/>
                  <a:pt x="16618" y="2941"/>
                  <a:pt x="16618" y="2941"/>
                </a:cubicBezTo>
                <a:cubicBezTo>
                  <a:pt x="16618" y="2935"/>
                  <a:pt x="16618" y="2929"/>
                  <a:pt x="16618" y="2929"/>
                </a:cubicBezTo>
                <a:cubicBezTo>
                  <a:pt x="16624" y="2923"/>
                  <a:pt x="16624" y="2917"/>
                  <a:pt x="16624" y="2911"/>
                </a:cubicBezTo>
                <a:cubicBezTo>
                  <a:pt x="16624" y="2899"/>
                  <a:pt x="16612" y="2893"/>
                  <a:pt x="16606" y="2882"/>
                </a:cubicBezTo>
                <a:cubicBezTo>
                  <a:pt x="16601" y="2887"/>
                  <a:pt x="16601" y="2893"/>
                  <a:pt x="16594" y="2893"/>
                </a:cubicBezTo>
                <a:cubicBezTo>
                  <a:pt x="16589" y="2899"/>
                  <a:pt x="16589" y="2899"/>
                  <a:pt x="16583" y="2899"/>
                </a:cubicBezTo>
                <a:cubicBezTo>
                  <a:pt x="16571" y="2899"/>
                  <a:pt x="16571" y="2899"/>
                  <a:pt x="16571" y="2899"/>
                </a:cubicBezTo>
                <a:cubicBezTo>
                  <a:pt x="16559" y="2899"/>
                  <a:pt x="16559" y="2899"/>
                  <a:pt x="16559" y="2899"/>
                </a:cubicBezTo>
                <a:cubicBezTo>
                  <a:pt x="16553" y="2899"/>
                  <a:pt x="16547" y="2899"/>
                  <a:pt x="16547" y="2893"/>
                </a:cubicBezTo>
                <a:cubicBezTo>
                  <a:pt x="16547" y="2887"/>
                  <a:pt x="16547" y="2882"/>
                  <a:pt x="16547" y="2876"/>
                </a:cubicBezTo>
                <a:cubicBezTo>
                  <a:pt x="16547" y="2870"/>
                  <a:pt x="16553" y="2864"/>
                  <a:pt x="16559" y="2864"/>
                </a:cubicBezTo>
                <a:cubicBezTo>
                  <a:pt x="16559" y="2858"/>
                  <a:pt x="16559" y="2852"/>
                  <a:pt x="16565" y="2852"/>
                </a:cubicBezTo>
                <a:cubicBezTo>
                  <a:pt x="16571" y="2846"/>
                  <a:pt x="16571" y="2852"/>
                  <a:pt x="16577" y="2852"/>
                </a:cubicBezTo>
                <a:cubicBezTo>
                  <a:pt x="16583" y="2846"/>
                  <a:pt x="16589" y="2846"/>
                  <a:pt x="16601" y="2840"/>
                </a:cubicBezTo>
                <a:cubicBezTo>
                  <a:pt x="16606" y="2840"/>
                  <a:pt x="16612" y="2840"/>
                  <a:pt x="16612" y="2834"/>
                </a:cubicBezTo>
                <a:cubicBezTo>
                  <a:pt x="16618" y="2834"/>
                  <a:pt x="16618" y="2828"/>
                  <a:pt x="16624" y="2822"/>
                </a:cubicBezTo>
                <a:cubicBezTo>
                  <a:pt x="16624" y="2816"/>
                  <a:pt x="16630" y="2816"/>
                  <a:pt x="16636" y="2810"/>
                </a:cubicBezTo>
                <a:cubicBezTo>
                  <a:pt x="16642" y="2805"/>
                  <a:pt x="16642" y="2799"/>
                  <a:pt x="16648" y="2799"/>
                </a:cubicBezTo>
                <a:cubicBezTo>
                  <a:pt x="16654" y="2793"/>
                  <a:pt x="16654" y="2793"/>
                  <a:pt x="16660" y="2793"/>
                </a:cubicBezTo>
                <a:cubicBezTo>
                  <a:pt x="16666" y="2793"/>
                  <a:pt x="16666" y="2787"/>
                  <a:pt x="16672" y="2787"/>
                </a:cubicBezTo>
                <a:cubicBezTo>
                  <a:pt x="16678" y="2787"/>
                  <a:pt x="16683" y="2787"/>
                  <a:pt x="16695" y="2787"/>
                </a:cubicBezTo>
                <a:cubicBezTo>
                  <a:pt x="16695" y="2769"/>
                  <a:pt x="16689" y="2757"/>
                  <a:pt x="16695" y="2745"/>
                </a:cubicBezTo>
                <a:cubicBezTo>
                  <a:pt x="16701" y="2739"/>
                  <a:pt x="16701" y="2739"/>
                  <a:pt x="16701" y="2733"/>
                </a:cubicBezTo>
                <a:cubicBezTo>
                  <a:pt x="16707" y="2727"/>
                  <a:pt x="16713" y="2727"/>
                  <a:pt x="16713" y="2727"/>
                </a:cubicBezTo>
                <a:cubicBezTo>
                  <a:pt x="16719" y="2721"/>
                  <a:pt x="16719" y="2721"/>
                  <a:pt x="16725" y="2721"/>
                </a:cubicBezTo>
                <a:cubicBezTo>
                  <a:pt x="16731" y="2716"/>
                  <a:pt x="16731" y="2710"/>
                  <a:pt x="16731" y="2710"/>
                </a:cubicBezTo>
                <a:cubicBezTo>
                  <a:pt x="16737" y="2704"/>
                  <a:pt x="16731" y="2698"/>
                  <a:pt x="16737" y="2692"/>
                </a:cubicBezTo>
                <a:cubicBezTo>
                  <a:pt x="16743" y="2692"/>
                  <a:pt x="16743" y="2692"/>
                  <a:pt x="16749" y="2686"/>
                </a:cubicBezTo>
                <a:cubicBezTo>
                  <a:pt x="16755" y="2686"/>
                  <a:pt x="16755" y="2686"/>
                  <a:pt x="16760" y="2680"/>
                </a:cubicBezTo>
                <a:cubicBezTo>
                  <a:pt x="16767" y="2680"/>
                  <a:pt x="16767" y="2674"/>
                  <a:pt x="16767" y="2668"/>
                </a:cubicBezTo>
                <a:cubicBezTo>
                  <a:pt x="16772" y="2668"/>
                  <a:pt x="16778" y="2668"/>
                  <a:pt x="16784" y="2662"/>
                </a:cubicBezTo>
                <a:cubicBezTo>
                  <a:pt x="16784" y="2656"/>
                  <a:pt x="16784" y="2650"/>
                  <a:pt x="16790" y="2650"/>
                </a:cubicBezTo>
                <a:cubicBezTo>
                  <a:pt x="16790" y="2650"/>
                  <a:pt x="16796" y="2650"/>
                  <a:pt x="16802" y="2650"/>
                </a:cubicBezTo>
                <a:cubicBezTo>
                  <a:pt x="16802" y="2644"/>
                  <a:pt x="16808" y="2650"/>
                  <a:pt x="16814" y="2650"/>
                </a:cubicBezTo>
                <a:cubicBezTo>
                  <a:pt x="16814" y="2644"/>
                  <a:pt x="16814" y="2639"/>
                  <a:pt x="16814" y="2639"/>
                </a:cubicBezTo>
                <a:cubicBezTo>
                  <a:pt x="16820" y="2632"/>
                  <a:pt x="16820" y="2627"/>
                  <a:pt x="16820" y="2627"/>
                </a:cubicBezTo>
                <a:cubicBezTo>
                  <a:pt x="16826" y="2621"/>
                  <a:pt x="16826" y="2615"/>
                  <a:pt x="16826" y="2615"/>
                </a:cubicBezTo>
                <a:cubicBezTo>
                  <a:pt x="16826" y="2609"/>
                  <a:pt x="16832" y="2609"/>
                  <a:pt x="16832" y="2603"/>
                </a:cubicBezTo>
                <a:cubicBezTo>
                  <a:pt x="16832" y="2597"/>
                  <a:pt x="16838" y="2597"/>
                  <a:pt x="16838" y="2591"/>
                </a:cubicBezTo>
                <a:cubicBezTo>
                  <a:pt x="16844" y="2585"/>
                  <a:pt x="16844" y="2579"/>
                  <a:pt x="16844" y="2579"/>
                </a:cubicBezTo>
                <a:cubicBezTo>
                  <a:pt x="16849" y="2573"/>
                  <a:pt x="16861" y="2567"/>
                  <a:pt x="16867" y="2567"/>
                </a:cubicBezTo>
                <a:cubicBezTo>
                  <a:pt x="16879" y="2567"/>
                  <a:pt x="16885" y="2567"/>
                  <a:pt x="16891" y="2567"/>
                </a:cubicBezTo>
                <a:cubicBezTo>
                  <a:pt x="16903" y="2567"/>
                  <a:pt x="16909" y="2561"/>
                  <a:pt x="16915" y="2555"/>
                </a:cubicBezTo>
                <a:cubicBezTo>
                  <a:pt x="16921" y="2550"/>
                  <a:pt x="16921" y="2544"/>
                  <a:pt x="16926" y="2544"/>
                </a:cubicBezTo>
                <a:cubicBezTo>
                  <a:pt x="16933" y="2538"/>
                  <a:pt x="16933" y="2532"/>
                  <a:pt x="16938" y="2526"/>
                </a:cubicBezTo>
                <a:cubicBezTo>
                  <a:pt x="16944" y="2520"/>
                  <a:pt x="16950" y="2514"/>
                  <a:pt x="16962" y="2514"/>
                </a:cubicBezTo>
                <a:cubicBezTo>
                  <a:pt x="16968" y="2514"/>
                  <a:pt x="16980" y="2520"/>
                  <a:pt x="16992" y="2520"/>
                </a:cubicBezTo>
                <a:lnTo>
                  <a:pt x="16992" y="2520"/>
                </a:lnTo>
                <a:cubicBezTo>
                  <a:pt x="17004" y="2520"/>
                  <a:pt x="17010" y="2514"/>
                  <a:pt x="17021" y="2514"/>
                </a:cubicBezTo>
                <a:cubicBezTo>
                  <a:pt x="17027" y="2514"/>
                  <a:pt x="17027" y="2514"/>
                  <a:pt x="17027" y="2514"/>
                </a:cubicBezTo>
                <a:cubicBezTo>
                  <a:pt x="17033" y="2514"/>
                  <a:pt x="17033" y="2520"/>
                  <a:pt x="17039" y="2520"/>
                </a:cubicBezTo>
                <a:cubicBezTo>
                  <a:pt x="17051" y="2520"/>
                  <a:pt x="17051" y="2520"/>
                  <a:pt x="17051" y="2520"/>
                </a:cubicBezTo>
                <a:cubicBezTo>
                  <a:pt x="17057" y="2520"/>
                  <a:pt x="17057" y="2520"/>
                  <a:pt x="17063" y="2520"/>
                </a:cubicBezTo>
                <a:cubicBezTo>
                  <a:pt x="17069" y="2520"/>
                  <a:pt x="17075" y="2514"/>
                  <a:pt x="17081" y="2514"/>
                </a:cubicBezTo>
                <a:cubicBezTo>
                  <a:pt x="17087" y="2514"/>
                  <a:pt x="17087" y="2514"/>
                  <a:pt x="17087" y="2514"/>
                </a:cubicBezTo>
                <a:cubicBezTo>
                  <a:pt x="17093" y="2514"/>
                  <a:pt x="17093" y="2520"/>
                  <a:pt x="17099" y="2520"/>
                </a:cubicBezTo>
                <a:cubicBezTo>
                  <a:pt x="17104" y="2520"/>
                  <a:pt x="17116" y="2532"/>
                  <a:pt x="17122" y="2532"/>
                </a:cubicBezTo>
                <a:close/>
                <a:moveTo>
                  <a:pt x="8805" y="2585"/>
                </a:moveTo>
                <a:lnTo>
                  <a:pt x="8805" y="2585"/>
                </a:lnTo>
                <a:cubicBezTo>
                  <a:pt x="8793" y="2591"/>
                  <a:pt x="8793" y="2597"/>
                  <a:pt x="8781" y="2603"/>
                </a:cubicBezTo>
                <a:cubicBezTo>
                  <a:pt x="8781" y="2603"/>
                  <a:pt x="8775" y="2603"/>
                  <a:pt x="8769" y="2603"/>
                </a:cubicBezTo>
                <a:cubicBezTo>
                  <a:pt x="8769" y="2609"/>
                  <a:pt x="8769" y="2615"/>
                  <a:pt x="8763" y="2615"/>
                </a:cubicBezTo>
                <a:cubicBezTo>
                  <a:pt x="8757" y="2627"/>
                  <a:pt x="8751" y="2627"/>
                  <a:pt x="8745" y="2639"/>
                </a:cubicBezTo>
                <a:cubicBezTo>
                  <a:pt x="8745" y="2644"/>
                  <a:pt x="8745" y="2644"/>
                  <a:pt x="8745" y="2650"/>
                </a:cubicBezTo>
                <a:cubicBezTo>
                  <a:pt x="8757" y="2656"/>
                  <a:pt x="8757" y="2656"/>
                  <a:pt x="8757" y="2656"/>
                </a:cubicBezTo>
                <a:cubicBezTo>
                  <a:pt x="8757" y="2656"/>
                  <a:pt x="8763" y="2650"/>
                  <a:pt x="8769" y="2650"/>
                </a:cubicBezTo>
                <a:cubicBezTo>
                  <a:pt x="8769" y="2644"/>
                  <a:pt x="8775" y="2644"/>
                  <a:pt x="8775" y="2639"/>
                </a:cubicBezTo>
                <a:cubicBezTo>
                  <a:pt x="8781" y="2639"/>
                  <a:pt x="8781" y="2627"/>
                  <a:pt x="8787" y="2627"/>
                </a:cubicBezTo>
                <a:cubicBezTo>
                  <a:pt x="8787" y="2627"/>
                  <a:pt x="8793" y="2627"/>
                  <a:pt x="8799" y="2627"/>
                </a:cubicBezTo>
                <a:cubicBezTo>
                  <a:pt x="8799" y="2627"/>
                  <a:pt x="8805" y="2627"/>
                  <a:pt x="8811" y="2627"/>
                </a:cubicBezTo>
                <a:cubicBezTo>
                  <a:pt x="8811" y="2621"/>
                  <a:pt x="8805" y="2615"/>
                  <a:pt x="8811" y="2615"/>
                </a:cubicBezTo>
                <a:cubicBezTo>
                  <a:pt x="8811" y="2609"/>
                  <a:pt x="8816" y="2609"/>
                  <a:pt x="8816" y="2603"/>
                </a:cubicBezTo>
                <a:cubicBezTo>
                  <a:pt x="8816" y="2591"/>
                  <a:pt x="8823" y="2585"/>
                  <a:pt x="8823" y="2579"/>
                </a:cubicBezTo>
                <a:cubicBezTo>
                  <a:pt x="8816" y="2579"/>
                  <a:pt x="8811" y="2585"/>
                  <a:pt x="8805" y="2585"/>
                </a:cubicBezTo>
                <a:close/>
                <a:moveTo>
                  <a:pt x="8864" y="3225"/>
                </a:moveTo>
                <a:lnTo>
                  <a:pt x="8864" y="3225"/>
                </a:lnTo>
                <a:cubicBezTo>
                  <a:pt x="8870" y="3225"/>
                  <a:pt x="8870" y="3220"/>
                  <a:pt x="8876" y="3220"/>
                </a:cubicBezTo>
                <a:cubicBezTo>
                  <a:pt x="8882" y="3220"/>
                  <a:pt x="8882" y="3220"/>
                  <a:pt x="8888" y="3220"/>
                </a:cubicBezTo>
                <a:cubicBezTo>
                  <a:pt x="8894" y="3220"/>
                  <a:pt x="8894" y="3220"/>
                  <a:pt x="8900" y="3214"/>
                </a:cubicBezTo>
                <a:cubicBezTo>
                  <a:pt x="8911" y="3208"/>
                  <a:pt x="8911" y="3208"/>
                  <a:pt x="8911" y="3208"/>
                </a:cubicBezTo>
                <a:cubicBezTo>
                  <a:pt x="8917" y="3208"/>
                  <a:pt x="8911" y="3196"/>
                  <a:pt x="8917" y="3196"/>
                </a:cubicBezTo>
                <a:cubicBezTo>
                  <a:pt x="8923" y="3196"/>
                  <a:pt x="8923" y="3202"/>
                  <a:pt x="8929" y="3202"/>
                </a:cubicBezTo>
                <a:cubicBezTo>
                  <a:pt x="8935" y="3202"/>
                  <a:pt x="8935" y="3208"/>
                  <a:pt x="8941" y="3208"/>
                </a:cubicBezTo>
                <a:cubicBezTo>
                  <a:pt x="8971" y="3208"/>
                  <a:pt x="8971" y="3208"/>
                  <a:pt x="8971" y="3208"/>
                </a:cubicBezTo>
                <a:cubicBezTo>
                  <a:pt x="8971" y="3196"/>
                  <a:pt x="8977" y="3190"/>
                  <a:pt x="8977" y="3178"/>
                </a:cubicBezTo>
                <a:cubicBezTo>
                  <a:pt x="8982" y="3178"/>
                  <a:pt x="8989" y="3178"/>
                  <a:pt x="9000" y="3178"/>
                </a:cubicBezTo>
                <a:cubicBezTo>
                  <a:pt x="9000" y="3178"/>
                  <a:pt x="9006" y="3178"/>
                  <a:pt x="9012" y="3178"/>
                </a:cubicBezTo>
                <a:cubicBezTo>
                  <a:pt x="9012" y="3178"/>
                  <a:pt x="9018" y="3178"/>
                  <a:pt x="9024" y="3178"/>
                </a:cubicBezTo>
                <a:cubicBezTo>
                  <a:pt x="9030" y="3178"/>
                  <a:pt x="9036" y="3178"/>
                  <a:pt x="9042" y="3178"/>
                </a:cubicBezTo>
                <a:cubicBezTo>
                  <a:pt x="9048" y="3178"/>
                  <a:pt x="9054" y="3178"/>
                  <a:pt x="9054" y="3178"/>
                </a:cubicBezTo>
                <a:cubicBezTo>
                  <a:pt x="9060" y="3178"/>
                  <a:pt x="9066" y="3172"/>
                  <a:pt x="9066" y="3172"/>
                </a:cubicBezTo>
                <a:cubicBezTo>
                  <a:pt x="9071" y="3166"/>
                  <a:pt x="9071" y="3160"/>
                  <a:pt x="9077" y="3160"/>
                </a:cubicBezTo>
                <a:cubicBezTo>
                  <a:pt x="9083" y="3160"/>
                  <a:pt x="9089" y="3160"/>
                  <a:pt x="9095" y="3160"/>
                </a:cubicBezTo>
                <a:cubicBezTo>
                  <a:pt x="9107" y="3166"/>
                  <a:pt x="9107" y="3178"/>
                  <a:pt x="9119" y="3178"/>
                </a:cubicBezTo>
                <a:cubicBezTo>
                  <a:pt x="9125" y="3178"/>
                  <a:pt x="9125" y="3178"/>
                  <a:pt x="9125" y="3178"/>
                </a:cubicBezTo>
                <a:cubicBezTo>
                  <a:pt x="9131" y="3178"/>
                  <a:pt x="9137" y="3178"/>
                  <a:pt x="9137" y="3178"/>
                </a:cubicBezTo>
                <a:cubicBezTo>
                  <a:pt x="9148" y="3172"/>
                  <a:pt x="9154" y="3178"/>
                  <a:pt x="9160" y="3178"/>
                </a:cubicBezTo>
                <a:cubicBezTo>
                  <a:pt x="9166" y="3178"/>
                  <a:pt x="9172" y="3178"/>
                  <a:pt x="9172" y="3178"/>
                </a:cubicBezTo>
                <a:cubicBezTo>
                  <a:pt x="9178" y="3172"/>
                  <a:pt x="9178" y="3172"/>
                  <a:pt x="9184" y="3166"/>
                </a:cubicBezTo>
                <a:cubicBezTo>
                  <a:pt x="9190" y="3166"/>
                  <a:pt x="9184" y="3160"/>
                  <a:pt x="9190" y="3154"/>
                </a:cubicBezTo>
                <a:cubicBezTo>
                  <a:pt x="9196" y="3154"/>
                  <a:pt x="9196" y="3154"/>
                  <a:pt x="9202" y="3154"/>
                </a:cubicBezTo>
                <a:cubicBezTo>
                  <a:pt x="9208" y="3154"/>
                  <a:pt x="9208" y="3154"/>
                  <a:pt x="9214" y="3154"/>
                </a:cubicBezTo>
                <a:cubicBezTo>
                  <a:pt x="9220" y="3154"/>
                  <a:pt x="9220" y="3148"/>
                  <a:pt x="9226" y="3148"/>
                </a:cubicBezTo>
                <a:cubicBezTo>
                  <a:pt x="9226" y="3137"/>
                  <a:pt x="9226" y="3137"/>
                  <a:pt x="9226" y="3137"/>
                </a:cubicBezTo>
                <a:cubicBezTo>
                  <a:pt x="9226" y="3137"/>
                  <a:pt x="9220" y="3131"/>
                  <a:pt x="9220" y="3125"/>
                </a:cubicBezTo>
                <a:cubicBezTo>
                  <a:pt x="9214" y="3119"/>
                  <a:pt x="9208" y="3119"/>
                  <a:pt x="9208" y="3113"/>
                </a:cubicBezTo>
                <a:cubicBezTo>
                  <a:pt x="9208" y="3107"/>
                  <a:pt x="9208" y="3107"/>
                  <a:pt x="9208" y="3107"/>
                </a:cubicBezTo>
                <a:cubicBezTo>
                  <a:pt x="9208" y="3101"/>
                  <a:pt x="9208" y="3095"/>
                  <a:pt x="9214" y="3095"/>
                </a:cubicBezTo>
                <a:cubicBezTo>
                  <a:pt x="9214" y="3089"/>
                  <a:pt x="9220" y="3089"/>
                  <a:pt x="9226" y="3089"/>
                </a:cubicBezTo>
                <a:cubicBezTo>
                  <a:pt x="9226" y="3089"/>
                  <a:pt x="9232" y="3089"/>
                  <a:pt x="9237" y="3089"/>
                </a:cubicBezTo>
                <a:cubicBezTo>
                  <a:pt x="9237" y="3089"/>
                  <a:pt x="9237" y="3083"/>
                  <a:pt x="9237" y="3077"/>
                </a:cubicBezTo>
                <a:cubicBezTo>
                  <a:pt x="9237" y="3077"/>
                  <a:pt x="9243" y="3071"/>
                  <a:pt x="9243" y="3065"/>
                </a:cubicBezTo>
                <a:cubicBezTo>
                  <a:pt x="9267" y="3065"/>
                  <a:pt x="9267" y="3065"/>
                  <a:pt x="9267" y="3065"/>
                </a:cubicBezTo>
                <a:cubicBezTo>
                  <a:pt x="9267" y="3042"/>
                  <a:pt x="9267" y="3042"/>
                  <a:pt x="9267" y="3042"/>
                </a:cubicBezTo>
                <a:cubicBezTo>
                  <a:pt x="9261" y="3042"/>
                  <a:pt x="9255" y="3042"/>
                  <a:pt x="9255" y="3036"/>
                </a:cubicBezTo>
                <a:cubicBezTo>
                  <a:pt x="9249" y="3030"/>
                  <a:pt x="9249" y="3030"/>
                  <a:pt x="9243" y="3024"/>
                </a:cubicBezTo>
                <a:cubicBezTo>
                  <a:pt x="9243" y="3018"/>
                  <a:pt x="9249" y="3012"/>
                  <a:pt x="9243" y="3012"/>
                </a:cubicBezTo>
                <a:cubicBezTo>
                  <a:pt x="9243" y="3006"/>
                  <a:pt x="9237" y="3006"/>
                  <a:pt x="9232" y="3006"/>
                </a:cubicBezTo>
                <a:cubicBezTo>
                  <a:pt x="9232" y="3000"/>
                  <a:pt x="9226" y="3000"/>
                  <a:pt x="9220" y="2994"/>
                </a:cubicBezTo>
                <a:cubicBezTo>
                  <a:pt x="9208" y="3000"/>
                  <a:pt x="9208" y="3000"/>
                  <a:pt x="9208" y="3000"/>
                </a:cubicBezTo>
                <a:cubicBezTo>
                  <a:pt x="9208" y="3000"/>
                  <a:pt x="9214" y="3006"/>
                  <a:pt x="9214" y="3012"/>
                </a:cubicBezTo>
                <a:cubicBezTo>
                  <a:pt x="9208" y="3012"/>
                  <a:pt x="9202" y="3012"/>
                  <a:pt x="9202" y="3018"/>
                </a:cubicBezTo>
                <a:cubicBezTo>
                  <a:pt x="9196" y="3024"/>
                  <a:pt x="9196" y="3024"/>
                  <a:pt x="9190" y="3030"/>
                </a:cubicBezTo>
                <a:lnTo>
                  <a:pt x="9184" y="3030"/>
                </a:lnTo>
                <a:cubicBezTo>
                  <a:pt x="9178" y="3024"/>
                  <a:pt x="9172" y="3018"/>
                  <a:pt x="9172" y="3018"/>
                </a:cubicBezTo>
                <a:cubicBezTo>
                  <a:pt x="9172" y="3012"/>
                  <a:pt x="9172" y="3006"/>
                  <a:pt x="9172" y="3006"/>
                </a:cubicBezTo>
                <a:cubicBezTo>
                  <a:pt x="9172" y="2994"/>
                  <a:pt x="9172" y="2988"/>
                  <a:pt x="9172" y="2982"/>
                </a:cubicBezTo>
                <a:cubicBezTo>
                  <a:pt x="9172" y="2976"/>
                  <a:pt x="9172" y="2971"/>
                  <a:pt x="9172" y="2965"/>
                </a:cubicBezTo>
                <a:cubicBezTo>
                  <a:pt x="9137" y="2965"/>
                  <a:pt x="9137" y="2965"/>
                  <a:pt x="9137" y="2965"/>
                </a:cubicBezTo>
                <a:cubicBezTo>
                  <a:pt x="9137" y="2953"/>
                  <a:pt x="9143" y="2947"/>
                  <a:pt x="9137" y="2935"/>
                </a:cubicBezTo>
                <a:cubicBezTo>
                  <a:pt x="9137" y="2929"/>
                  <a:pt x="9143" y="2923"/>
                  <a:pt x="9137" y="2923"/>
                </a:cubicBezTo>
                <a:cubicBezTo>
                  <a:pt x="9137" y="2911"/>
                  <a:pt x="9125" y="2905"/>
                  <a:pt x="9119" y="2899"/>
                </a:cubicBezTo>
                <a:cubicBezTo>
                  <a:pt x="9113" y="2899"/>
                  <a:pt x="9113" y="2905"/>
                  <a:pt x="9107" y="2899"/>
                </a:cubicBezTo>
                <a:cubicBezTo>
                  <a:pt x="9101" y="2899"/>
                  <a:pt x="9107" y="2893"/>
                  <a:pt x="9101" y="2887"/>
                </a:cubicBezTo>
                <a:lnTo>
                  <a:pt x="9089" y="2887"/>
                </a:lnTo>
                <a:cubicBezTo>
                  <a:pt x="9089" y="2882"/>
                  <a:pt x="9089" y="2882"/>
                  <a:pt x="9089" y="2876"/>
                </a:cubicBezTo>
                <a:cubicBezTo>
                  <a:pt x="9089" y="2870"/>
                  <a:pt x="9083" y="2870"/>
                  <a:pt x="9083" y="2864"/>
                </a:cubicBezTo>
                <a:cubicBezTo>
                  <a:pt x="9077" y="2858"/>
                  <a:pt x="9071" y="2858"/>
                  <a:pt x="9066" y="2858"/>
                </a:cubicBezTo>
                <a:cubicBezTo>
                  <a:pt x="9066" y="2852"/>
                  <a:pt x="9071" y="2846"/>
                  <a:pt x="9066" y="2846"/>
                </a:cubicBezTo>
                <a:cubicBezTo>
                  <a:pt x="9066" y="2840"/>
                  <a:pt x="9060" y="2840"/>
                  <a:pt x="9060" y="2834"/>
                </a:cubicBezTo>
                <a:cubicBezTo>
                  <a:pt x="9054" y="2828"/>
                  <a:pt x="9054" y="2822"/>
                  <a:pt x="9054" y="2822"/>
                </a:cubicBezTo>
                <a:cubicBezTo>
                  <a:pt x="9048" y="2816"/>
                  <a:pt x="9048" y="2810"/>
                  <a:pt x="9042" y="2810"/>
                </a:cubicBezTo>
                <a:cubicBezTo>
                  <a:pt x="9036" y="2810"/>
                  <a:pt x="9036" y="2805"/>
                  <a:pt x="9030" y="2805"/>
                </a:cubicBezTo>
                <a:cubicBezTo>
                  <a:pt x="9024" y="2805"/>
                  <a:pt x="9018" y="2805"/>
                  <a:pt x="9006" y="2805"/>
                </a:cubicBezTo>
                <a:cubicBezTo>
                  <a:pt x="9000" y="2805"/>
                  <a:pt x="8994" y="2805"/>
                  <a:pt x="8982" y="2799"/>
                </a:cubicBezTo>
                <a:cubicBezTo>
                  <a:pt x="8977" y="2799"/>
                  <a:pt x="8982" y="2793"/>
                  <a:pt x="8977" y="2787"/>
                </a:cubicBezTo>
                <a:cubicBezTo>
                  <a:pt x="8977" y="2781"/>
                  <a:pt x="8977" y="2781"/>
                  <a:pt x="8982" y="2775"/>
                </a:cubicBezTo>
                <a:cubicBezTo>
                  <a:pt x="8982" y="2769"/>
                  <a:pt x="8989" y="2769"/>
                  <a:pt x="8994" y="2769"/>
                </a:cubicBezTo>
                <a:cubicBezTo>
                  <a:pt x="8994" y="2763"/>
                  <a:pt x="8994" y="2757"/>
                  <a:pt x="8994" y="2757"/>
                </a:cubicBezTo>
                <a:cubicBezTo>
                  <a:pt x="9000" y="2751"/>
                  <a:pt x="9006" y="2757"/>
                  <a:pt x="9006" y="2757"/>
                </a:cubicBezTo>
                <a:cubicBezTo>
                  <a:pt x="9012" y="2757"/>
                  <a:pt x="9012" y="2751"/>
                  <a:pt x="9018" y="2751"/>
                </a:cubicBezTo>
                <a:cubicBezTo>
                  <a:pt x="9018" y="2739"/>
                  <a:pt x="9018" y="2739"/>
                  <a:pt x="9018" y="2739"/>
                </a:cubicBezTo>
                <a:cubicBezTo>
                  <a:pt x="9018" y="2739"/>
                  <a:pt x="9018" y="2733"/>
                  <a:pt x="9018" y="2727"/>
                </a:cubicBezTo>
                <a:cubicBezTo>
                  <a:pt x="9018" y="2727"/>
                  <a:pt x="9024" y="2721"/>
                  <a:pt x="9030" y="2721"/>
                </a:cubicBezTo>
                <a:cubicBezTo>
                  <a:pt x="9030" y="2716"/>
                  <a:pt x="9036" y="2716"/>
                  <a:pt x="9042" y="2716"/>
                </a:cubicBezTo>
                <a:cubicBezTo>
                  <a:pt x="9042" y="2710"/>
                  <a:pt x="9042" y="2710"/>
                  <a:pt x="9042" y="2704"/>
                </a:cubicBezTo>
                <a:cubicBezTo>
                  <a:pt x="9042" y="2656"/>
                  <a:pt x="9042" y="2656"/>
                  <a:pt x="9042" y="2656"/>
                </a:cubicBezTo>
                <a:cubicBezTo>
                  <a:pt x="8935" y="2656"/>
                  <a:pt x="8935" y="2656"/>
                  <a:pt x="8935" y="2656"/>
                </a:cubicBezTo>
                <a:cubicBezTo>
                  <a:pt x="8935" y="2650"/>
                  <a:pt x="8935" y="2650"/>
                  <a:pt x="8941" y="2644"/>
                </a:cubicBezTo>
                <a:cubicBezTo>
                  <a:pt x="8941" y="2639"/>
                  <a:pt x="8947" y="2639"/>
                  <a:pt x="8953" y="2639"/>
                </a:cubicBezTo>
                <a:cubicBezTo>
                  <a:pt x="8953" y="2632"/>
                  <a:pt x="8947" y="2627"/>
                  <a:pt x="8953" y="2627"/>
                </a:cubicBezTo>
                <a:cubicBezTo>
                  <a:pt x="8953" y="2621"/>
                  <a:pt x="8947" y="2615"/>
                  <a:pt x="8953" y="2615"/>
                </a:cubicBezTo>
                <a:cubicBezTo>
                  <a:pt x="8953" y="2609"/>
                  <a:pt x="8959" y="2609"/>
                  <a:pt x="8959" y="2603"/>
                </a:cubicBezTo>
                <a:cubicBezTo>
                  <a:pt x="8965" y="2603"/>
                  <a:pt x="8965" y="2597"/>
                  <a:pt x="8971" y="2591"/>
                </a:cubicBezTo>
                <a:cubicBezTo>
                  <a:pt x="8977" y="2591"/>
                  <a:pt x="8977" y="2591"/>
                  <a:pt x="8982" y="2585"/>
                </a:cubicBezTo>
                <a:cubicBezTo>
                  <a:pt x="8977" y="2585"/>
                  <a:pt x="8977" y="2579"/>
                  <a:pt x="8971" y="2573"/>
                </a:cubicBezTo>
                <a:cubicBezTo>
                  <a:pt x="8965" y="2573"/>
                  <a:pt x="8959" y="2573"/>
                  <a:pt x="8953" y="2573"/>
                </a:cubicBezTo>
                <a:cubicBezTo>
                  <a:pt x="8935" y="2573"/>
                  <a:pt x="8935" y="2573"/>
                  <a:pt x="8935" y="2573"/>
                </a:cubicBezTo>
                <a:cubicBezTo>
                  <a:pt x="8929" y="2573"/>
                  <a:pt x="8929" y="2579"/>
                  <a:pt x="8923" y="2579"/>
                </a:cubicBezTo>
                <a:cubicBezTo>
                  <a:pt x="8905" y="2579"/>
                  <a:pt x="8900" y="2579"/>
                  <a:pt x="8882" y="2579"/>
                </a:cubicBezTo>
                <a:cubicBezTo>
                  <a:pt x="8882" y="2585"/>
                  <a:pt x="8882" y="2591"/>
                  <a:pt x="8882" y="2597"/>
                </a:cubicBezTo>
                <a:cubicBezTo>
                  <a:pt x="8882" y="2603"/>
                  <a:pt x="8876" y="2609"/>
                  <a:pt x="8876" y="2609"/>
                </a:cubicBezTo>
                <a:cubicBezTo>
                  <a:pt x="8876" y="2615"/>
                  <a:pt x="8864" y="2621"/>
                  <a:pt x="8864" y="2627"/>
                </a:cubicBezTo>
                <a:cubicBezTo>
                  <a:pt x="8864" y="2627"/>
                  <a:pt x="8864" y="2627"/>
                  <a:pt x="8864" y="2632"/>
                </a:cubicBezTo>
                <a:cubicBezTo>
                  <a:pt x="8864" y="2639"/>
                  <a:pt x="8870" y="2644"/>
                  <a:pt x="8870" y="2650"/>
                </a:cubicBezTo>
                <a:cubicBezTo>
                  <a:pt x="8870" y="2656"/>
                  <a:pt x="8864" y="2662"/>
                  <a:pt x="8864" y="2662"/>
                </a:cubicBezTo>
                <a:cubicBezTo>
                  <a:pt x="8858" y="2668"/>
                  <a:pt x="8852" y="2668"/>
                  <a:pt x="8840" y="2668"/>
                </a:cubicBezTo>
                <a:cubicBezTo>
                  <a:pt x="8834" y="2668"/>
                  <a:pt x="8834" y="2668"/>
                  <a:pt x="8828" y="2662"/>
                </a:cubicBezTo>
                <a:cubicBezTo>
                  <a:pt x="8823" y="2662"/>
                  <a:pt x="8823" y="2650"/>
                  <a:pt x="8811" y="2650"/>
                </a:cubicBezTo>
                <a:cubicBezTo>
                  <a:pt x="8805" y="2650"/>
                  <a:pt x="8799" y="2656"/>
                  <a:pt x="8799" y="2662"/>
                </a:cubicBezTo>
                <a:cubicBezTo>
                  <a:pt x="8793" y="2668"/>
                  <a:pt x="8799" y="2668"/>
                  <a:pt x="8799" y="2674"/>
                </a:cubicBezTo>
                <a:cubicBezTo>
                  <a:pt x="8799" y="2680"/>
                  <a:pt x="8793" y="2692"/>
                  <a:pt x="8799" y="2698"/>
                </a:cubicBezTo>
                <a:cubicBezTo>
                  <a:pt x="8805" y="2698"/>
                  <a:pt x="8805" y="2698"/>
                  <a:pt x="8811" y="2704"/>
                </a:cubicBezTo>
                <a:cubicBezTo>
                  <a:pt x="8816" y="2704"/>
                  <a:pt x="8828" y="2704"/>
                  <a:pt x="8834" y="2710"/>
                </a:cubicBezTo>
                <a:cubicBezTo>
                  <a:pt x="8834" y="2710"/>
                  <a:pt x="8828" y="2716"/>
                  <a:pt x="8828" y="2721"/>
                </a:cubicBezTo>
                <a:cubicBezTo>
                  <a:pt x="8828" y="2727"/>
                  <a:pt x="8828" y="2727"/>
                  <a:pt x="8828" y="2727"/>
                </a:cubicBezTo>
                <a:cubicBezTo>
                  <a:pt x="8828" y="2733"/>
                  <a:pt x="8823" y="2739"/>
                  <a:pt x="8823" y="2739"/>
                </a:cubicBezTo>
                <a:cubicBezTo>
                  <a:pt x="8823" y="2745"/>
                  <a:pt x="8828" y="2745"/>
                  <a:pt x="8828" y="2751"/>
                </a:cubicBezTo>
                <a:cubicBezTo>
                  <a:pt x="8828" y="2757"/>
                  <a:pt x="8828" y="2763"/>
                  <a:pt x="8823" y="2763"/>
                </a:cubicBezTo>
                <a:cubicBezTo>
                  <a:pt x="8823" y="2769"/>
                  <a:pt x="8816" y="2763"/>
                  <a:pt x="8811" y="2769"/>
                </a:cubicBezTo>
                <a:lnTo>
                  <a:pt x="8805" y="2769"/>
                </a:lnTo>
                <a:cubicBezTo>
                  <a:pt x="8799" y="2775"/>
                  <a:pt x="8793" y="2775"/>
                  <a:pt x="8793" y="2781"/>
                </a:cubicBezTo>
                <a:cubicBezTo>
                  <a:pt x="8793" y="2787"/>
                  <a:pt x="8793" y="2793"/>
                  <a:pt x="8793" y="2799"/>
                </a:cubicBezTo>
                <a:cubicBezTo>
                  <a:pt x="8816" y="2799"/>
                  <a:pt x="8816" y="2799"/>
                  <a:pt x="8816" y="2799"/>
                </a:cubicBezTo>
                <a:cubicBezTo>
                  <a:pt x="8823" y="2799"/>
                  <a:pt x="8823" y="2793"/>
                  <a:pt x="8828" y="2793"/>
                </a:cubicBezTo>
                <a:cubicBezTo>
                  <a:pt x="8834" y="2793"/>
                  <a:pt x="8834" y="2793"/>
                  <a:pt x="8840" y="2799"/>
                </a:cubicBezTo>
                <a:cubicBezTo>
                  <a:pt x="8840" y="2799"/>
                  <a:pt x="8834" y="2805"/>
                  <a:pt x="8840" y="2805"/>
                </a:cubicBezTo>
                <a:cubicBezTo>
                  <a:pt x="8840" y="2810"/>
                  <a:pt x="8846" y="2810"/>
                  <a:pt x="8852" y="2816"/>
                </a:cubicBezTo>
                <a:cubicBezTo>
                  <a:pt x="8876" y="2816"/>
                  <a:pt x="8876" y="2816"/>
                  <a:pt x="8876" y="2816"/>
                </a:cubicBezTo>
                <a:cubicBezTo>
                  <a:pt x="8876" y="2810"/>
                  <a:pt x="8870" y="2810"/>
                  <a:pt x="8876" y="2805"/>
                </a:cubicBezTo>
                <a:cubicBezTo>
                  <a:pt x="8876" y="2799"/>
                  <a:pt x="8876" y="2799"/>
                  <a:pt x="8882" y="2793"/>
                </a:cubicBezTo>
                <a:cubicBezTo>
                  <a:pt x="8888" y="2805"/>
                  <a:pt x="8888" y="2805"/>
                  <a:pt x="8888" y="2805"/>
                </a:cubicBezTo>
                <a:lnTo>
                  <a:pt x="8888" y="2810"/>
                </a:lnTo>
                <a:cubicBezTo>
                  <a:pt x="8888" y="2822"/>
                  <a:pt x="8900" y="2828"/>
                  <a:pt x="8900" y="2840"/>
                </a:cubicBezTo>
                <a:cubicBezTo>
                  <a:pt x="8900" y="2840"/>
                  <a:pt x="8900" y="2846"/>
                  <a:pt x="8894" y="2852"/>
                </a:cubicBezTo>
                <a:lnTo>
                  <a:pt x="8888" y="2852"/>
                </a:lnTo>
                <a:cubicBezTo>
                  <a:pt x="8882" y="2858"/>
                  <a:pt x="8876" y="2858"/>
                  <a:pt x="8876" y="2858"/>
                </a:cubicBezTo>
                <a:cubicBezTo>
                  <a:pt x="8876" y="2864"/>
                  <a:pt x="8870" y="2864"/>
                  <a:pt x="8876" y="2870"/>
                </a:cubicBezTo>
                <a:cubicBezTo>
                  <a:pt x="8876" y="2876"/>
                  <a:pt x="8882" y="2876"/>
                  <a:pt x="8882" y="2882"/>
                </a:cubicBezTo>
                <a:cubicBezTo>
                  <a:pt x="8941" y="2882"/>
                  <a:pt x="8941" y="2882"/>
                  <a:pt x="8941" y="2882"/>
                </a:cubicBezTo>
                <a:cubicBezTo>
                  <a:pt x="8947" y="2870"/>
                  <a:pt x="8947" y="2870"/>
                  <a:pt x="8947" y="2870"/>
                </a:cubicBezTo>
                <a:cubicBezTo>
                  <a:pt x="8947" y="2876"/>
                  <a:pt x="8953" y="2870"/>
                  <a:pt x="8959" y="2876"/>
                </a:cubicBezTo>
                <a:cubicBezTo>
                  <a:pt x="8959" y="2882"/>
                  <a:pt x="8959" y="2882"/>
                  <a:pt x="8959" y="2887"/>
                </a:cubicBezTo>
                <a:cubicBezTo>
                  <a:pt x="8965" y="2893"/>
                  <a:pt x="8971" y="2893"/>
                  <a:pt x="8971" y="2899"/>
                </a:cubicBezTo>
                <a:cubicBezTo>
                  <a:pt x="8971" y="2905"/>
                  <a:pt x="8965" y="2911"/>
                  <a:pt x="8965" y="2917"/>
                </a:cubicBezTo>
                <a:cubicBezTo>
                  <a:pt x="8965" y="2923"/>
                  <a:pt x="8965" y="2929"/>
                  <a:pt x="8971" y="2935"/>
                </a:cubicBezTo>
                <a:cubicBezTo>
                  <a:pt x="8977" y="2941"/>
                  <a:pt x="8982" y="2941"/>
                  <a:pt x="8994" y="2947"/>
                </a:cubicBezTo>
                <a:cubicBezTo>
                  <a:pt x="8989" y="2965"/>
                  <a:pt x="8989" y="2965"/>
                  <a:pt x="8989" y="2965"/>
                </a:cubicBezTo>
                <a:cubicBezTo>
                  <a:pt x="8989" y="2976"/>
                  <a:pt x="8994" y="2982"/>
                  <a:pt x="8994" y="2988"/>
                </a:cubicBezTo>
                <a:cubicBezTo>
                  <a:pt x="8994" y="2994"/>
                  <a:pt x="8989" y="3000"/>
                  <a:pt x="8989" y="3000"/>
                </a:cubicBezTo>
                <a:cubicBezTo>
                  <a:pt x="8982" y="3006"/>
                  <a:pt x="8977" y="3000"/>
                  <a:pt x="8971" y="3000"/>
                </a:cubicBezTo>
                <a:cubicBezTo>
                  <a:pt x="8965" y="3000"/>
                  <a:pt x="8959" y="3000"/>
                  <a:pt x="8953" y="3000"/>
                </a:cubicBezTo>
                <a:cubicBezTo>
                  <a:pt x="8947" y="3000"/>
                  <a:pt x="8947" y="2994"/>
                  <a:pt x="8941" y="2994"/>
                </a:cubicBezTo>
                <a:cubicBezTo>
                  <a:pt x="8935" y="2994"/>
                  <a:pt x="8929" y="2994"/>
                  <a:pt x="8923" y="2994"/>
                </a:cubicBezTo>
                <a:cubicBezTo>
                  <a:pt x="8917" y="2994"/>
                  <a:pt x="8917" y="2994"/>
                  <a:pt x="8917" y="2994"/>
                </a:cubicBezTo>
                <a:cubicBezTo>
                  <a:pt x="8917" y="2994"/>
                  <a:pt x="8911" y="2994"/>
                  <a:pt x="8905" y="2994"/>
                </a:cubicBezTo>
                <a:cubicBezTo>
                  <a:pt x="8905" y="2994"/>
                  <a:pt x="8905" y="3000"/>
                  <a:pt x="8900" y="3006"/>
                </a:cubicBezTo>
                <a:cubicBezTo>
                  <a:pt x="8894" y="3006"/>
                  <a:pt x="8900" y="3012"/>
                  <a:pt x="8894" y="3018"/>
                </a:cubicBezTo>
                <a:cubicBezTo>
                  <a:pt x="8894" y="3018"/>
                  <a:pt x="8888" y="3012"/>
                  <a:pt x="8888" y="3018"/>
                </a:cubicBezTo>
                <a:cubicBezTo>
                  <a:pt x="8882" y="3018"/>
                  <a:pt x="8876" y="3018"/>
                  <a:pt x="8876" y="3018"/>
                </a:cubicBezTo>
                <a:cubicBezTo>
                  <a:pt x="8870" y="3030"/>
                  <a:pt x="8870" y="3030"/>
                  <a:pt x="8870" y="3030"/>
                </a:cubicBezTo>
                <a:cubicBezTo>
                  <a:pt x="8876" y="3030"/>
                  <a:pt x="8876" y="3036"/>
                  <a:pt x="8882" y="3036"/>
                </a:cubicBezTo>
                <a:cubicBezTo>
                  <a:pt x="8894" y="3036"/>
                  <a:pt x="8900" y="3030"/>
                  <a:pt x="8911" y="3030"/>
                </a:cubicBezTo>
                <a:cubicBezTo>
                  <a:pt x="8917" y="3030"/>
                  <a:pt x="8923" y="3030"/>
                  <a:pt x="8929" y="3036"/>
                </a:cubicBezTo>
                <a:lnTo>
                  <a:pt x="8929" y="3042"/>
                </a:lnTo>
                <a:cubicBezTo>
                  <a:pt x="8923" y="3048"/>
                  <a:pt x="8929" y="3054"/>
                  <a:pt x="8923" y="3054"/>
                </a:cubicBezTo>
                <a:cubicBezTo>
                  <a:pt x="8923" y="3059"/>
                  <a:pt x="8917" y="3054"/>
                  <a:pt x="8911" y="3054"/>
                </a:cubicBezTo>
                <a:cubicBezTo>
                  <a:pt x="8911" y="3059"/>
                  <a:pt x="8905" y="3059"/>
                  <a:pt x="8900" y="3065"/>
                </a:cubicBezTo>
                <a:cubicBezTo>
                  <a:pt x="8900" y="3065"/>
                  <a:pt x="8900" y="3071"/>
                  <a:pt x="8894" y="3077"/>
                </a:cubicBezTo>
                <a:cubicBezTo>
                  <a:pt x="8888" y="3077"/>
                  <a:pt x="8882" y="3077"/>
                  <a:pt x="8876" y="3077"/>
                </a:cubicBezTo>
                <a:cubicBezTo>
                  <a:pt x="8870" y="3089"/>
                  <a:pt x="8870" y="3089"/>
                  <a:pt x="8870" y="3089"/>
                </a:cubicBezTo>
                <a:cubicBezTo>
                  <a:pt x="8870" y="3095"/>
                  <a:pt x="8870" y="3095"/>
                  <a:pt x="8876" y="3101"/>
                </a:cubicBezTo>
                <a:cubicBezTo>
                  <a:pt x="8876" y="3107"/>
                  <a:pt x="8876" y="3107"/>
                  <a:pt x="8882" y="3113"/>
                </a:cubicBezTo>
                <a:lnTo>
                  <a:pt x="8888" y="3113"/>
                </a:lnTo>
                <a:cubicBezTo>
                  <a:pt x="8894" y="3113"/>
                  <a:pt x="8900" y="3107"/>
                  <a:pt x="8900" y="3107"/>
                </a:cubicBezTo>
                <a:cubicBezTo>
                  <a:pt x="8905" y="3107"/>
                  <a:pt x="8911" y="3101"/>
                  <a:pt x="8917" y="3101"/>
                </a:cubicBezTo>
                <a:cubicBezTo>
                  <a:pt x="8929" y="3101"/>
                  <a:pt x="8935" y="3113"/>
                  <a:pt x="8947" y="3113"/>
                </a:cubicBezTo>
                <a:cubicBezTo>
                  <a:pt x="8953" y="3113"/>
                  <a:pt x="8953" y="3113"/>
                  <a:pt x="8959" y="3113"/>
                </a:cubicBezTo>
                <a:cubicBezTo>
                  <a:pt x="8965" y="3113"/>
                  <a:pt x="8977" y="3113"/>
                  <a:pt x="8982" y="3113"/>
                </a:cubicBezTo>
                <a:cubicBezTo>
                  <a:pt x="8982" y="3113"/>
                  <a:pt x="8989" y="3113"/>
                  <a:pt x="8994" y="3113"/>
                </a:cubicBezTo>
                <a:cubicBezTo>
                  <a:pt x="9000" y="3113"/>
                  <a:pt x="8994" y="3119"/>
                  <a:pt x="9000" y="3125"/>
                </a:cubicBezTo>
                <a:cubicBezTo>
                  <a:pt x="8994" y="3131"/>
                  <a:pt x="8994" y="3131"/>
                  <a:pt x="8989" y="3137"/>
                </a:cubicBezTo>
                <a:cubicBezTo>
                  <a:pt x="8989" y="3137"/>
                  <a:pt x="8982" y="3137"/>
                  <a:pt x="8977" y="3137"/>
                </a:cubicBezTo>
                <a:cubicBezTo>
                  <a:pt x="8971" y="3142"/>
                  <a:pt x="8965" y="3142"/>
                  <a:pt x="8953" y="3142"/>
                </a:cubicBezTo>
                <a:cubicBezTo>
                  <a:pt x="8947" y="3142"/>
                  <a:pt x="8947" y="3142"/>
                  <a:pt x="8941" y="3142"/>
                </a:cubicBezTo>
                <a:cubicBezTo>
                  <a:pt x="8935" y="3142"/>
                  <a:pt x="8935" y="3142"/>
                  <a:pt x="8929" y="3148"/>
                </a:cubicBezTo>
                <a:cubicBezTo>
                  <a:pt x="8923" y="3148"/>
                  <a:pt x="8929" y="3154"/>
                  <a:pt x="8923" y="3160"/>
                </a:cubicBezTo>
                <a:cubicBezTo>
                  <a:pt x="8923" y="3160"/>
                  <a:pt x="8917" y="3160"/>
                  <a:pt x="8911" y="3160"/>
                </a:cubicBezTo>
                <a:cubicBezTo>
                  <a:pt x="8905" y="3160"/>
                  <a:pt x="8900" y="3160"/>
                  <a:pt x="8888" y="3166"/>
                </a:cubicBezTo>
                <a:cubicBezTo>
                  <a:pt x="8888" y="3172"/>
                  <a:pt x="8894" y="3178"/>
                  <a:pt x="8888" y="3190"/>
                </a:cubicBezTo>
                <a:lnTo>
                  <a:pt x="8888" y="3196"/>
                </a:lnTo>
                <a:cubicBezTo>
                  <a:pt x="8888" y="3202"/>
                  <a:pt x="8882" y="3202"/>
                  <a:pt x="8876" y="3202"/>
                </a:cubicBezTo>
                <a:cubicBezTo>
                  <a:pt x="8870" y="3208"/>
                  <a:pt x="8870" y="3208"/>
                  <a:pt x="8864" y="3214"/>
                </a:cubicBezTo>
                <a:cubicBezTo>
                  <a:pt x="8864" y="3214"/>
                  <a:pt x="8858" y="3214"/>
                  <a:pt x="8852" y="3214"/>
                </a:cubicBezTo>
                <a:cubicBezTo>
                  <a:pt x="8858" y="3220"/>
                  <a:pt x="8858" y="3225"/>
                  <a:pt x="8864" y="3225"/>
                </a:cubicBezTo>
                <a:close/>
                <a:moveTo>
                  <a:pt x="8816" y="2929"/>
                </a:moveTo>
                <a:lnTo>
                  <a:pt x="8816" y="2929"/>
                </a:lnTo>
                <a:cubicBezTo>
                  <a:pt x="8823" y="2929"/>
                  <a:pt x="8823" y="2929"/>
                  <a:pt x="8828" y="2929"/>
                </a:cubicBezTo>
                <a:cubicBezTo>
                  <a:pt x="8840" y="2923"/>
                  <a:pt x="8846" y="2917"/>
                  <a:pt x="8846" y="2905"/>
                </a:cubicBezTo>
                <a:cubicBezTo>
                  <a:pt x="8846" y="2899"/>
                  <a:pt x="8846" y="2893"/>
                  <a:pt x="8840" y="2887"/>
                </a:cubicBezTo>
                <a:cubicBezTo>
                  <a:pt x="8840" y="2887"/>
                  <a:pt x="8834" y="2882"/>
                  <a:pt x="8828" y="2882"/>
                </a:cubicBezTo>
                <a:cubicBezTo>
                  <a:pt x="8828" y="2876"/>
                  <a:pt x="8828" y="2870"/>
                  <a:pt x="8828" y="2870"/>
                </a:cubicBezTo>
                <a:cubicBezTo>
                  <a:pt x="8828" y="2864"/>
                  <a:pt x="8828" y="2858"/>
                  <a:pt x="8828" y="2858"/>
                </a:cubicBezTo>
                <a:cubicBezTo>
                  <a:pt x="8823" y="2852"/>
                  <a:pt x="8823" y="2852"/>
                  <a:pt x="8816" y="2846"/>
                </a:cubicBezTo>
                <a:cubicBezTo>
                  <a:pt x="8811" y="2846"/>
                  <a:pt x="8811" y="2846"/>
                  <a:pt x="8805" y="2846"/>
                </a:cubicBezTo>
                <a:cubicBezTo>
                  <a:pt x="8799" y="2846"/>
                  <a:pt x="8799" y="2840"/>
                  <a:pt x="8793" y="2840"/>
                </a:cubicBezTo>
                <a:cubicBezTo>
                  <a:pt x="8787" y="2840"/>
                  <a:pt x="8787" y="2840"/>
                  <a:pt x="8787" y="2840"/>
                </a:cubicBezTo>
                <a:cubicBezTo>
                  <a:pt x="8781" y="2840"/>
                  <a:pt x="8775" y="2840"/>
                  <a:pt x="8769" y="2846"/>
                </a:cubicBezTo>
                <a:cubicBezTo>
                  <a:pt x="8769" y="2846"/>
                  <a:pt x="8763" y="2846"/>
                  <a:pt x="8757" y="2846"/>
                </a:cubicBezTo>
                <a:cubicBezTo>
                  <a:pt x="8757" y="2852"/>
                  <a:pt x="8757" y="2858"/>
                  <a:pt x="8751" y="2858"/>
                </a:cubicBezTo>
                <a:cubicBezTo>
                  <a:pt x="8751" y="2864"/>
                  <a:pt x="8745" y="2864"/>
                  <a:pt x="8739" y="2864"/>
                </a:cubicBezTo>
                <a:cubicBezTo>
                  <a:pt x="8739" y="2864"/>
                  <a:pt x="8734" y="2864"/>
                  <a:pt x="8734" y="2858"/>
                </a:cubicBezTo>
                <a:cubicBezTo>
                  <a:pt x="8727" y="2858"/>
                  <a:pt x="8727" y="2852"/>
                  <a:pt x="8727" y="2846"/>
                </a:cubicBezTo>
                <a:cubicBezTo>
                  <a:pt x="8722" y="2846"/>
                  <a:pt x="8716" y="2846"/>
                  <a:pt x="8716" y="2840"/>
                </a:cubicBezTo>
                <a:cubicBezTo>
                  <a:pt x="8686" y="2846"/>
                  <a:pt x="8686" y="2846"/>
                  <a:pt x="8686" y="2846"/>
                </a:cubicBezTo>
                <a:cubicBezTo>
                  <a:pt x="8686" y="2846"/>
                  <a:pt x="8686" y="2852"/>
                  <a:pt x="8686" y="2858"/>
                </a:cubicBezTo>
                <a:cubicBezTo>
                  <a:pt x="8686" y="2858"/>
                  <a:pt x="8686" y="2864"/>
                  <a:pt x="8686" y="2870"/>
                </a:cubicBezTo>
                <a:cubicBezTo>
                  <a:pt x="8686" y="2876"/>
                  <a:pt x="8686" y="2876"/>
                  <a:pt x="8686" y="2887"/>
                </a:cubicBezTo>
                <a:cubicBezTo>
                  <a:pt x="8686" y="2893"/>
                  <a:pt x="8686" y="2893"/>
                  <a:pt x="8686" y="2899"/>
                </a:cubicBezTo>
                <a:cubicBezTo>
                  <a:pt x="8686" y="2905"/>
                  <a:pt x="8692" y="2899"/>
                  <a:pt x="8692" y="2899"/>
                </a:cubicBezTo>
                <a:cubicBezTo>
                  <a:pt x="8686" y="2899"/>
                  <a:pt x="8680" y="2899"/>
                  <a:pt x="8680" y="2899"/>
                </a:cubicBezTo>
                <a:cubicBezTo>
                  <a:pt x="8674" y="2899"/>
                  <a:pt x="8674" y="2905"/>
                  <a:pt x="8668" y="2905"/>
                </a:cubicBezTo>
                <a:cubicBezTo>
                  <a:pt x="8662" y="2905"/>
                  <a:pt x="8662" y="2905"/>
                  <a:pt x="8657" y="2905"/>
                </a:cubicBezTo>
                <a:cubicBezTo>
                  <a:pt x="8650" y="2911"/>
                  <a:pt x="8645" y="2917"/>
                  <a:pt x="8633" y="2917"/>
                </a:cubicBezTo>
                <a:cubicBezTo>
                  <a:pt x="8627" y="2917"/>
                  <a:pt x="8627" y="2911"/>
                  <a:pt x="8621" y="2905"/>
                </a:cubicBezTo>
                <a:cubicBezTo>
                  <a:pt x="8609" y="2911"/>
                  <a:pt x="8609" y="2911"/>
                  <a:pt x="8609" y="2911"/>
                </a:cubicBezTo>
                <a:cubicBezTo>
                  <a:pt x="8609" y="2994"/>
                  <a:pt x="8609" y="2994"/>
                  <a:pt x="8609" y="2994"/>
                </a:cubicBezTo>
                <a:cubicBezTo>
                  <a:pt x="8615" y="2994"/>
                  <a:pt x="8615" y="2994"/>
                  <a:pt x="8621" y="2994"/>
                </a:cubicBezTo>
                <a:cubicBezTo>
                  <a:pt x="8633" y="2994"/>
                  <a:pt x="8639" y="2994"/>
                  <a:pt x="8650" y="2994"/>
                </a:cubicBezTo>
                <a:cubicBezTo>
                  <a:pt x="8650" y="3030"/>
                  <a:pt x="8650" y="3030"/>
                  <a:pt x="8650" y="3030"/>
                </a:cubicBezTo>
                <a:cubicBezTo>
                  <a:pt x="8639" y="3030"/>
                  <a:pt x="8639" y="3030"/>
                  <a:pt x="8633" y="3030"/>
                </a:cubicBezTo>
                <a:cubicBezTo>
                  <a:pt x="8627" y="3030"/>
                  <a:pt x="8621" y="3030"/>
                  <a:pt x="8621" y="3030"/>
                </a:cubicBezTo>
                <a:cubicBezTo>
                  <a:pt x="8615" y="3030"/>
                  <a:pt x="8615" y="3036"/>
                  <a:pt x="8615" y="3042"/>
                </a:cubicBezTo>
                <a:cubicBezTo>
                  <a:pt x="8609" y="3048"/>
                  <a:pt x="8609" y="3048"/>
                  <a:pt x="8609" y="3054"/>
                </a:cubicBezTo>
                <a:cubicBezTo>
                  <a:pt x="8609" y="3059"/>
                  <a:pt x="8609" y="3065"/>
                  <a:pt x="8609" y="3077"/>
                </a:cubicBezTo>
                <a:cubicBezTo>
                  <a:pt x="8609" y="3077"/>
                  <a:pt x="8597" y="3077"/>
                  <a:pt x="8597" y="3083"/>
                </a:cubicBezTo>
                <a:cubicBezTo>
                  <a:pt x="8597" y="3083"/>
                  <a:pt x="8591" y="3089"/>
                  <a:pt x="8591" y="3095"/>
                </a:cubicBezTo>
                <a:cubicBezTo>
                  <a:pt x="8591" y="3095"/>
                  <a:pt x="8597" y="3101"/>
                  <a:pt x="8597" y="3107"/>
                </a:cubicBezTo>
                <a:cubicBezTo>
                  <a:pt x="8597" y="3107"/>
                  <a:pt x="8603" y="3113"/>
                  <a:pt x="8609" y="3113"/>
                </a:cubicBezTo>
                <a:cubicBezTo>
                  <a:pt x="8615" y="3119"/>
                  <a:pt x="8615" y="3119"/>
                  <a:pt x="8627" y="3119"/>
                </a:cubicBezTo>
                <a:cubicBezTo>
                  <a:pt x="8633" y="3119"/>
                  <a:pt x="8633" y="3113"/>
                  <a:pt x="8645" y="3113"/>
                </a:cubicBezTo>
                <a:cubicBezTo>
                  <a:pt x="8645" y="3113"/>
                  <a:pt x="8650" y="3107"/>
                  <a:pt x="8650" y="3113"/>
                </a:cubicBezTo>
                <a:cubicBezTo>
                  <a:pt x="8657" y="3113"/>
                  <a:pt x="8662" y="3113"/>
                  <a:pt x="8662" y="3113"/>
                </a:cubicBezTo>
                <a:cubicBezTo>
                  <a:pt x="8668" y="3113"/>
                  <a:pt x="8668" y="3119"/>
                  <a:pt x="8668" y="3119"/>
                </a:cubicBezTo>
                <a:cubicBezTo>
                  <a:pt x="8680" y="3119"/>
                  <a:pt x="8680" y="3113"/>
                  <a:pt x="8686" y="3107"/>
                </a:cubicBezTo>
                <a:cubicBezTo>
                  <a:pt x="8692" y="3107"/>
                  <a:pt x="8698" y="3101"/>
                  <a:pt x="8698" y="3101"/>
                </a:cubicBezTo>
                <a:cubicBezTo>
                  <a:pt x="8698" y="3095"/>
                  <a:pt x="8698" y="3089"/>
                  <a:pt x="8698" y="3089"/>
                </a:cubicBezTo>
                <a:cubicBezTo>
                  <a:pt x="8704" y="3083"/>
                  <a:pt x="8710" y="3083"/>
                  <a:pt x="8710" y="3077"/>
                </a:cubicBezTo>
                <a:cubicBezTo>
                  <a:pt x="8811" y="3077"/>
                  <a:pt x="8811" y="3077"/>
                  <a:pt x="8811" y="3077"/>
                </a:cubicBezTo>
                <a:cubicBezTo>
                  <a:pt x="8811" y="3059"/>
                  <a:pt x="8811" y="3059"/>
                  <a:pt x="8811" y="3059"/>
                </a:cubicBezTo>
                <a:cubicBezTo>
                  <a:pt x="8811" y="3054"/>
                  <a:pt x="8799" y="3048"/>
                  <a:pt x="8799" y="3036"/>
                </a:cubicBezTo>
                <a:lnTo>
                  <a:pt x="8811" y="3036"/>
                </a:lnTo>
                <a:cubicBezTo>
                  <a:pt x="8811" y="3030"/>
                  <a:pt x="8816" y="3024"/>
                  <a:pt x="8816" y="3024"/>
                </a:cubicBezTo>
                <a:cubicBezTo>
                  <a:pt x="8816" y="3018"/>
                  <a:pt x="8816" y="3012"/>
                  <a:pt x="8816" y="3012"/>
                </a:cubicBezTo>
                <a:cubicBezTo>
                  <a:pt x="8816" y="3000"/>
                  <a:pt x="8816" y="2994"/>
                  <a:pt x="8816" y="2988"/>
                </a:cubicBezTo>
                <a:cubicBezTo>
                  <a:pt x="8816" y="2982"/>
                  <a:pt x="8816" y="2982"/>
                  <a:pt x="8816" y="2976"/>
                </a:cubicBezTo>
                <a:cubicBezTo>
                  <a:pt x="8816" y="2965"/>
                  <a:pt x="8816" y="2959"/>
                  <a:pt x="8816" y="2953"/>
                </a:cubicBezTo>
                <a:lnTo>
                  <a:pt x="8816" y="2929"/>
                </a:lnTo>
                <a:close/>
                <a:moveTo>
                  <a:pt x="11869" y="7274"/>
                </a:moveTo>
                <a:lnTo>
                  <a:pt x="11869" y="7274"/>
                </a:lnTo>
                <a:cubicBezTo>
                  <a:pt x="11869" y="7256"/>
                  <a:pt x="11851" y="7244"/>
                  <a:pt x="11851" y="7221"/>
                </a:cubicBezTo>
                <a:cubicBezTo>
                  <a:pt x="11851" y="7203"/>
                  <a:pt x="11857" y="7197"/>
                  <a:pt x="11863" y="7185"/>
                </a:cubicBezTo>
                <a:cubicBezTo>
                  <a:pt x="11869" y="7179"/>
                  <a:pt x="11875" y="7173"/>
                  <a:pt x="11875" y="7161"/>
                </a:cubicBezTo>
                <a:cubicBezTo>
                  <a:pt x="11875" y="7138"/>
                  <a:pt x="11875" y="7138"/>
                  <a:pt x="11875" y="7138"/>
                </a:cubicBezTo>
                <a:cubicBezTo>
                  <a:pt x="11875" y="7132"/>
                  <a:pt x="11869" y="7126"/>
                  <a:pt x="11869" y="7114"/>
                </a:cubicBezTo>
                <a:cubicBezTo>
                  <a:pt x="11869" y="7108"/>
                  <a:pt x="11869" y="7108"/>
                  <a:pt x="11869" y="7108"/>
                </a:cubicBezTo>
                <a:cubicBezTo>
                  <a:pt x="11869" y="7096"/>
                  <a:pt x="11887" y="7096"/>
                  <a:pt x="11893" y="7090"/>
                </a:cubicBezTo>
                <a:cubicBezTo>
                  <a:pt x="11893" y="7078"/>
                  <a:pt x="11899" y="7072"/>
                  <a:pt x="11899" y="7066"/>
                </a:cubicBezTo>
                <a:cubicBezTo>
                  <a:pt x="11899" y="7055"/>
                  <a:pt x="11899" y="7055"/>
                  <a:pt x="11899" y="7055"/>
                </a:cubicBezTo>
                <a:cubicBezTo>
                  <a:pt x="11899" y="7031"/>
                  <a:pt x="11887" y="7019"/>
                  <a:pt x="11887" y="6995"/>
                </a:cubicBezTo>
                <a:cubicBezTo>
                  <a:pt x="11887" y="6978"/>
                  <a:pt x="11887" y="6966"/>
                  <a:pt x="11887" y="6954"/>
                </a:cubicBezTo>
                <a:cubicBezTo>
                  <a:pt x="11887" y="6942"/>
                  <a:pt x="11887" y="6936"/>
                  <a:pt x="11887" y="6930"/>
                </a:cubicBezTo>
                <a:cubicBezTo>
                  <a:pt x="11887" y="6918"/>
                  <a:pt x="11875" y="6918"/>
                  <a:pt x="11863" y="6912"/>
                </a:cubicBezTo>
                <a:cubicBezTo>
                  <a:pt x="11857" y="6906"/>
                  <a:pt x="11851" y="6901"/>
                  <a:pt x="11839" y="6896"/>
                </a:cubicBezTo>
                <a:cubicBezTo>
                  <a:pt x="11834" y="6890"/>
                  <a:pt x="11827" y="6890"/>
                  <a:pt x="11816" y="6890"/>
                </a:cubicBezTo>
                <a:cubicBezTo>
                  <a:pt x="11816" y="6896"/>
                  <a:pt x="11822" y="6906"/>
                  <a:pt x="11816" y="6912"/>
                </a:cubicBezTo>
                <a:cubicBezTo>
                  <a:pt x="11816" y="6918"/>
                  <a:pt x="11822" y="6924"/>
                  <a:pt x="11816" y="6936"/>
                </a:cubicBezTo>
                <a:cubicBezTo>
                  <a:pt x="11816" y="6942"/>
                  <a:pt x="11804" y="6942"/>
                  <a:pt x="11798" y="6954"/>
                </a:cubicBezTo>
                <a:cubicBezTo>
                  <a:pt x="11786" y="6960"/>
                  <a:pt x="11786" y="6966"/>
                  <a:pt x="11780" y="6972"/>
                </a:cubicBezTo>
                <a:cubicBezTo>
                  <a:pt x="11774" y="6984"/>
                  <a:pt x="11762" y="6984"/>
                  <a:pt x="11756" y="6989"/>
                </a:cubicBezTo>
                <a:cubicBezTo>
                  <a:pt x="11750" y="7001"/>
                  <a:pt x="11750" y="7007"/>
                  <a:pt x="11750" y="7013"/>
                </a:cubicBezTo>
                <a:cubicBezTo>
                  <a:pt x="11745" y="7019"/>
                  <a:pt x="11750" y="7031"/>
                  <a:pt x="11750" y="7037"/>
                </a:cubicBezTo>
                <a:cubicBezTo>
                  <a:pt x="11745" y="7043"/>
                  <a:pt x="11733" y="7037"/>
                  <a:pt x="11727" y="7043"/>
                </a:cubicBezTo>
                <a:cubicBezTo>
                  <a:pt x="11721" y="7055"/>
                  <a:pt x="11727" y="7078"/>
                  <a:pt x="11709" y="7090"/>
                </a:cubicBezTo>
                <a:cubicBezTo>
                  <a:pt x="11703" y="7090"/>
                  <a:pt x="11697" y="7090"/>
                  <a:pt x="11685" y="7090"/>
                </a:cubicBezTo>
                <a:cubicBezTo>
                  <a:pt x="11673" y="7090"/>
                  <a:pt x="11656" y="7084"/>
                  <a:pt x="11644" y="7090"/>
                </a:cubicBezTo>
                <a:cubicBezTo>
                  <a:pt x="11626" y="7090"/>
                  <a:pt x="11608" y="7090"/>
                  <a:pt x="11596" y="7102"/>
                </a:cubicBezTo>
                <a:cubicBezTo>
                  <a:pt x="11584" y="7102"/>
                  <a:pt x="11579" y="7102"/>
                  <a:pt x="11573" y="7114"/>
                </a:cubicBezTo>
                <a:cubicBezTo>
                  <a:pt x="11567" y="7120"/>
                  <a:pt x="11573" y="7126"/>
                  <a:pt x="11573" y="7132"/>
                </a:cubicBezTo>
                <a:cubicBezTo>
                  <a:pt x="11573" y="7144"/>
                  <a:pt x="11573" y="7150"/>
                  <a:pt x="11573" y="7155"/>
                </a:cubicBezTo>
                <a:cubicBezTo>
                  <a:pt x="11567" y="7173"/>
                  <a:pt x="11549" y="7185"/>
                  <a:pt x="11549" y="7203"/>
                </a:cubicBezTo>
                <a:cubicBezTo>
                  <a:pt x="11549" y="7209"/>
                  <a:pt x="11555" y="7215"/>
                  <a:pt x="11555" y="7227"/>
                </a:cubicBezTo>
                <a:cubicBezTo>
                  <a:pt x="11555" y="7244"/>
                  <a:pt x="11555" y="7256"/>
                  <a:pt x="11555" y="7268"/>
                </a:cubicBezTo>
                <a:cubicBezTo>
                  <a:pt x="11555" y="7280"/>
                  <a:pt x="11573" y="7286"/>
                  <a:pt x="11573" y="7292"/>
                </a:cubicBezTo>
                <a:cubicBezTo>
                  <a:pt x="11573" y="7304"/>
                  <a:pt x="11573" y="7310"/>
                  <a:pt x="11573" y="7316"/>
                </a:cubicBezTo>
                <a:cubicBezTo>
                  <a:pt x="11573" y="7327"/>
                  <a:pt x="11579" y="7333"/>
                  <a:pt x="11573" y="7339"/>
                </a:cubicBezTo>
                <a:cubicBezTo>
                  <a:pt x="11567" y="7345"/>
                  <a:pt x="11555" y="7333"/>
                  <a:pt x="11549" y="7339"/>
                </a:cubicBezTo>
                <a:cubicBezTo>
                  <a:pt x="11543" y="7345"/>
                  <a:pt x="11543" y="7351"/>
                  <a:pt x="11537" y="7363"/>
                </a:cubicBezTo>
                <a:cubicBezTo>
                  <a:pt x="11537" y="7369"/>
                  <a:pt x="11531" y="7375"/>
                  <a:pt x="11525" y="7387"/>
                </a:cubicBezTo>
                <a:cubicBezTo>
                  <a:pt x="11525" y="7398"/>
                  <a:pt x="11531" y="7416"/>
                  <a:pt x="11525" y="7428"/>
                </a:cubicBezTo>
                <a:cubicBezTo>
                  <a:pt x="11525" y="7440"/>
                  <a:pt x="11513" y="7446"/>
                  <a:pt x="11507" y="7452"/>
                </a:cubicBezTo>
                <a:cubicBezTo>
                  <a:pt x="11507" y="7464"/>
                  <a:pt x="11507" y="7464"/>
                  <a:pt x="11507" y="7464"/>
                </a:cubicBezTo>
                <a:cubicBezTo>
                  <a:pt x="11507" y="7482"/>
                  <a:pt x="11519" y="7487"/>
                  <a:pt x="11519" y="7499"/>
                </a:cubicBezTo>
                <a:cubicBezTo>
                  <a:pt x="11525" y="7505"/>
                  <a:pt x="11525" y="7511"/>
                  <a:pt x="11525" y="7523"/>
                </a:cubicBezTo>
                <a:cubicBezTo>
                  <a:pt x="11525" y="7547"/>
                  <a:pt x="11525" y="7547"/>
                  <a:pt x="11525" y="7547"/>
                </a:cubicBezTo>
                <a:cubicBezTo>
                  <a:pt x="11525" y="7553"/>
                  <a:pt x="11531" y="7559"/>
                  <a:pt x="11531" y="7571"/>
                </a:cubicBezTo>
                <a:cubicBezTo>
                  <a:pt x="11537" y="7582"/>
                  <a:pt x="11531" y="7594"/>
                  <a:pt x="11531" y="7612"/>
                </a:cubicBezTo>
                <a:cubicBezTo>
                  <a:pt x="11543" y="7612"/>
                  <a:pt x="11549" y="7612"/>
                  <a:pt x="11555" y="7612"/>
                </a:cubicBezTo>
                <a:cubicBezTo>
                  <a:pt x="11573" y="7612"/>
                  <a:pt x="11584" y="7612"/>
                  <a:pt x="11602" y="7612"/>
                </a:cubicBezTo>
                <a:cubicBezTo>
                  <a:pt x="11608" y="7612"/>
                  <a:pt x="11608" y="7630"/>
                  <a:pt x="11614" y="7630"/>
                </a:cubicBezTo>
                <a:cubicBezTo>
                  <a:pt x="11620" y="7630"/>
                  <a:pt x="11626" y="7630"/>
                  <a:pt x="11638" y="7630"/>
                </a:cubicBezTo>
                <a:cubicBezTo>
                  <a:pt x="11644" y="7630"/>
                  <a:pt x="11650" y="7636"/>
                  <a:pt x="11656" y="7636"/>
                </a:cubicBezTo>
                <a:cubicBezTo>
                  <a:pt x="11668" y="7636"/>
                  <a:pt x="11673" y="7630"/>
                  <a:pt x="11679" y="7630"/>
                </a:cubicBezTo>
                <a:cubicBezTo>
                  <a:pt x="11697" y="7630"/>
                  <a:pt x="11715" y="7636"/>
                  <a:pt x="11727" y="7624"/>
                </a:cubicBezTo>
                <a:cubicBezTo>
                  <a:pt x="11733" y="7618"/>
                  <a:pt x="11739" y="7612"/>
                  <a:pt x="11745" y="7600"/>
                </a:cubicBezTo>
                <a:cubicBezTo>
                  <a:pt x="11750" y="7594"/>
                  <a:pt x="11756" y="7588"/>
                  <a:pt x="11756" y="7576"/>
                </a:cubicBezTo>
                <a:cubicBezTo>
                  <a:pt x="11756" y="7571"/>
                  <a:pt x="11756" y="7564"/>
                  <a:pt x="11756" y="7559"/>
                </a:cubicBezTo>
                <a:cubicBezTo>
                  <a:pt x="11756" y="7529"/>
                  <a:pt x="11750" y="7511"/>
                  <a:pt x="11756" y="7487"/>
                </a:cubicBezTo>
                <a:cubicBezTo>
                  <a:pt x="11756" y="7482"/>
                  <a:pt x="11762" y="7470"/>
                  <a:pt x="11762" y="7464"/>
                </a:cubicBezTo>
                <a:cubicBezTo>
                  <a:pt x="11762" y="7458"/>
                  <a:pt x="11774" y="7452"/>
                  <a:pt x="11780" y="7440"/>
                </a:cubicBezTo>
                <a:cubicBezTo>
                  <a:pt x="11780" y="7434"/>
                  <a:pt x="11792" y="7428"/>
                  <a:pt x="11798" y="7422"/>
                </a:cubicBezTo>
                <a:cubicBezTo>
                  <a:pt x="11798" y="7405"/>
                  <a:pt x="11798" y="7393"/>
                  <a:pt x="11798" y="7375"/>
                </a:cubicBezTo>
                <a:cubicBezTo>
                  <a:pt x="11798" y="7357"/>
                  <a:pt x="11792" y="7345"/>
                  <a:pt x="11798" y="7327"/>
                </a:cubicBezTo>
                <a:cubicBezTo>
                  <a:pt x="11798" y="7316"/>
                  <a:pt x="11810" y="7316"/>
                  <a:pt x="11816" y="7310"/>
                </a:cubicBezTo>
                <a:cubicBezTo>
                  <a:pt x="11827" y="7304"/>
                  <a:pt x="11839" y="7304"/>
                  <a:pt x="11845" y="7292"/>
                </a:cubicBezTo>
                <a:cubicBezTo>
                  <a:pt x="11851" y="7286"/>
                  <a:pt x="11869" y="7286"/>
                  <a:pt x="11869" y="7274"/>
                </a:cubicBezTo>
                <a:close/>
                <a:moveTo>
                  <a:pt x="10920" y="4554"/>
                </a:moveTo>
                <a:lnTo>
                  <a:pt x="10920" y="4554"/>
                </a:lnTo>
                <a:cubicBezTo>
                  <a:pt x="10920" y="4542"/>
                  <a:pt x="10909" y="4542"/>
                  <a:pt x="10903" y="4530"/>
                </a:cubicBezTo>
                <a:cubicBezTo>
                  <a:pt x="10903" y="4524"/>
                  <a:pt x="10909" y="4518"/>
                  <a:pt x="10903" y="4506"/>
                </a:cubicBezTo>
                <a:cubicBezTo>
                  <a:pt x="10903" y="4500"/>
                  <a:pt x="10909" y="4494"/>
                  <a:pt x="10903" y="4488"/>
                </a:cubicBezTo>
                <a:cubicBezTo>
                  <a:pt x="10903" y="4476"/>
                  <a:pt x="10891" y="4476"/>
                  <a:pt x="10885" y="4471"/>
                </a:cubicBezTo>
                <a:cubicBezTo>
                  <a:pt x="10873" y="4465"/>
                  <a:pt x="10867" y="4459"/>
                  <a:pt x="10861" y="4459"/>
                </a:cubicBezTo>
                <a:cubicBezTo>
                  <a:pt x="10849" y="4453"/>
                  <a:pt x="10843" y="4459"/>
                  <a:pt x="10837" y="4459"/>
                </a:cubicBezTo>
                <a:cubicBezTo>
                  <a:pt x="10825" y="4453"/>
                  <a:pt x="10825" y="4441"/>
                  <a:pt x="10814" y="4441"/>
                </a:cubicBezTo>
                <a:cubicBezTo>
                  <a:pt x="10802" y="4441"/>
                  <a:pt x="10802" y="4441"/>
                  <a:pt x="10802" y="4441"/>
                </a:cubicBezTo>
                <a:cubicBezTo>
                  <a:pt x="10778" y="4441"/>
                  <a:pt x="10766" y="4459"/>
                  <a:pt x="10743" y="4465"/>
                </a:cubicBezTo>
                <a:cubicBezTo>
                  <a:pt x="10731" y="4465"/>
                  <a:pt x="10731" y="4465"/>
                  <a:pt x="10731" y="4465"/>
                </a:cubicBezTo>
                <a:cubicBezTo>
                  <a:pt x="10570" y="4423"/>
                  <a:pt x="10570" y="4423"/>
                  <a:pt x="10570" y="4423"/>
                </a:cubicBezTo>
                <a:cubicBezTo>
                  <a:pt x="10553" y="4429"/>
                  <a:pt x="10541" y="4435"/>
                  <a:pt x="10523" y="4435"/>
                </a:cubicBezTo>
                <a:cubicBezTo>
                  <a:pt x="10511" y="4435"/>
                  <a:pt x="10499" y="4435"/>
                  <a:pt x="10488" y="4429"/>
                </a:cubicBezTo>
                <a:cubicBezTo>
                  <a:pt x="10476" y="4423"/>
                  <a:pt x="10476" y="4411"/>
                  <a:pt x="10464" y="4405"/>
                </a:cubicBezTo>
                <a:cubicBezTo>
                  <a:pt x="10446" y="4394"/>
                  <a:pt x="10440" y="4382"/>
                  <a:pt x="10422" y="4370"/>
                </a:cubicBezTo>
                <a:cubicBezTo>
                  <a:pt x="10393" y="4358"/>
                  <a:pt x="10375" y="4340"/>
                  <a:pt x="10339" y="4340"/>
                </a:cubicBezTo>
                <a:cubicBezTo>
                  <a:pt x="10316" y="4340"/>
                  <a:pt x="10304" y="4352"/>
                  <a:pt x="10280" y="4352"/>
                </a:cubicBezTo>
                <a:cubicBezTo>
                  <a:pt x="10268" y="4352"/>
                  <a:pt x="10262" y="4346"/>
                  <a:pt x="10250" y="4346"/>
                </a:cubicBezTo>
                <a:cubicBezTo>
                  <a:pt x="10250" y="4370"/>
                  <a:pt x="10245" y="4382"/>
                  <a:pt x="10250" y="4399"/>
                </a:cubicBezTo>
                <a:cubicBezTo>
                  <a:pt x="10250" y="4411"/>
                  <a:pt x="10256" y="4417"/>
                  <a:pt x="10256" y="4423"/>
                </a:cubicBezTo>
                <a:cubicBezTo>
                  <a:pt x="10256" y="4453"/>
                  <a:pt x="10250" y="4465"/>
                  <a:pt x="10250" y="4494"/>
                </a:cubicBezTo>
                <a:cubicBezTo>
                  <a:pt x="10233" y="4494"/>
                  <a:pt x="10227" y="4494"/>
                  <a:pt x="10215" y="4494"/>
                </a:cubicBezTo>
                <a:cubicBezTo>
                  <a:pt x="10191" y="4494"/>
                  <a:pt x="10191" y="4494"/>
                  <a:pt x="10191" y="4494"/>
                </a:cubicBezTo>
                <a:cubicBezTo>
                  <a:pt x="10185" y="4494"/>
                  <a:pt x="10179" y="4500"/>
                  <a:pt x="10167" y="4494"/>
                </a:cubicBezTo>
                <a:cubicBezTo>
                  <a:pt x="10156" y="4494"/>
                  <a:pt x="10156" y="4482"/>
                  <a:pt x="10144" y="4476"/>
                </a:cubicBezTo>
                <a:cubicBezTo>
                  <a:pt x="10138" y="4465"/>
                  <a:pt x="10132" y="4459"/>
                  <a:pt x="10120" y="4453"/>
                </a:cubicBezTo>
                <a:cubicBezTo>
                  <a:pt x="10114" y="4447"/>
                  <a:pt x="10102" y="4447"/>
                  <a:pt x="10090" y="4447"/>
                </a:cubicBezTo>
                <a:cubicBezTo>
                  <a:pt x="9978" y="4447"/>
                  <a:pt x="9978" y="4447"/>
                  <a:pt x="9978" y="4447"/>
                </a:cubicBezTo>
                <a:cubicBezTo>
                  <a:pt x="9978" y="4435"/>
                  <a:pt x="9972" y="4429"/>
                  <a:pt x="9966" y="4423"/>
                </a:cubicBezTo>
                <a:cubicBezTo>
                  <a:pt x="9966" y="4417"/>
                  <a:pt x="9966" y="4405"/>
                  <a:pt x="9966" y="4399"/>
                </a:cubicBezTo>
                <a:cubicBezTo>
                  <a:pt x="9960" y="4394"/>
                  <a:pt x="9948" y="4394"/>
                  <a:pt x="9942" y="4387"/>
                </a:cubicBezTo>
                <a:cubicBezTo>
                  <a:pt x="9930" y="4382"/>
                  <a:pt x="9924" y="4376"/>
                  <a:pt x="9918" y="4370"/>
                </a:cubicBezTo>
                <a:cubicBezTo>
                  <a:pt x="9912" y="4370"/>
                  <a:pt x="9901" y="4370"/>
                  <a:pt x="9895" y="4364"/>
                </a:cubicBezTo>
                <a:cubicBezTo>
                  <a:pt x="9877" y="4364"/>
                  <a:pt x="9865" y="4358"/>
                  <a:pt x="9847" y="4352"/>
                </a:cubicBezTo>
                <a:cubicBezTo>
                  <a:pt x="9829" y="4352"/>
                  <a:pt x="9818" y="4358"/>
                  <a:pt x="9806" y="4352"/>
                </a:cubicBezTo>
                <a:cubicBezTo>
                  <a:pt x="9783" y="4352"/>
                  <a:pt x="9777" y="4340"/>
                  <a:pt x="9759" y="4334"/>
                </a:cubicBezTo>
                <a:cubicBezTo>
                  <a:pt x="9736" y="4322"/>
                  <a:pt x="9718" y="4310"/>
                  <a:pt x="9712" y="4293"/>
                </a:cubicBezTo>
                <a:cubicBezTo>
                  <a:pt x="9712" y="4287"/>
                  <a:pt x="9706" y="4275"/>
                  <a:pt x="9706" y="4269"/>
                </a:cubicBezTo>
                <a:cubicBezTo>
                  <a:pt x="9706" y="4257"/>
                  <a:pt x="9712" y="4257"/>
                  <a:pt x="9718" y="4245"/>
                </a:cubicBezTo>
                <a:cubicBezTo>
                  <a:pt x="9724" y="4233"/>
                  <a:pt x="9736" y="4239"/>
                  <a:pt x="9741" y="4228"/>
                </a:cubicBezTo>
                <a:cubicBezTo>
                  <a:pt x="9741" y="4221"/>
                  <a:pt x="9747" y="4216"/>
                  <a:pt x="9747" y="4204"/>
                </a:cubicBezTo>
                <a:cubicBezTo>
                  <a:pt x="9747" y="4198"/>
                  <a:pt x="9741" y="4192"/>
                  <a:pt x="9736" y="4186"/>
                </a:cubicBezTo>
                <a:cubicBezTo>
                  <a:pt x="9730" y="4174"/>
                  <a:pt x="9718" y="4174"/>
                  <a:pt x="9712" y="4174"/>
                </a:cubicBezTo>
                <a:cubicBezTo>
                  <a:pt x="9706" y="4168"/>
                  <a:pt x="9700" y="4162"/>
                  <a:pt x="9688" y="4156"/>
                </a:cubicBezTo>
                <a:cubicBezTo>
                  <a:pt x="9700" y="4150"/>
                  <a:pt x="9694" y="4139"/>
                  <a:pt x="9706" y="4133"/>
                </a:cubicBezTo>
                <a:cubicBezTo>
                  <a:pt x="9712" y="4127"/>
                  <a:pt x="9724" y="4127"/>
                  <a:pt x="9730" y="4127"/>
                </a:cubicBezTo>
                <a:cubicBezTo>
                  <a:pt x="9736" y="4121"/>
                  <a:pt x="9747" y="4121"/>
                  <a:pt x="9753" y="4121"/>
                </a:cubicBezTo>
                <a:cubicBezTo>
                  <a:pt x="9747" y="4115"/>
                  <a:pt x="9753" y="4103"/>
                  <a:pt x="9747" y="4097"/>
                </a:cubicBezTo>
                <a:cubicBezTo>
                  <a:pt x="9741" y="4091"/>
                  <a:pt x="9730" y="4097"/>
                  <a:pt x="9724" y="4091"/>
                </a:cubicBezTo>
                <a:cubicBezTo>
                  <a:pt x="9706" y="4085"/>
                  <a:pt x="9694" y="4073"/>
                  <a:pt x="9676" y="4073"/>
                </a:cubicBezTo>
                <a:cubicBezTo>
                  <a:pt x="9670" y="4073"/>
                  <a:pt x="9664" y="4079"/>
                  <a:pt x="9653" y="4079"/>
                </a:cubicBezTo>
                <a:cubicBezTo>
                  <a:pt x="9647" y="4079"/>
                  <a:pt x="9641" y="4079"/>
                  <a:pt x="9635" y="4079"/>
                </a:cubicBezTo>
                <a:cubicBezTo>
                  <a:pt x="9617" y="4085"/>
                  <a:pt x="9605" y="4097"/>
                  <a:pt x="9587" y="4097"/>
                </a:cubicBezTo>
                <a:cubicBezTo>
                  <a:pt x="9581" y="4097"/>
                  <a:pt x="9575" y="4097"/>
                  <a:pt x="9564" y="4097"/>
                </a:cubicBezTo>
                <a:cubicBezTo>
                  <a:pt x="9540" y="4097"/>
                  <a:pt x="9522" y="4091"/>
                  <a:pt x="9498" y="4097"/>
                </a:cubicBezTo>
                <a:cubicBezTo>
                  <a:pt x="9487" y="4097"/>
                  <a:pt x="9481" y="4109"/>
                  <a:pt x="9475" y="4115"/>
                </a:cubicBezTo>
                <a:cubicBezTo>
                  <a:pt x="9463" y="4121"/>
                  <a:pt x="9457" y="4127"/>
                  <a:pt x="9451" y="4133"/>
                </a:cubicBezTo>
                <a:cubicBezTo>
                  <a:pt x="9445" y="4127"/>
                  <a:pt x="9433" y="4121"/>
                  <a:pt x="9427" y="4115"/>
                </a:cubicBezTo>
                <a:cubicBezTo>
                  <a:pt x="9421" y="4109"/>
                  <a:pt x="9421" y="4097"/>
                  <a:pt x="9409" y="4091"/>
                </a:cubicBezTo>
                <a:cubicBezTo>
                  <a:pt x="9398" y="4079"/>
                  <a:pt x="9380" y="4073"/>
                  <a:pt x="9362" y="4073"/>
                </a:cubicBezTo>
                <a:cubicBezTo>
                  <a:pt x="9338" y="4073"/>
                  <a:pt x="9321" y="4091"/>
                  <a:pt x="9297" y="4103"/>
                </a:cubicBezTo>
                <a:cubicBezTo>
                  <a:pt x="9291" y="4109"/>
                  <a:pt x="9279" y="4103"/>
                  <a:pt x="9273" y="4103"/>
                </a:cubicBezTo>
                <a:cubicBezTo>
                  <a:pt x="9261" y="4109"/>
                  <a:pt x="9261" y="4115"/>
                  <a:pt x="9249" y="4127"/>
                </a:cubicBezTo>
                <a:cubicBezTo>
                  <a:pt x="9137" y="4127"/>
                  <a:pt x="9137" y="4127"/>
                  <a:pt x="9137" y="4127"/>
                </a:cubicBezTo>
                <a:cubicBezTo>
                  <a:pt x="9131" y="4133"/>
                  <a:pt x="9131" y="4139"/>
                  <a:pt x="9125" y="4150"/>
                </a:cubicBezTo>
                <a:cubicBezTo>
                  <a:pt x="9119" y="4156"/>
                  <a:pt x="9125" y="4168"/>
                  <a:pt x="9119" y="4174"/>
                </a:cubicBezTo>
                <a:cubicBezTo>
                  <a:pt x="9113" y="4180"/>
                  <a:pt x="9107" y="4186"/>
                  <a:pt x="9095" y="4192"/>
                </a:cubicBezTo>
                <a:cubicBezTo>
                  <a:pt x="9089" y="4192"/>
                  <a:pt x="9083" y="4192"/>
                  <a:pt x="9071" y="4192"/>
                </a:cubicBezTo>
                <a:cubicBezTo>
                  <a:pt x="9054" y="4192"/>
                  <a:pt x="9042" y="4186"/>
                  <a:pt x="9030" y="4192"/>
                </a:cubicBezTo>
                <a:cubicBezTo>
                  <a:pt x="9018" y="4192"/>
                  <a:pt x="9012" y="4198"/>
                  <a:pt x="9006" y="4198"/>
                </a:cubicBezTo>
                <a:cubicBezTo>
                  <a:pt x="8994" y="4198"/>
                  <a:pt x="8994" y="4198"/>
                  <a:pt x="8994" y="4198"/>
                </a:cubicBezTo>
                <a:cubicBezTo>
                  <a:pt x="8982" y="4198"/>
                  <a:pt x="8971" y="4192"/>
                  <a:pt x="8959" y="4192"/>
                </a:cubicBezTo>
                <a:cubicBezTo>
                  <a:pt x="8929" y="4192"/>
                  <a:pt x="8917" y="4198"/>
                  <a:pt x="8888" y="4192"/>
                </a:cubicBezTo>
                <a:cubicBezTo>
                  <a:pt x="8882" y="4192"/>
                  <a:pt x="8876" y="4192"/>
                  <a:pt x="8870" y="4192"/>
                </a:cubicBezTo>
                <a:cubicBezTo>
                  <a:pt x="8858" y="4186"/>
                  <a:pt x="8852" y="4174"/>
                  <a:pt x="8846" y="4174"/>
                </a:cubicBezTo>
                <a:cubicBezTo>
                  <a:pt x="8823" y="4162"/>
                  <a:pt x="8823" y="4162"/>
                  <a:pt x="8823" y="4162"/>
                </a:cubicBezTo>
                <a:cubicBezTo>
                  <a:pt x="8816" y="4168"/>
                  <a:pt x="8805" y="4174"/>
                  <a:pt x="8805" y="4186"/>
                </a:cubicBezTo>
                <a:cubicBezTo>
                  <a:pt x="8805" y="4192"/>
                  <a:pt x="8805" y="4198"/>
                  <a:pt x="8805" y="4204"/>
                </a:cubicBezTo>
                <a:cubicBezTo>
                  <a:pt x="8805" y="4216"/>
                  <a:pt x="8799" y="4221"/>
                  <a:pt x="8799" y="4228"/>
                </a:cubicBezTo>
                <a:cubicBezTo>
                  <a:pt x="8799" y="4245"/>
                  <a:pt x="8799" y="4251"/>
                  <a:pt x="8799" y="4263"/>
                </a:cubicBezTo>
                <a:cubicBezTo>
                  <a:pt x="8793" y="4263"/>
                  <a:pt x="8787" y="4263"/>
                  <a:pt x="8775" y="4263"/>
                </a:cubicBezTo>
                <a:cubicBezTo>
                  <a:pt x="8769" y="4263"/>
                  <a:pt x="8763" y="4269"/>
                  <a:pt x="8751" y="4269"/>
                </a:cubicBezTo>
                <a:cubicBezTo>
                  <a:pt x="8739" y="4269"/>
                  <a:pt x="8727" y="4263"/>
                  <a:pt x="8716" y="4263"/>
                </a:cubicBezTo>
                <a:cubicBezTo>
                  <a:pt x="8716" y="4358"/>
                  <a:pt x="8716" y="4358"/>
                  <a:pt x="8716" y="4358"/>
                </a:cubicBezTo>
                <a:cubicBezTo>
                  <a:pt x="8627" y="4358"/>
                  <a:pt x="8627" y="4358"/>
                  <a:pt x="8627" y="4358"/>
                </a:cubicBezTo>
                <a:cubicBezTo>
                  <a:pt x="8627" y="4376"/>
                  <a:pt x="8621" y="4387"/>
                  <a:pt x="8621" y="4405"/>
                </a:cubicBezTo>
                <a:cubicBezTo>
                  <a:pt x="8621" y="4423"/>
                  <a:pt x="8621" y="4435"/>
                  <a:pt x="8621" y="4453"/>
                </a:cubicBezTo>
                <a:cubicBezTo>
                  <a:pt x="8621" y="4459"/>
                  <a:pt x="8615" y="4465"/>
                  <a:pt x="8609" y="4476"/>
                </a:cubicBezTo>
                <a:cubicBezTo>
                  <a:pt x="8609" y="4488"/>
                  <a:pt x="8603" y="4506"/>
                  <a:pt x="8603" y="4524"/>
                </a:cubicBezTo>
                <a:cubicBezTo>
                  <a:pt x="8603" y="4565"/>
                  <a:pt x="8603" y="4565"/>
                  <a:pt x="8603" y="4565"/>
                </a:cubicBezTo>
                <a:cubicBezTo>
                  <a:pt x="8538" y="4565"/>
                  <a:pt x="8538" y="4565"/>
                  <a:pt x="8538" y="4565"/>
                </a:cubicBezTo>
                <a:cubicBezTo>
                  <a:pt x="8538" y="4595"/>
                  <a:pt x="8532" y="4619"/>
                  <a:pt x="8508" y="4637"/>
                </a:cubicBezTo>
                <a:cubicBezTo>
                  <a:pt x="8502" y="4637"/>
                  <a:pt x="8490" y="4637"/>
                  <a:pt x="8484" y="4642"/>
                </a:cubicBezTo>
                <a:cubicBezTo>
                  <a:pt x="8479" y="4648"/>
                  <a:pt x="8479" y="4660"/>
                  <a:pt x="8467" y="4660"/>
                </a:cubicBezTo>
                <a:cubicBezTo>
                  <a:pt x="8461" y="4666"/>
                  <a:pt x="8455" y="4666"/>
                  <a:pt x="8443" y="4666"/>
                </a:cubicBezTo>
                <a:cubicBezTo>
                  <a:pt x="8437" y="4672"/>
                  <a:pt x="8425" y="4666"/>
                  <a:pt x="8425" y="4666"/>
                </a:cubicBezTo>
                <a:cubicBezTo>
                  <a:pt x="8413" y="4672"/>
                  <a:pt x="8419" y="4684"/>
                  <a:pt x="8413" y="4690"/>
                </a:cubicBezTo>
                <a:cubicBezTo>
                  <a:pt x="8407" y="4696"/>
                  <a:pt x="8396" y="4708"/>
                  <a:pt x="8396" y="4714"/>
                </a:cubicBezTo>
                <a:cubicBezTo>
                  <a:pt x="8384" y="4731"/>
                  <a:pt x="8384" y="4749"/>
                  <a:pt x="8372" y="4767"/>
                </a:cubicBezTo>
                <a:cubicBezTo>
                  <a:pt x="8366" y="4773"/>
                  <a:pt x="8360" y="4785"/>
                  <a:pt x="8354" y="4797"/>
                </a:cubicBezTo>
                <a:cubicBezTo>
                  <a:pt x="8348" y="4803"/>
                  <a:pt x="8354" y="4809"/>
                  <a:pt x="8348" y="4814"/>
                </a:cubicBezTo>
                <a:cubicBezTo>
                  <a:pt x="8342" y="4826"/>
                  <a:pt x="8330" y="4832"/>
                  <a:pt x="8324" y="4838"/>
                </a:cubicBezTo>
                <a:cubicBezTo>
                  <a:pt x="8318" y="4850"/>
                  <a:pt x="8318" y="4856"/>
                  <a:pt x="8313" y="4862"/>
                </a:cubicBezTo>
                <a:cubicBezTo>
                  <a:pt x="8307" y="4868"/>
                  <a:pt x="8313" y="4880"/>
                  <a:pt x="8307" y="4886"/>
                </a:cubicBezTo>
                <a:cubicBezTo>
                  <a:pt x="8301" y="4892"/>
                  <a:pt x="8295" y="4886"/>
                  <a:pt x="8283" y="4886"/>
                </a:cubicBezTo>
                <a:cubicBezTo>
                  <a:pt x="8271" y="4892"/>
                  <a:pt x="8259" y="4892"/>
                  <a:pt x="8247" y="4892"/>
                </a:cubicBezTo>
                <a:cubicBezTo>
                  <a:pt x="8247" y="4921"/>
                  <a:pt x="8247" y="4939"/>
                  <a:pt x="8247" y="4963"/>
                </a:cubicBezTo>
                <a:cubicBezTo>
                  <a:pt x="8247" y="4975"/>
                  <a:pt x="8241" y="4980"/>
                  <a:pt x="8241" y="4986"/>
                </a:cubicBezTo>
                <a:cubicBezTo>
                  <a:pt x="8235" y="4998"/>
                  <a:pt x="8235" y="5004"/>
                  <a:pt x="8235" y="5010"/>
                </a:cubicBezTo>
                <a:cubicBezTo>
                  <a:pt x="8230" y="5022"/>
                  <a:pt x="8218" y="5022"/>
                  <a:pt x="8212" y="5028"/>
                </a:cubicBezTo>
                <a:cubicBezTo>
                  <a:pt x="8206" y="5034"/>
                  <a:pt x="8194" y="5028"/>
                  <a:pt x="8188" y="5034"/>
                </a:cubicBezTo>
                <a:cubicBezTo>
                  <a:pt x="8182" y="5040"/>
                  <a:pt x="8182" y="5052"/>
                  <a:pt x="8176" y="5058"/>
                </a:cubicBezTo>
                <a:cubicBezTo>
                  <a:pt x="8176" y="5099"/>
                  <a:pt x="8176" y="5099"/>
                  <a:pt x="8176" y="5099"/>
                </a:cubicBezTo>
                <a:cubicBezTo>
                  <a:pt x="8194" y="5099"/>
                  <a:pt x="8206" y="5099"/>
                  <a:pt x="8224" y="5105"/>
                </a:cubicBezTo>
                <a:cubicBezTo>
                  <a:pt x="8230" y="5105"/>
                  <a:pt x="8235" y="5099"/>
                  <a:pt x="8247" y="5105"/>
                </a:cubicBezTo>
                <a:cubicBezTo>
                  <a:pt x="8253" y="5105"/>
                  <a:pt x="8259" y="5099"/>
                  <a:pt x="8265" y="5105"/>
                </a:cubicBezTo>
                <a:cubicBezTo>
                  <a:pt x="8277" y="5105"/>
                  <a:pt x="8277" y="5117"/>
                  <a:pt x="8283" y="5123"/>
                </a:cubicBezTo>
                <a:cubicBezTo>
                  <a:pt x="8271" y="5146"/>
                  <a:pt x="8271" y="5146"/>
                  <a:pt x="8271" y="5146"/>
                </a:cubicBezTo>
                <a:cubicBezTo>
                  <a:pt x="8271" y="5158"/>
                  <a:pt x="8259" y="5158"/>
                  <a:pt x="8259" y="5170"/>
                </a:cubicBezTo>
                <a:cubicBezTo>
                  <a:pt x="8259" y="5224"/>
                  <a:pt x="8265" y="5253"/>
                  <a:pt x="8265" y="5307"/>
                </a:cubicBezTo>
                <a:cubicBezTo>
                  <a:pt x="8265" y="5330"/>
                  <a:pt x="8265" y="5330"/>
                  <a:pt x="8265" y="5330"/>
                </a:cubicBezTo>
                <a:cubicBezTo>
                  <a:pt x="8265" y="5336"/>
                  <a:pt x="8265" y="5348"/>
                  <a:pt x="8265" y="5354"/>
                </a:cubicBezTo>
                <a:cubicBezTo>
                  <a:pt x="8259" y="5366"/>
                  <a:pt x="8253" y="5372"/>
                  <a:pt x="8247" y="5378"/>
                </a:cubicBezTo>
                <a:cubicBezTo>
                  <a:pt x="8241" y="5384"/>
                  <a:pt x="8224" y="5372"/>
                  <a:pt x="8224" y="5378"/>
                </a:cubicBezTo>
                <a:cubicBezTo>
                  <a:pt x="8218" y="5384"/>
                  <a:pt x="8218" y="5390"/>
                  <a:pt x="8218" y="5401"/>
                </a:cubicBezTo>
                <a:cubicBezTo>
                  <a:pt x="8218" y="5407"/>
                  <a:pt x="8230" y="5413"/>
                  <a:pt x="8230" y="5419"/>
                </a:cubicBezTo>
                <a:cubicBezTo>
                  <a:pt x="8230" y="5431"/>
                  <a:pt x="8230" y="5437"/>
                  <a:pt x="8235" y="5443"/>
                </a:cubicBezTo>
                <a:cubicBezTo>
                  <a:pt x="8235" y="5455"/>
                  <a:pt x="8241" y="5461"/>
                  <a:pt x="8241" y="5467"/>
                </a:cubicBezTo>
                <a:cubicBezTo>
                  <a:pt x="8241" y="5490"/>
                  <a:pt x="8241" y="5490"/>
                  <a:pt x="8241" y="5490"/>
                </a:cubicBezTo>
                <a:cubicBezTo>
                  <a:pt x="8241" y="5508"/>
                  <a:pt x="8235" y="5520"/>
                  <a:pt x="8247" y="5538"/>
                </a:cubicBezTo>
                <a:cubicBezTo>
                  <a:pt x="8247" y="5544"/>
                  <a:pt x="8259" y="5544"/>
                  <a:pt x="8265" y="5556"/>
                </a:cubicBezTo>
                <a:cubicBezTo>
                  <a:pt x="8271" y="5562"/>
                  <a:pt x="8271" y="5573"/>
                  <a:pt x="8277" y="5573"/>
                </a:cubicBezTo>
                <a:cubicBezTo>
                  <a:pt x="8289" y="5579"/>
                  <a:pt x="8295" y="5585"/>
                  <a:pt x="8301" y="5585"/>
                </a:cubicBezTo>
                <a:cubicBezTo>
                  <a:pt x="8313" y="5591"/>
                  <a:pt x="8313" y="5603"/>
                  <a:pt x="8324" y="5603"/>
                </a:cubicBezTo>
                <a:cubicBezTo>
                  <a:pt x="8330" y="5609"/>
                  <a:pt x="8342" y="5603"/>
                  <a:pt x="8348" y="5603"/>
                </a:cubicBezTo>
                <a:cubicBezTo>
                  <a:pt x="8354" y="5609"/>
                  <a:pt x="8366" y="5609"/>
                  <a:pt x="8372" y="5615"/>
                </a:cubicBezTo>
                <a:cubicBezTo>
                  <a:pt x="8384" y="5627"/>
                  <a:pt x="8372" y="5651"/>
                  <a:pt x="8384" y="5662"/>
                </a:cubicBezTo>
                <a:cubicBezTo>
                  <a:pt x="8390" y="5668"/>
                  <a:pt x="8396" y="5668"/>
                  <a:pt x="8407" y="5674"/>
                </a:cubicBezTo>
                <a:cubicBezTo>
                  <a:pt x="8413" y="5680"/>
                  <a:pt x="8419" y="5674"/>
                  <a:pt x="8425" y="5674"/>
                </a:cubicBezTo>
                <a:cubicBezTo>
                  <a:pt x="8425" y="5698"/>
                  <a:pt x="8425" y="5716"/>
                  <a:pt x="8425" y="5739"/>
                </a:cubicBezTo>
                <a:cubicBezTo>
                  <a:pt x="8431" y="5751"/>
                  <a:pt x="8437" y="5757"/>
                  <a:pt x="8443" y="5763"/>
                </a:cubicBezTo>
                <a:cubicBezTo>
                  <a:pt x="8449" y="5775"/>
                  <a:pt x="8461" y="5769"/>
                  <a:pt x="8473" y="5775"/>
                </a:cubicBezTo>
                <a:cubicBezTo>
                  <a:pt x="8490" y="5787"/>
                  <a:pt x="8502" y="5799"/>
                  <a:pt x="8520" y="5805"/>
                </a:cubicBezTo>
                <a:cubicBezTo>
                  <a:pt x="8538" y="5810"/>
                  <a:pt x="8550" y="5810"/>
                  <a:pt x="8573" y="5810"/>
                </a:cubicBezTo>
                <a:cubicBezTo>
                  <a:pt x="8573" y="5817"/>
                  <a:pt x="8573" y="5822"/>
                  <a:pt x="8573" y="5834"/>
                </a:cubicBezTo>
                <a:cubicBezTo>
                  <a:pt x="8573" y="5840"/>
                  <a:pt x="8573" y="5846"/>
                  <a:pt x="8573" y="5858"/>
                </a:cubicBezTo>
                <a:cubicBezTo>
                  <a:pt x="8579" y="5864"/>
                  <a:pt x="8573" y="5870"/>
                  <a:pt x="8573" y="5882"/>
                </a:cubicBezTo>
                <a:cubicBezTo>
                  <a:pt x="8579" y="5888"/>
                  <a:pt x="8591" y="5888"/>
                  <a:pt x="8597" y="5888"/>
                </a:cubicBezTo>
                <a:cubicBezTo>
                  <a:pt x="8609" y="5894"/>
                  <a:pt x="8615" y="5899"/>
                  <a:pt x="8621" y="5899"/>
                </a:cubicBezTo>
                <a:cubicBezTo>
                  <a:pt x="8633" y="5905"/>
                  <a:pt x="8633" y="5917"/>
                  <a:pt x="8639" y="5923"/>
                </a:cubicBezTo>
                <a:cubicBezTo>
                  <a:pt x="8650" y="5935"/>
                  <a:pt x="8668" y="5947"/>
                  <a:pt x="8686" y="5953"/>
                </a:cubicBezTo>
                <a:cubicBezTo>
                  <a:pt x="8692" y="5953"/>
                  <a:pt x="8698" y="5953"/>
                  <a:pt x="8710" y="5953"/>
                </a:cubicBezTo>
                <a:cubicBezTo>
                  <a:pt x="8716" y="5953"/>
                  <a:pt x="8722" y="5965"/>
                  <a:pt x="8734" y="5965"/>
                </a:cubicBezTo>
                <a:cubicBezTo>
                  <a:pt x="8739" y="5965"/>
                  <a:pt x="8751" y="5971"/>
                  <a:pt x="8763" y="5971"/>
                </a:cubicBezTo>
                <a:cubicBezTo>
                  <a:pt x="8775" y="5971"/>
                  <a:pt x="8781" y="5959"/>
                  <a:pt x="8787" y="5947"/>
                </a:cubicBezTo>
                <a:cubicBezTo>
                  <a:pt x="8793" y="5941"/>
                  <a:pt x="8787" y="5929"/>
                  <a:pt x="8793" y="5923"/>
                </a:cubicBezTo>
                <a:cubicBezTo>
                  <a:pt x="8805" y="5917"/>
                  <a:pt x="8823" y="5917"/>
                  <a:pt x="8840" y="5917"/>
                </a:cubicBezTo>
                <a:cubicBezTo>
                  <a:pt x="8846" y="5917"/>
                  <a:pt x="8852" y="5923"/>
                  <a:pt x="8864" y="5923"/>
                </a:cubicBezTo>
                <a:cubicBezTo>
                  <a:pt x="8870" y="5923"/>
                  <a:pt x="8876" y="5917"/>
                  <a:pt x="8888" y="5917"/>
                </a:cubicBezTo>
                <a:cubicBezTo>
                  <a:pt x="8900" y="5917"/>
                  <a:pt x="8900" y="5917"/>
                  <a:pt x="8900" y="5917"/>
                </a:cubicBezTo>
                <a:cubicBezTo>
                  <a:pt x="8923" y="5917"/>
                  <a:pt x="8935" y="5917"/>
                  <a:pt x="8959" y="5917"/>
                </a:cubicBezTo>
                <a:cubicBezTo>
                  <a:pt x="8965" y="5917"/>
                  <a:pt x="8977" y="5917"/>
                  <a:pt x="8982" y="5917"/>
                </a:cubicBezTo>
                <a:cubicBezTo>
                  <a:pt x="8989" y="5923"/>
                  <a:pt x="8982" y="5935"/>
                  <a:pt x="8994" y="5941"/>
                </a:cubicBezTo>
                <a:cubicBezTo>
                  <a:pt x="9012" y="5953"/>
                  <a:pt x="9030" y="5947"/>
                  <a:pt x="9048" y="5947"/>
                </a:cubicBezTo>
                <a:cubicBezTo>
                  <a:pt x="9066" y="5947"/>
                  <a:pt x="9071" y="5947"/>
                  <a:pt x="9083" y="5947"/>
                </a:cubicBezTo>
                <a:cubicBezTo>
                  <a:pt x="9095" y="5947"/>
                  <a:pt x="9101" y="5941"/>
                  <a:pt x="9107" y="5935"/>
                </a:cubicBezTo>
                <a:cubicBezTo>
                  <a:pt x="9113" y="5935"/>
                  <a:pt x="9125" y="5941"/>
                  <a:pt x="9131" y="5935"/>
                </a:cubicBezTo>
                <a:cubicBezTo>
                  <a:pt x="9137" y="5929"/>
                  <a:pt x="9137" y="5917"/>
                  <a:pt x="9143" y="5911"/>
                </a:cubicBezTo>
                <a:cubicBezTo>
                  <a:pt x="9148" y="5905"/>
                  <a:pt x="9154" y="5899"/>
                  <a:pt x="9166" y="5894"/>
                </a:cubicBezTo>
                <a:cubicBezTo>
                  <a:pt x="9172" y="5888"/>
                  <a:pt x="9178" y="5882"/>
                  <a:pt x="9190" y="5882"/>
                </a:cubicBezTo>
                <a:cubicBezTo>
                  <a:pt x="9202" y="5876"/>
                  <a:pt x="9214" y="5882"/>
                  <a:pt x="9232" y="5882"/>
                </a:cubicBezTo>
                <a:cubicBezTo>
                  <a:pt x="9249" y="5882"/>
                  <a:pt x="9261" y="5888"/>
                  <a:pt x="9279" y="5888"/>
                </a:cubicBezTo>
                <a:cubicBezTo>
                  <a:pt x="9291" y="5888"/>
                  <a:pt x="9291" y="5888"/>
                  <a:pt x="9291" y="5888"/>
                </a:cubicBezTo>
                <a:cubicBezTo>
                  <a:pt x="9303" y="5882"/>
                  <a:pt x="9309" y="5864"/>
                  <a:pt x="9321" y="5864"/>
                </a:cubicBezTo>
                <a:cubicBezTo>
                  <a:pt x="9338" y="5852"/>
                  <a:pt x="9356" y="5852"/>
                  <a:pt x="9380" y="5852"/>
                </a:cubicBezTo>
                <a:cubicBezTo>
                  <a:pt x="9392" y="5852"/>
                  <a:pt x="9409" y="5846"/>
                  <a:pt x="9415" y="5858"/>
                </a:cubicBezTo>
                <a:cubicBezTo>
                  <a:pt x="9421" y="5864"/>
                  <a:pt x="9421" y="5876"/>
                  <a:pt x="9421" y="5882"/>
                </a:cubicBezTo>
                <a:cubicBezTo>
                  <a:pt x="9427" y="5888"/>
                  <a:pt x="9433" y="5894"/>
                  <a:pt x="9439" y="5899"/>
                </a:cubicBezTo>
                <a:cubicBezTo>
                  <a:pt x="9439" y="5911"/>
                  <a:pt x="9439" y="5917"/>
                  <a:pt x="9445" y="5923"/>
                </a:cubicBezTo>
                <a:cubicBezTo>
                  <a:pt x="9445" y="5929"/>
                  <a:pt x="9445" y="5941"/>
                  <a:pt x="9451" y="5947"/>
                </a:cubicBezTo>
                <a:cubicBezTo>
                  <a:pt x="9457" y="5953"/>
                  <a:pt x="9463" y="5953"/>
                  <a:pt x="9475" y="5959"/>
                </a:cubicBezTo>
                <a:cubicBezTo>
                  <a:pt x="9481" y="5965"/>
                  <a:pt x="9487" y="5965"/>
                  <a:pt x="9498" y="5965"/>
                </a:cubicBezTo>
                <a:cubicBezTo>
                  <a:pt x="9694" y="5965"/>
                  <a:pt x="9694" y="5965"/>
                  <a:pt x="9694" y="5965"/>
                </a:cubicBezTo>
                <a:cubicBezTo>
                  <a:pt x="9694" y="6036"/>
                  <a:pt x="9694" y="6036"/>
                  <a:pt x="9694" y="6036"/>
                </a:cubicBezTo>
                <a:cubicBezTo>
                  <a:pt x="9694" y="6042"/>
                  <a:pt x="9688" y="6048"/>
                  <a:pt x="9688" y="6054"/>
                </a:cubicBezTo>
                <a:cubicBezTo>
                  <a:pt x="9688" y="6071"/>
                  <a:pt x="9694" y="6083"/>
                  <a:pt x="9688" y="6101"/>
                </a:cubicBezTo>
                <a:cubicBezTo>
                  <a:pt x="9688" y="6113"/>
                  <a:pt x="9694" y="6119"/>
                  <a:pt x="9688" y="6125"/>
                </a:cubicBezTo>
                <a:cubicBezTo>
                  <a:pt x="9688" y="6137"/>
                  <a:pt x="9676" y="6137"/>
                  <a:pt x="9670" y="6149"/>
                </a:cubicBezTo>
                <a:cubicBezTo>
                  <a:pt x="9670" y="6154"/>
                  <a:pt x="9664" y="6160"/>
                  <a:pt x="9664" y="6166"/>
                </a:cubicBezTo>
                <a:cubicBezTo>
                  <a:pt x="9664" y="6196"/>
                  <a:pt x="9658" y="6214"/>
                  <a:pt x="9658" y="6237"/>
                </a:cubicBezTo>
                <a:cubicBezTo>
                  <a:pt x="9658" y="6243"/>
                  <a:pt x="9658" y="6261"/>
                  <a:pt x="9653" y="6261"/>
                </a:cubicBezTo>
                <a:cubicBezTo>
                  <a:pt x="9653" y="6267"/>
                  <a:pt x="9641" y="6261"/>
                  <a:pt x="9635" y="6261"/>
                </a:cubicBezTo>
                <a:cubicBezTo>
                  <a:pt x="9623" y="6267"/>
                  <a:pt x="9629" y="6279"/>
                  <a:pt x="9623" y="6285"/>
                </a:cubicBezTo>
                <a:cubicBezTo>
                  <a:pt x="9629" y="6285"/>
                  <a:pt x="9635" y="6291"/>
                  <a:pt x="9647" y="6297"/>
                </a:cubicBezTo>
                <a:cubicBezTo>
                  <a:pt x="9658" y="6303"/>
                  <a:pt x="9676" y="6297"/>
                  <a:pt x="9688" y="6315"/>
                </a:cubicBezTo>
                <a:cubicBezTo>
                  <a:pt x="9700" y="6326"/>
                  <a:pt x="9688" y="6344"/>
                  <a:pt x="9694" y="6356"/>
                </a:cubicBezTo>
                <a:cubicBezTo>
                  <a:pt x="9700" y="6368"/>
                  <a:pt x="9700" y="6374"/>
                  <a:pt x="9706" y="6380"/>
                </a:cubicBezTo>
                <a:cubicBezTo>
                  <a:pt x="9712" y="6386"/>
                  <a:pt x="9724" y="6386"/>
                  <a:pt x="9730" y="6386"/>
                </a:cubicBezTo>
                <a:cubicBezTo>
                  <a:pt x="9736" y="6392"/>
                  <a:pt x="9747" y="6392"/>
                  <a:pt x="9753" y="6397"/>
                </a:cubicBezTo>
                <a:cubicBezTo>
                  <a:pt x="9759" y="6403"/>
                  <a:pt x="9753" y="6415"/>
                  <a:pt x="9759" y="6421"/>
                </a:cubicBezTo>
                <a:cubicBezTo>
                  <a:pt x="9771" y="6439"/>
                  <a:pt x="9789" y="6451"/>
                  <a:pt x="9800" y="6469"/>
                </a:cubicBezTo>
                <a:cubicBezTo>
                  <a:pt x="9800" y="6475"/>
                  <a:pt x="9806" y="6480"/>
                  <a:pt x="9806" y="6492"/>
                </a:cubicBezTo>
                <a:cubicBezTo>
                  <a:pt x="9818" y="6504"/>
                  <a:pt x="9829" y="6516"/>
                  <a:pt x="9835" y="6534"/>
                </a:cubicBezTo>
                <a:cubicBezTo>
                  <a:pt x="9841" y="6546"/>
                  <a:pt x="9847" y="6552"/>
                  <a:pt x="9847" y="6558"/>
                </a:cubicBezTo>
                <a:cubicBezTo>
                  <a:pt x="9853" y="6575"/>
                  <a:pt x="9847" y="6587"/>
                  <a:pt x="9847" y="6611"/>
                </a:cubicBezTo>
                <a:cubicBezTo>
                  <a:pt x="9847" y="6629"/>
                  <a:pt x="9853" y="6641"/>
                  <a:pt x="9859" y="6652"/>
                </a:cubicBezTo>
                <a:cubicBezTo>
                  <a:pt x="9865" y="6664"/>
                  <a:pt x="9877" y="6670"/>
                  <a:pt x="9877" y="6676"/>
                </a:cubicBezTo>
                <a:cubicBezTo>
                  <a:pt x="9877" y="6688"/>
                  <a:pt x="9871" y="6694"/>
                  <a:pt x="9871" y="6700"/>
                </a:cubicBezTo>
                <a:cubicBezTo>
                  <a:pt x="9871" y="6724"/>
                  <a:pt x="9871" y="6724"/>
                  <a:pt x="9871" y="6724"/>
                </a:cubicBezTo>
                <a:cubicBezTo>
                  <a:pt x="9871" y="6741"/>
                  <a:pt x="9877" y="6753"/>
                  <a:pt x="9883" y="6771"/>
                </a:cubicBezTo>
                <a:cubicBezTo>
                  <a:pt x="9889" y="6777"/>
                  <a:pt x="9901" y="6771"/>
                  <a:pt x="9906" y="6783"/>
                </a:cubicBezTo>
                <a:cubicBezTo>
                  <a:pt x="9912" y="6789"/>
                  <a:pt x="9906" y="6801"/>
                  <a:pt x="9906" y="6813"/>
                </a:cubicBezTo>
                <a:cubicBezTo>
                  <a:pt x="9906" y="6830"/>
                  <a:pt x="9906" y="6836"/>
                  <a:pt x="9906" y="6848"/>
                </a:cubicBezTo>
                <a:cubicBezTo>
                  <a:pt x="9906" y="6860"/>
                  <a:pt x="9901" y="6866"/>
                  <a:pt x="9901" y="6872"/>
                </a:cubicBezTo>
                <a:cubicBezTo>
                  <a:pt x="9901" y="6878"/>
                  <a:pt x="9901" y="6890"/>
                  <a:pt x="9895" y="6896"/>
                </a:cubicBezTo>
                <a:cubicBezTo>
                  <a:pt x="9889" y="6901"/>
                  <a:pt x="9877" y="6901"/>
                  <a:pt x="9871" y="6912"/>
                </a:cubicBezTo>
                <a:cubicBezTo>
                  <a:pt x="9853" y="6936"/>
                  <a:pt x="9841" y="6954"/>
                  <a:pt x="9835" y="6978"/>
                </a:cubicBezTo>
                <a:cubicBezTo>
                  <a:pt x="9835" y="6995"/>
                  <a:pt x="9841" y="7007"/>
                  <a:pt x="9835" y="7025"/>
                </a:cubicBezTo>
                <a:cubicBezTo>
                  <a:pt x="9835" y="7031"/>
                  <a:pt x="9835" y="7043"/>
                  <a:pt x="9829" y="7049"/>
                </a:cubicBezTo>
                <a:cubicBezTo>
                  <a:pt x="9829" y="7061"/>
                  <a:pt x="9812" y="7061"/>
                  <a:pt x="9806" y="7072"/>
                </a:cubicBezTo>
                <a:cubicBezTo>
                  <a:pt x="9806" y="7078"/>
                  <a:pt x="9800" y="7084"/>
                  <a:pt x="9800" y="7096"/>
                </a:cubicBezTo>
                <a:cubicBezTo>
                  <a:pt x="9795" y="7114"/>
                  <a:pt x="9800" y="7120"/>
                  <a:pt x="9800" y="7138"/>
                </a:cubicBezTo>
                <a:cubicBezTo>
                  <a:pt x="9800" y="7167"/>
                  <a:pt x="9795" y="7185"/>
                  <a:pt x="9806" y="7209"/>
                </a:cubicBezTo>
                <a:cubicBezTo>
                  <a:pt x="9806" y="7221"/>
                  <a:pt x="9818" y="7221"/>
                  <a:pt x="9824" y="7232"/>
                </a:cubicBezTo>
                <a:cubicBezTo>
                  <a:pt x="9835" y="7239"/>
                  <a:pt x="9847" y="7239"/>
                  <a:pt x="9847" y="7250"/>
                </a:cubicBezTo>
                <a:cubicBezTo>
                  <a:pt x="9847" y="7256"/>
                  <a:pt x="9847" y="7262"/>
                  <a:pt x="9847" y="7268"/>
                </a:cubicBezTo>
                <a:cubicBezTo>
                  <a:pt x="9847" y="7280"/>
                  <a:pt x="9847" y="7286"/>
                  <a:pt x="9847" y="7292"/>
                </a:cubicBezTo>
                <a:cubicBezTo>
                  <a:pt x="9847" y="7304"/>
                  <a:pt x="9853" y="7310"/>
                  <a:pt x="9859" y="7316"/>
                </a:cubicBezTo>
                <a:cubicBezTo>
                  <a:pt x="9865" y="7327"/>
                  <a:pt x="9865" y="7333"/>
                  <a:pt x="9871" y="7339"/>
                </a:cubicBezTo>
                <a:cubicBezTo>
                  <a:pt x="9883" y="7351"/>
                  <a:pt x="9906" y="7363"/>
                  <a:pt x="9924" y="7375"/>
                </a:cubicBezTo>
                <a:cubicBezTo>
                  <a:pt x="9924" y="7381"/>
                  <a:pt x="9924" y="7387"/>
                  <a:pt x="9924" y="7398"/>
                </a:cubicBezTo>
                <a:cubicBezTo>
                  <a:pt x="9924" y="7410"/>
                  <a:pt x="9930" y="7416"/>
                  <a:pt x="9936" y="7422"/>
                </a:cubicBezTo>
                <a:cubicBezTo>
                  <a:pt x="9936" y="7434"/>
                  <a:pt x="9936" y="7440"/>
                  <a:pt x="9942" y="7446"/>
                </a:cubicBezTo>
                <a:cubicBezTo>
                  <a:pt x="9942" y="7458"/>
                  <a:pt x="9936" y="7464"/>
                  <a:pt x="9942" y="7470"/>
                </a:cubicBezTo>
                <a:cubicBezTo>
                  <a:pt x="9942" y="7482"/>
                  <a:pt x="9960" y="7482"/>
                  <a:pt x="9960" y="7493"/>
                </a:cubicBezTo>
                <a:cubicBezTo>
                  <a:pt x="9960" y="7612"/>
                  <a:pt x="9960" y="7612"/>
                  <a:pt x="9960" y="7612"/>
                </a:cubicBezTo>
                <a:cubicBezTo>
                  <a:pt x="9960" y="7624"/>
                  <a:pt x="9966" y="7636"/>
                  <a:pt x="9966" y="7653"/>
                </a:cubicBezTo>
                <a:cubicBezTo>
                  <a:pt x="9966" y="7659"/>
                  <a:pt x="9966" y="7671"/>
                  <a:pt x="9966" y="7677"/>
                </a:cubicBezTo>
                <a:cubicBezTo>
                  <a:pt x="9972" y="7695"/>
                  <a:pt x="9983" y="7707"/>
                  <a:pt x="9990" y="7725"/>
                </a:cubicBezTo>
                <a:cubicBezTo>
                  <a:pt x="10007" y="7748"/>
                  <a:pt x="10037" y="7754"/>
                  <a:pt x="10055" y="7784"/>
                </a:cubicBezTo>
                <a:cubicBezTo>
                  <a:pt x="10055" y="7790"/>
                  <a:pt x="10055" y="7802"/>
                  <a:pt x="10055" y="7808"/>
                </a:cubicBezTo>
                <a:cubicBezTo>
                  <a:pt x="10055" y="7814"/>
                  <a:pt x="10061" y="7825"/>
                  <a:pt x="10061" y="7831"/>
                </a:cubicBezTo>
                <a:cubicBezTo>
                  <a:pt x="10061" y="7837"/>
                  <a:pt x="10067" y="7843"/>
                  <a:pt x="10072" y="7855"/>
                </a:cubicBezTo>
                <a:cubicBezTo>
                  <a:pt x="10079" y="7873"/>
                  <a:pt x="10079" y="7885"/>
                  <a:pt x="10090" y="7896"/>
                </a:cubicBezTo>
                <a:cubicBezTo>
                  <a:pt x="10090" y="7908"/>
                  <a:pt x="10102" y="7914"/>
                  <a:pt x="10114" y="7920"/>
                </a:cubicBezTo>
                <a:cubicBezTo>
                  <a:pt x="10120" y="7932"/>
                  <a:pt x="10132" y="7926"/>
                  <a:pt x="10132" y="7938"/>
                </a:cubicBezTo>
                <a:cubicBezTo>
                  <a:pt x="10138" y="7956"/>
                  <a:pt x="10132" y="7968"/>
                  <a:pt x="10132" y="7985"/>
                </a:cubicBezTo>
                <a:cubicBezTo>
                  <a:pt x="10138" y="7991"/>
                  <a:pt x="10144" y="7997"/>
                  <a:pt x="10144" y="8009"/>
                </a:cubicBezTo>
                <a:cubicBezTo>
                  <a:pt x="10150" y="8015"/>
                  <a:pt x="10161" y="8021"/>
                  <a:pt x="10161" y="8033"/>
                </a:cubicBezTo>
                <a:cubicBezTo>
                  <a:pt x="10161" y="8039"/>
                  <a:pt x="10161" y="8039"/>
                  <a:pt x="10161" y="8039"/>
                </a:cubicBezTo>
                <a:cubicBezTo>
                  <a:pt x="10161" y="8051"/>
                  <a:pt x="10144" y="8051"/>
                  <a:pt x="10138" y="8057"/>
                </a:cubicBezTo>
                <a:cubicBezTo>
                  <a:pt x="10132" y="8069"/>
                  <a:pt x="10126" y="8074"/>
                  <a:pt x="10120" y="8080"/>
                </a:cubicBezTo>
                <a:cubicBezTo>
                  <a:pt x="10120" y="8086"/>
                  <a:pt x="10126" y="8098"/>
                  <a:pt x="10120" y="8104"/>
                </a:cubicBezTo>
                <a:cubicBezTo>
                  <a:pt x="10132" y="8104"/>
                  <a:pt x="10138" y="8110"/>
                  <a:pt x="10144" y="8110"/>
                </a:cubicBezTo>
                <a:cubicBezTo>
                  <a:pt x="10167" y="8110"/>
                  <a:pt x="10167" y="8110"/>
                  <a:pt x="10167" y="8110"/>
                </a:cubicBezTo>
                <a:cubicBezTo>
                  <a:pt x="10167" y="8116"/>
                  <a:pt x="10167" y="8128"/>
                  <a:pt x="10167" y="8134"/>
                </a:cubicBezTo>
                <a:cubicBezTo>
                  <a:pt x="10167" y="8140"/>
                  <a:pt x="10167" y="8151"/>
                  <a:pt x="10167" y="8157"/>
                </a:cubicBezTo>
                <a:cubicBezTo>
                  <a:pt x="10173" y="8163"/>
                  <a:pt x="10185" y="8163"/>
                  <a:pt x="10191" y="8169"/>
                </a:cubicBezTo>
                <a:cubicBezTo>
                  <a:pt x="10197" y="8175"/>
                  <a:pt x="10203" y="8181"/>
                  <a:pt x="10215" y="8181"/>
                </a:cubicBezTo>
                <a:cubicBezTo>
                  <a:pt x="10327" y="8181"/>
                  <a:pt x="10327" y="8181"/>
                  <a:pt x="10327" y="8181"/>
                </a:cubicBezTo>
                <a:cubicBezTo>
                  <a:pt x="10345" y="8181"/>
                  <a:pt x="10357" y="8169"/>
                  <a:pt x="10375" y="8163"/>
                </a:cubicBezTo>
                <a:cubicBezTo>
                  <a:pt x="10393" y="8157"/>
                  <a:pt x="10404" y="8151"/>
                  <a:pt x="10422" y="8151"/>
                </a:cubicBezTo>
                <a:cubicBezTo>
                  <a:pt x="10565" y="8151"/>
                  <a:pt x="10565" y="8151"/>
                  <a:pt x="10565" y="8151"/>
                </a:cubicBezTo>
                <a:cubicBezTo>
                  <a:pt x="10565" y="8140"/>
                  <a:pt x="10577" y="8140"/>
                  <a:pt x="10577" y="8128"/>
                </a:cubicBezTo>
                <a:cubicBezTo>
                  <a:pt x="10582" y="8122"/>
                  <a:pt x="10577" y="8110"/>
                  <a:pt x="10577" y="8104"/>
                </a:cubicBezTo>
                <a:cubicBezTo>
                  <a:pt x="10582" y="8098"/>
                  <a:pt x="10594" y="8098"/>
                  <a:pt x="10600" y="8098"/>
                </a:cubicBezTo>
                <a:cubicBezTo>
                  <a:pt x="10612" y="8098"/>
                  <a:pt x="10618" y="8098"/>
                  <a:pt x="10624" y="8098"/>
                </a:cubicBezTo>
                <a:cubicBezTo>
                  <a:pt x="10642" y="8098"/>
                  <a:pt x="10654" y="8098"/>
                  <a:pt x="10671" y="8092"/>
                </a:cubicBezTo>
                <a:cubicBezTo>
                  <a:pt x="10677" y="8092"/>
                  <a:pt x="10689" y="8092"/>
                  <a:pt x="10695" y="8086"/>
                </a:cubicBezTo>
                <a:cubicBezTo>
                  <a:pt x="10701" y="8080"/>
                  <a:pt x="10707" y="8074"/>
                  <a:pt x="10713" y="8062"/>
                </a:cubicBezTo>
                <a:cubicBezTo>
                  <a:pt x="10713" y="8057"/>
                  <a:pt x="10707" y="8045"/>
                  <a:pt x="10713" y="8039"/>
                </a:cubicBezTo>
                <a:cubicBezTo>
                  <a:pt x="10713" y="8033"/>
                  <a:pt x="10725" y="8039"/>
                  <a:pt x="10731" y="8033"/>
                </a:cubicBezTo>
                <a:cubicBezTo>
                  <a:pt x="10743" y="8027"/>
                  <a:pt x="10748" y="8021"/>
                  <a:pt x="10754" y="8015"/>
                </a:cubicBezTo>
                <a:cubicBezTo>
                  <a:pt x="10766" y="8003"/>
                  <a:pt x="10772" y="7997"/>
                  <a:pt x="10778" y="7991"/>
                </a:cubicBezTo>
                <a:cubicBezTo>
                  <a:pt x="10790" y="7980"/>
                  <a:pt x="10796" y="7980"/>
                  <a:pt x="10802" y="7968"/>
                </a:cubicBezTo>
                <a:cubicBezTo>
                  <a:pt x="10808" y="7950"/>
                  <a:pt x="10808" y="7938"/>
                  <a:pt x="10820" y="7920"/>
                </a:cubicBezTo>
                <a:cubicBezTo>
                  <a:pt x="10825" y="7914"/>
                  <a:pt x="10831" y="7908"/>
                  <a:pt x="10843" y="7896"/>
                </a:cubicBezTo>
                <a:cubicBezTo>
                  <a:pt x="10861" y="7885"/>
                  <a:pt x="10879" y="7879"/>
                  <a:pt x="10885" y="7861"/>
                </a:cubicBezTo>
                <a:cubicBezTo>
                  <a:pt x="10891" y="7849"/>
                  <a:pt x="10891" y="7843"/>
                  <a:pt x="10891" y="7837"/>
                </a:cubicBezTo>
                <a:cubicBezTo>
                  <a:pt x="10897" y="7825"/>
                  <a:pt x="10909" y="7819"/>
                  <a:pt x="10914" y="7814"/>
                </a:cubicBezTo>
                <a:cubicBezTo>
                  <a:pt x="10926" y="7802"/>
                  <a:pt x="10932" y="7802"/>
                  <a:pt x="10938" y="7790"/>
                </a:cubicBezTo>
                <a:cubicBezTo>
                  <a:pt x="10944" y="7766"/>
                  <a:pt x="10944" y="7754"/>
                  <a:pt x="10944" y="7730"/>
                </a:cubicBezTo>
                <a:cubicBezTo>
                  <a:pt x="10944" y="7719"/>
                  <a:pt x="10950" y="7713"/>
                  <a:pt x="10944" y="7701"/>
                </a:cubicBezTo>
                <a:cubicBezTo>
                  <a:pt x="10944" y="7689"/>
                  <a:pt x="10932" y="7689"/>
                  <a:pt x="10926" y="7677"/>
                </a:cubicBezTo>
                <a:cubicBezTo>
                  <a:pt x="10926" y="7671"/>
                  <a:pt x="10926" y="7659"/>
                  <a:pt x="10920" y="7653"/>
                </a:cubicBezTo>
                <a:cubicBezTo>
                  <a:pt x="10932" y="7648"/>
                  <a:pt x="10932" y="7636"/>
                  <a:pt x="10944" y="7636"/>
                </a:cubicBezTo>
                <a:cubicBezTo>
                  <a:pt x="10950" y="7636"/>
                  <a:pt x="10962" y="7636"/>
                  <a:pt x="10968" y="7636"/>
                </a:cubicBezTo>
                <a:cubicBezTo>
                  <a:pt x="10974" y="7636"/>
                  <a:pt x="10986" y="7636"/>
                  <a:pt x="10991" y="7636"/>
                </a:cubicBezTo>
                <a:cubicBezTo>
                  <a:pt x="11003" y="7636"/>
                  <a:pt x="11003" y="7618"/>
                  <a:pt x="11015" y="7612"/>
                </a:cubicBezTo>
                <a:cubicBezTo>
                  <a:pt x="11021" y="7606"/>
                  <a:pt x="11027" y="7606"/>
                  <a:pt x="11039" y="7594"/>
                </a:cubicBezTo>
                <a:cubicBezTo>
                  <a:pt x="11045" y="7588"/>
                  <a:pt x="11045" y="7576"/>
                  <a:pt x="11051" y="7576"/>
                </a:cubicBezTo>
                <a:cubicBezTo>
                  <a:pt x="11063" y="7571"/>
                  <a:pt x="11069" y="7564"/>
                  <a:pt x="11075" y="7559"/>
                </a:cubicBezTo>
                <a:cubicBezTo>
                  <a:pt x="11080" y="7553"/>
                  <a:pt x="11098" y="7559"/>
                  <a:pt x="11098" y="7553"/>
                </a:cubicBezTo>
                <a:cubicBezTo>
                  <a:pt x="11104" y="7547"/>
                  <a:pt x="11098" y="7535"/>
                  <a:pt x="11098" y="7529"/>
                </a:cubicBezTo>
                <a:cubicBezTo>
                  <a:pt x="11098" y="7499"/>
                  <a:pt x="11092" y="7487"/>
                  <a:pt x="11086" y="7458"/>
                </a:cubicBezTo>
                <a:cubicBezTo>
                  <a:pt x="11086" y="7446"/>
                  <a:pt x="11080" y="7428"/>
                  <a:pt x="11075" y="7416"/>
                </a:cubicBezTo>
                <a:cubicBezTo>
                  <a:pt x="11075" y="7398"/>
                  <a:pt x="11069" y="7381"/>
                  <a:pt x="11057" y="7369"/>
                </a:cubicBezTo>
                <a:cubicBezTo>
                  <a:pt x="11051" y="7351"/>
                  <a:pt x="11039" y="7345"/>
                  <a:pt x="11039" y="7321"/>
                </a:cubicBezTo>
                <a:cubicBezTo>
                  <a:pt x="11039" y="7310"/>
                  <a:pt x="11051" y="7310"/>
                  <a:pt x="11057" y="7298"/>
                </a:cubicBezTo>
                <a:cubicBezTo>
                  <a:pt x="11069" y="7292"/>
                  <a:pt x="11069" y="7286"/>
                  <a:pt x="11075" y="7274"/>
                </a:cubicBezTo>
                <a:cubicBezTo>
                  <a:pt x="11080" y="7268"/>
                  <a:pt x="11086" y="7262"/>
                  <a:pt x="11098" y="7256"/>
                </a:cubicBezTo>
                <a:cubicBezTo>
                  <a:pt x="11104" y="7250"/>
                  <a:pt x="11116" y="7250"/>
                  <a:pt x="11122" y="7250"/>
                </a:cubicBezTo>
                <a:cubicBezTo>
                  <a:pt x="11128" y="7244"/>
                  <a:pt x="11128" y="7232"/>
                  <a:pt x="11134" y="7227"/>
                </a:cubicBezTo>
                <a:cubicBezTo>
                  <a:pt x="11140" y="7215"/>
                  <a:pt x="11152" y="7215"/>
                  <a:pt x="11158" y="7203"/>
                </a:cubicBezTo>
                <a:cubicBezTo>
                  <a:pt x="11163" y="7197"/>
                  <a:pt x="11158" y="7185"/>
                  <a:pt x="11169" y="7179"/>
                </a:cubicBezTo>
                <a:cubicBezTo>
                  <a:pt x="11181" y="7167"/>
                  <a:pt x="11193" y="7161"/>
                  <a:pt x="11211" y="7155"/>
                </a:cubicBezTo>
                <a:cubicBezTo>
                  <a:pt x="11223" y="7155"/>
                  <a:pt x="11229" y="7155"/>
                  <a:pt x="11235" y="7150"/>
                </a:cubicBezTo>
                <a:cubicBezTo>
                  <a:pt x="11241" y="7150"/>
                  <a:pt x="11252" y="7155"/>
                  <a:pt x="11258" y="7150"/>
                </a:cubicBezTo>
                <a:cubicBezTo>
                  <a:pt x="11270" y="7150"/>
                  <a:pt x="11270" y="7138"/>
                  <a:pt x="11282" y="7132"/>
                </a:cubicBezTo>
                <a:cubicBezTo>
                  <a:pt x="11300" y="7126"/>
                  <a:pt x="11312" y="7120"/>
                  <a:pt x="11329" y="7108"/>
                </a:cubicBezTo>
                <a:cubicBezTo>
                  <a:pt x="11341" y="7090"/>
                  <a:pt x="11353" y="7078"/>
                  <a:pt x="11353" y="7061"/>
                </a:cubicBezTo>
                <a:cubicBezTo>
                  <a:pt x="11359" y="7043"/>
                  <a:pt x="11353" y="7031"/>
                  <a:pt x="11353" y="7013"/>
                </a:cubicBezTo>
                <a:cubicBezTo>
                  <a:pt x="11353" y="7007"/>
                  <a:pt x="11359" y="7001"/>
                  <a:pt x="11359" y="6989"/>
                </a:cubicBezTo>
                <a:cubicBezTo>
                  <a:pt x="11359" y="6960"/>
                  <a:pt x="11359" y="6960"/>
                  <a:pt x="11359" y="6960"/>
                </a:cubicBezTo>
                <a:cubicBezTo>
                  <a:pt x="11359" y="6942"/>
                  <a:pt x="11365" y="6936"/>
                  <a:pt x="11359" y="6924"/>
                </a:cubicBezTo>
                <a:cubicBezTo>
                  <a:pt x="11359" y="6912"/>
                  <a:pt x="11347" y="6906"/>
                  <a:pt x="11347" y="6901"/>
                </a:cubicBezTo>
                <a:cubicBezTo>
                  <a:pt x="11347" y="6765"/>
                  <a:pt x="11347" y="6765"/>
                  <a:pt x="11347" y="6765"/>
                </a:cubicBezTo>
                <a:cubicBezTo>
                  <a:pt x="11341" y="6759"/>
                  <a:pt x="11335" y="6753"/>
                  <a:pt x="11329" y="6747"/>
                </a:cubicBezTo>
                <a:cubicBezTo>
                  <a:pt x="11312" y="6724"/>
                  <a:pt x="11306" y="6700"/>
                  <a:pt x="11294" y="6670"/>
                </a:cubicBezTo>
                <a:cubicBezTo>
                  <a:pt x="11294" y="6658"/>
                  <a:pt x="11306" y="6647"/>
                  <a:pt x="11306" y="6629"/>
                </a:cubicBezTo>
                <a:cubicBezTo>
                  <a:pt x="11306" y="6617"/>
                  <a:pt x="11300" y="6611"/>
                  <a:pt x="11300" y="6605"/>
                </a:cubicBezTo>
                <a:cubicBezTo>
                  <a:pt x="11300" y="6593"/>
                  <a:pt x="11306" y="6587"/>
                  <a:pt x="11306" y="6581"/>
                </a:cubicBezTo>
                <a:cubicBezTo>
                  <a:pt x="11306" y="6575"/>
                  <a:pt x="11294" y="6569"/>
                  <a:pt x="11294" y="6558"/>
                </a:cubicBezTo>
                <a:cubicBezTo>
                  <a:pt x="11294" y="6552"/>
                  <a:pt x="11282" y="6546"/>
                  <a:pt x="11282" y="6534"/>
                </a:cubicBezTo>
                <a:cubicBezTo>
                  <a:pt x="11282" y="6522"/>
                  <a:pt x="11282" y="6522"/>
                  <a:pt x="11282" y="6522"/>
                </a:cubicBezTo>
                <a:cubicBezTo>
                  <a:pt x="11282" y="6510"/>
                  <a:pt x="11282" y="6498"/>
                  <a:pt x="11288" y="6492"/>
                </a:cubicBezTo>
                <a:cubicBezTo>
                  <a:pt x="11288" y="6480"/>
                  <a:pt x="11288" y="6475"/>
                  <a:pt x="11288" y="6469"/>
                </a:cubicBezTo>
                <a:cubicBezTo>
                  <a:pt x="11288" y="6457"/>
                  <a:pt x="11306" y="6457"/>
                  <a:pt x="11312" y="6451"/>
                </a:cubicBezTo>
                <a:cubicBezTo>
                  <a:pt x="11329" y="6421"/>
                  <a:pt x="11353" y="6409"/>
                  <a:pt x="11365" y="6380"/>
                </a:cubicBezTo>
                <a:cubicBezTo>
                  <a:pt x="11371" y="6374"/>
                  <a:pt x="11371" y="6368"/>
                  <a:pt x="11371" y="6356"/>
                </a:cubicBezTo>
                <a:cubicBezTo>
                  <a:pt x="11377" y="6350"/>
                  <a:pt x="11389" y="6344"/>
                  <a:pt x="11389" y="6338"/>
                </a:cubicBezTo>
                <a:cubicBezTo>
                  <a:pt x="11395" y="6326"/>
                  <a:pt x="11395" y="6320"/>
                  <a:pt x="11395" y="6315"/>
                </a:cubicBezTo>
                <a:cubicBezTo>
                  <a:pt x="11401" y="6297"/>
                  <a:pt x="11407" y="6285"/>
                  <a:pt x="11418" y="6267"/>
                </a:cubicBezTo>
                <a:cubicBezTo>
                  <a:pt x="11424" y="6261"/>
                  <a:pt x="11436" y="6255"/>
                  <a:pt x="11442" y="6249"/>
                </a:cubicBezTo>
                <a:cubicBezTo>
                  <a:pt x="11448" y="6243"/>
                  <a:pt x="11460" y="6237"/>
                  <a:pt x="11466" y="6231"/>
                </a:cubicBezTo>
                <a:cubicBezTo>
                  <a:pt x="11472" y="6226"/>
                  <a:pt x="11478" y="6220"/>
                  <a:pt x="11484" y="6208"/>
                </a:cubicBezTo>
                <a:cubicBezTo>
                  <a:pt x="11495" y="6196"/>
                  <a:pt x="11507" y="6184"/>
                  <a:pt x="11525" y="6172"/>
                </a:cubicBezTo>
                <a:cubicBezTo>
                  <a:pt x="11537" y="6160"/>
                  <a:pt x="11543" y="6154"/>
                  <a:pt x="11549" y="6149"/>
                </a:cubicBezTo>
                <a:cubicBezTo>
                  <a:pt x="11561" y="6137"/>
                  <a:pt x="11561" y="6131"/>
                  <a:pt x="11573" y="6125"/>
                </a:cubicBezTo>
                <a:cubicBezTo>
                  <a:pt x="11590" y="6113"/>
                  <a:pt x="11602" y="6107"/>
                  <a:pt x="11620" y="6095"/>
                </a:cubicBezTo>
                <a:cubicBezTo>
                  <a:pt x="11626" y="6089"/>
                  <a:pt x="11626" y="6077"/>
                  <a:pt x="11632" y="6071"/>
                </a:cubicBezTo>
                <a:cubicBezTo>
                  <a:pt x="11638" y="6065"/>
                  <a:pt x="11644" y="6065"/>
                  <a:pt x="11656" y="6054"/>
                </a:cubicBezTo>
                <a:cubicBezTo>
                  <a:pt x="11656" y="6048"/>
                  <a:pt x="11656" y="6036"/>
                  <a:pt x="11656" y="6036"/>
                </a:cubicBezTo>
                <a:cubicBezTo>
                  <a:pt x="11661" y="6030"/>
                  <a:pt x="11673" y="6030"/>
                  <a:pt x="11679" y="6030"/>
                </a:cubicBezTo>
                <a:cubicBezTo>
                  <a:pt x="11691" y="6024"/>
                  <a:pt x="11697" y="6012"/>
                  <a:pt x="11703" y="6012"/>
                </a:cubicBezTo>
                <a:cubicBezTo>
                  <a:pt x="11715" y="6006"/>
                  <a:pt x="11721" y="6000"/>
                  <a:pt x="11727" y="5994"/>
                </a:cubicBezTo>
                <a:cubicBezTo>
                  <a:pt x="11733" y="5988"/>
                  <a:pt x="11745" y="5988"/>
                  <a:pt x="11750" y="5983"/>
                </a:cubicBezTo>
                <a:cubicBezTo>
                  <a:pt x="11756" y="5976"/>
                  <a:pt x="11762" y="5965"/>
                  <a:pt x="11768" y="5959"/>
                </a:cubicBezTo>
                <a:cubicBezTo>
                  <a:pt x="11780" y="5935"/>
                  <a:pt x="11774" y="5917"/>
                  <a:pt x="11786" y="5888"/>
                </a:cubicBezTo>
                <a:cubicBezTo>
                  <a:pt x="11786" y="5882"/>
                  <a:pt x="11804" y="5882"/>
                  <a:pt x="11810" y="5876"/>
                </a:cubicBezTo>
                <a:cubicBezTo>
                  <a:pt x="11816" y="5864"/>
                  <a:pt x="11822" y="5858"/>
                  <a:pt x="11827" y="5852"/>
                </a:cubicBezTo>
                <a:cubicBezTo>
                  <a:pt x="11839" y="5846"/>
                  <a:pt x="11851" y="5840"/>
                  <a:pt x="11857" y="5834"/>
                </a:cubicBezTo>
                <a:cubicBezTo>
                  <a:pt x="11869" y="5828"/>
                  <a:pt x="11869" y="5817"/>
                  <a:pt x="11875" y="5810"/>
                </a:cubicBezTo>
                <a:cubicBezTo>
                  <a:pt x="11881" y="5805"/>
                  <a:pt x="11887" y="5799"/>
                  <a:pt x="11893" y="5787"/>
                </a:cubicBezTo>
                <a:cubicBezTo>
                  <a:pt x="11899" y="5769"/>
                  <a:pt x="11899" y="5757"/>
                  <a:pt x="11899" y="5739"/>
                </a:cubicBezTo>
                <a:cubicBezTo>
                  <a:pt x="11899" y="5728"/>
                  <a:pt x="11899" y="5716"/>
                  <a:pt x="11899" y="5698"/>
                </a:cubicBezTo>
                <a:cubicBezTo>
                  <a:pt x="11899" y="5668"/>
                  <a:pt x="11916" y="5651"/>
                  <a:pt x="11916" y="5621"/>
                </a:cubicBezTo>
                <a:cubicBezTo>
                  <a:pt x="11916" y="5573"/>
                  <a:pt x="11916" y="5573"/>
                  <a:pt x="11916" y="5573"/>
                </a:cubicBezTo>
                <a:cubicBezTo>
                  <a:pt x="11905" y="5573"/>
                  <a:pt x="11893" y="5573"/>
                  <a:pt x="11881" y="5573"/>
                </a:cubicBezTo>
                <a:cubicBezTo>
                  <a:pt x="11869" y="5573"/>
                  <a:pt x="11851" y="5573"/>
                  <a:pt x="11839" y="5573"/>
                </a:cubicBezTo>
                <a:cubicBezTo>
                  <a:pt x="11834" y="5579"/>
                  <a:pt x="11827" y="5591"/>
                  <a:pt x="11816" y="5591"/>
                </a:cubicBezTo>
                <a:cubicBezTo>
                  <a:pt x="11792" y="5609"/>
                  <a:pt x="11774" y="5627"/>
                  <a:pt x="11739" y="5627"/>
                </a:cubicBezTo>
                <a:cubicBezTo>
                  <a:pt x="11721" y="5627"/>
                  <a:pt x="11715" y="5615"/>
                  <a:pt x="11697" y="5615"/>
                </a:cubicBezTo>
                <a:cubicBezTo>
                  <a:pt x="11673" y="5615"/>
                  <a:pt x="11673" y="5615"/>
                  <a:pt x="11673" y="5615"/>
                </a:cubicBezTo>
                <a:cubicBezTo>
                  <a:pt x="11656" y="5615"/>
                  <a:pt x="11650" y="5621"/>
                  <a:pt x="11632" y="5621"/>
                </a:cubicBezTo>
                <a:cubicBezTo>
                  <a:pt x="11614" y="5621"/>
                  <a:pt x="11602" y="5621"/>
                  <a:pt x="11584" y="5621"/>
                </a:cubicBezTo>
                <a:cubicBezTo>
                  <a:pt x="11579" y="5621"/>
                  <a:pt x="11561" y="5615"/>
                  <a:pt x="11549" y="5609"/>
                </a:cubicBezTo>
                <a:cubicBezTo>
                  <a:pt x="11537" y="5585"/>
                  <a:pt x="11537" y="5585"/>
                  <a:pt x="11537" y="5585"/>
                </a:cubicBezTo>
                <a:cubicBezTo>
                  <a:pt x="11537" y="5579"/>
                  <a:pt x="11525" y="5573"/>
                  <a:pt x="11519" y="5567"/>
                </a:cubicBezTo>
                <a:cubicBezTo>
                  <a:pt x="11519" y="5556"/>
                  <a:pt x="11525" y="5550"/>
                  <a:pt x="11519" y="5544"/>
                </a:cubicBezTo>
                <a:cubicBezTo>
                  <a:pt x="11519" y="5532"/>
                  <a:pt x="11501" y="5538"/>
                  <a:pt x="11501" y="5532"/>
                </a:cubicBezTo>
                <a:cubicBezTo>
                  <a:pt x="11490" y="5508"/>
                  <a:pt x="11490" y="5508"/>
                  <a:pt x="11490" y="5508"/>
                </a:cubicBezTo>
                <a:cubicBezTo>
                  <a:pt x="11484" y="5502"/>
                  <a:pt x="11490" y="5490"/>
                  <a:pt x="11490" y="5485"/>
                </a:cubicBezTo>
                <a:cubicBezTo>
                  <a:pt x="11484" y="5478"/>
                  <a:pt x="11472" y="5473"/>
                  <a:pt x="11466" y="5467"/>
                </a:cubicBezTo>
                <a:cubicBezTo>
                  <a:pt x="11460" y="5467"/>
                  <a:pt x="11448" y="5473"/>
                  <a:pt x="11442" y="5467"/>
                </a:cubicBezTo>
                <a:cubicBezTo>
                  <a:pt x="11430" y="5461"/>
                  <a:pt x="11424" y="5455"/>
                  <a:pt x="11418" y="5443"/>
                </a:cubicBezTo>
                <a:cubicBezTo>
                  <a:pt x="11413" y="5437"/>
                  <a:pt x="11413" y="5431"/>
                  <a:pt x="11401" y="5419"/>
                </a:cubicBezTo>
                <a:cubicBezTo>
                  <a:pt x="11395" y="5419"/>
                  <a:pt x="11389" y="5419"/>
                  <a:pt x="11377" y="5413"/>
                </a:cubicBezTo>
                <a:cubicBezTo>
                  <a:pt x="11371" y="5401"/>
                  <a:pt x="11371" y="5390"/>
                  <a:pt x="11359" y="5390"/>
                </a:cubicBezTo>
                <a:cubicBezTo>
                  <a:pt x="11353" y="5384"/>
                  <a:pt x="11347" y="5378"/>
                  <a:pt x="11341" y="5378"/>
                </a:cubicBezTo>
                <a:cubicBezTo>
                  <a:pt x="11329" y="5372"/>
                  <a:pt x="11324" y="5378"/>
                  <a:pt x="11318" y="5378"/>
                </a:cubicBezTo>
                <a:cubicBezTo>
                  <a:pt x="11306" y="5372"/>
                  <a:pt x="11300" y="5366"/>
                  <a:pt x="11294" y="5360"/>
                </a:cubicBezTo>
                <a:cubicBezTo>
                  <a:pt x="11276" y="5348"/>
                  <a:pt x="11276" y="5330"/>
                  <a:pt x="11270" y="5312"/>
                </a:cubicBezTo>
                <a:cubicBezTo>
                  <a:pt x="11270" y="5307"/>
                  <a:pt x="11264" y="5301"/>
                  <a:pt x="11264" y="5289"/>
                </a:cubicBezTo>
                <a:cubicBezTo>
                  <a:pt x="11264" y="5277"/>
                  <a:pt x="11264" y="5259"/>
                  <a:pt x="11258" y="5247"/>
                </a:cubicBezTo>
                <a:cubicBezTo>
                  <a:pt x="11252" y="5235"/>
                  <a:pt x="11241" y="5235"/>
                  <a:pt x="11235" y="5230"/>
                </a:cubicBezTo>
                <a:cubicBezTo>
                  <a:pt x="11223" y="5212"/>
                  <a:pt x="11211" y="5200"/>
                  <a:pt x="11199" y="5182"/>
                </a:cubicBezTo>
                <a:cubicBezTo>
                  <a:pt x="11199" y="5170"/>
                  <a:pt x="11187" y="5170"/>
                  <a:pt x="11187" y="5158"/>
                </a:cubicBezTo>
                <a:cubicBezTo>
                  <a:pt x="11187" y="5152"/>
                  <a:pt x="11193" y="5146"/>
                  <a:pt x="11193" y="5135"/>
                </a:cubicBezTo>
                <a:cubicBezTo>
                  <a:pt x="11193" y="5111"/>
                  <a:pt x="11193" y="5111"/>
                  <a:pt x="11193" y="5111"/>
                </a:cubicBezTo>
                <a:cubicBezTo>
                  <a:pt x="11193" y="5099"/>
                  <a:pt x="11193" y="5081"/>
                  <a:pt x="11187" y="5069"/>
                </a:cubicBezTo>
                <a:cubicBezTo>
                  <a:pt x="11181" y="5058"/>
                  <a:pt x="11169" y="5058"/>
                  <a:pt x="11169" y="5046"/>
                </a:cubicBezTo>
                <a:cubicBezTo>
                  <a:pt x="11158" y="5028"/>
                  <a:pt x="11158" y="5016"/>
                  <a:pt x="11146" y="4998"/>
                </a:cubicBezTo>
                <a:cubicBezTo>
                  <a:pt x="11140" y="4992"/>
                  <a:pt x="11140" y="4986"/>
                  <a:pt x="11134" y="4975"/>
                </a:cubicBezTo>
                <a:cubicBezTo>
                  <a:pt x="11128" y="4969"/>
                  <a:pt x="11116" y="4975"/>
                  <a:pt x="11110" y="4963"/>
                </a:cubicBezTo>
                <a:cubicBezTo>
                  <a:pt x="11104" y="4957"/>
                  <a:pt x="11104" y="4951"/>
                  <a:pt x="11098" y="4945"/>
                </a:cubicBezTo>
                <a:cubicBezTo>
                  <a:pt x="11098" y="4933"/>
                  <a:pt x="11098" y="4927"/>
                  <a:pt x="11098" y="4921"/>
                </a:cubicBezTo>
                <a:cubicBezTo>
                  <a:pt x="11098" y="4903"/>
                  <a:pt x="11104" y="4892"/>
                  <a:pt x="11098" y="4874"/>
                </a:cubicBezTo>
                <a:cubicBezTo>
                  <a:pt x="11098" y="4868"/>
                  <a:pt x="11092" y="4856"/>
                  <a:pt x="11092" y="4850"/>
                </a:cubicBezTo>
                <a:cubicBezTo>
                  <a:pt x="11092" y="4844"/>
                  <a:pt x="11080" y="4838"/>
                  <a:pt x="11075" y="4826"/>
                </a:cubicBezTo>
                <a:cubicBezTo>
                  <a:pt x="11063" y="4809"/>
                  <a:pt x="11045" y="4803"/>
                  <a:pt x="11039" y="4785"/>
                </a:cubicBezTo>
                <a:cubicBezTo>
                  <a:pt x="11033" y="4773"/>
                  <a:pt x="11027" y="4767"/>
                  <a:pt x="11027" y="4761"/>
                </a:cubicBezTo>
                <a:cubicBezTo>
                  <a:pt x="11021" y="4743"/>
                  <a:pt x="11027" y="4731"/>
                  <a:pt x="11027" y="4714"/>
                </a:cubicBezTo>
                <a:cubicBezTo>
                  <a:pt x="11021" y="4696"/>
                  <a:pt x="11009" y="4684"/>
                  <a:pt x="11003" y="4666"/>
                </a:cubicBezTo>
                <a:cubicBezTo>
                  <a:pt x="10997" y="4660"/>
                  <a:pt x="10991" y="4654"/>
                  <a:pt x="10986" y="4648"/>
                </a:cubicBezTo>
                <a:cubicBezTo>
                  <a:pt x="10980" y="4637"/>
                  <a:pt x="10974" y="4631"/>
                  <a:pt x="10968" y="4625"/>
                </a:cubicBezTo>
                <a:cubicBezTo>
                  <a:pt x="10962" y="4613"/>
                  <a:pt x="10950" y="4613"/>
                  <a:pt x="10944" y="4607"/>
                </a:cubicBezTo>
                <a:cubicBezTo>
                  <a:pt x="10938" y="4601"/>
                  <a:pt x="10926" y="4560"/>
                  <a:pt x="10920" y="4554"/>
                </a:cubicBezTo>
                <a:close/>
                <a:moveTo>
                  <a:pt x="5117" y="8922"/>
                </a:moveTo>
                <a:lnTo>
                  <a:pt x="5117" y="8922"/>
                </a:lnTo>
                <a:cubicBezTo>
                  <a:pt x="5111" y="8922"/>
                  <a:pt x="5111" y="8922"/>
                  <a:pt x="5105" y="8922"/>
                </a:cubicBezTo>
                <a:cubicBezTo>
                  <a:pt x="5099" y="8916"/>
                  <a:pt x="5093" y="8916"/>
                  <a:pt x="5093" y="8916"/>
                </a:cubicBezTo>
                <a:cubicBezTo>
                  <a:pt x="5093" y="8910"/>
                  <a:pt x="5093" y="8905"/>
                  <a:pt x="5093" y="8905"/>
                </a:cubicBezTo>
                <a:cubicBezTo>
                  <a:pt x="5093" y="8899"/>
                  <a:pt x="5093" y="8893"/>
                  <a:pt x="5093" y="8893"/>
                </a:cubicBezTo>
                <a:cubicBezTo>
                  <a:pt x="5087" y="8887"/>
                  <a:pt x="5087" y="8887"/>
                  <a:pt x="5081" y="8887"/>
                </a:cubicBezTo>
                <a:cubicBezTo>
                  <a:pt x="5075" y="8887"/>
                  <a:pt x="5075" y="8887"/>
                  <a:pt x="5069" y="8887"/>
                </a:cubicBezTo>
                <a:cubicBezTo>
                  <a:pt x="5069" y="8922"/>
                  <a:pt x="5069" y="8922"/>
                  <a:pt x="5069" y="8922"/>
                </a:cubicBezTo>
                <a:cubicBezTo>
                  <a:pt x="5057" y="8922"/>
                  <a:pt x="5052" y="8922"/>
                  <a:pt x="5046" y="8928"/>
                </a:cubicBezTo>
                <a:cubicBezTo>
                  <a:pt x="5040" y="8934"/>
                  <a:pt x="5040" y="8940"/>
                  <a:pt x="5040" y="8940"/>
                </a:cubicBezTo>
                <a:cubicBezTo>
                  <a:pt x="5034" y="8946"/>
                  <a:pt x="5028" y="8946"/>
                  <a:pt x="5028" y="8952"/>
                </a:cubicBezTo>
                <a:cubicBezTo>
                  <a:pt x="5028" y="8964"/>
                  <a:pt x="5040" y="8976"/>
                  <a:pt x="5052" y="8976"/>
                </a:cubicBezTo>
                <a:cubicBezTo>
                  <a:pt x="5057" y="8976"/>
                  <a:pt x="5063" y="8970"/>
                  <a:pt x="5063" y="8970"/>
                </a:cubicBezTo>
                <a:cubicBezTo>
                  <a:pt x="5069" y="8970"/>
                  <a:pt x="5075" y="8976"/>
                  <a:pt x="5075" y="8976"/>
                </a:cubicBezTo>
                <a:cubicBezTo>
                  <a:pt x="5081" y="8976"/>
                  <a:pt x="5087" y="8976"/>
                  <a:pt x="5087" y="8976"/>
                </a:cubicBezTo>
                <a:cubicBezTo>
                  <a:pt x="5093" y="8976"/>
                  <a:pt x="5093" y="8982"/>
                  <a:pt x="5099" y="8987"/>
                </a:cubicBezTo>
                <a:cubicBezTo>
                  <a:pt x="5093" y="8987"/>
                  <a:pt x="5093" y="8993"/>
                  <a:pt x="5093" y="8999"/>
                </a:cubicBezTo>
                <a:cubicBezTo>
                  <a:pt x="5093" y="9005"/>
                  <a:pt x="5081" y="9005"/>
                  <a:pt x="5081" y="9011"/>
                </a:cubicBezTo>
                <a:cubicBezTo>
                  <a:pt x="5081" y="9017"/>
                  <a:pt x="5087" y="9017"/>
                  <a:pt x="5087" y="9023"/>
                </a:cubicBezTo>
                <a:cubicBezTo>
                  <a:pt x="5087" y="9023"/>
                  <a:pt x="5087" y="9029"/>
                  <a:pt x="5087" y="9035"/>
                </a:cubicBezTo>
                <a:cubicBezTo>
                  <a:pt x="5099" y="9035"/>
                  <a:pt x="5111" y="9029"/>
                  <a:pt x="5117" y="9035"/>
                </a:cubicBezTo>
                <a:cubicBezTo>
                  <a:pt x="5129" y="9041"/>
                  <a:pt x="5135" y="9041"/>
                  <a:pt x="5140" y="9047"/>
                </a:cubicBezTo>
                <a:cubicBezTo>
                  <a:pt x="5140" y="9053"/>
                  <a:pt x="5135" y="9053"/>
                  <a:pt x="5135" y="9059"/>
                </a:cubicBezTo>
                <a:cubicBezTo>
                  <a:pt x="5135" y="9065"/>
                  <a:pt x="5135" y="9065"/>
                  <a:pt x="5135" y="9071"/>
                </a:cubicBezTo>
                <a:cubicBezTo>
                  <a:pt x="5129" y="9071"/>
                  <a:pt x="5123" y="9071"/>
                  <a:pt x="5111" y="9071"/>
                </a:cubicBezTo>
                <a:lnTo>
                  <a:pt x="5105" y="9071"/>
                </a:lnTo>
                <a:cubicBezTo>
                  <a:pt x="5093" y="9071"/>
                  <a:pt x="5087" y="9076"/>
                  <a:pt x="5081" y="9076"/>
                </a:cubicBezTo>
                <a:cubicBezTo>
                  <a:pt x="5069" y="9076"/>
                  <a:pt x="5063" y="9076"/>
                  <a:pt x="5057" y="9076"/>
                </a:cubicBezTo>
                <a:cubicBezTo>
                  <a:pt x="5052" y="9076"/>
                  <a:pt x="5052" y="9082"/>
                  <a:pt x="5046" y="9088"/>
                </a:cubicBezTo>
                <a:cubicBezTo>
                  <a:pt x="5040" y="9088"/>
                  <a:pt x="5034" y="9094"/>
                  <a:pt x="5034" y="9100"/>
                </a:cubicBezTo>
                <a:cubicBezTo>
                  <a:pt x="5034" y="9106"/>
                  <a:pt x="5034" y="9106"/>
                  <a:pt x="5034" y="9106"/>
                </a:cubicBezTo>
                <a:cubicBezTo>
                  <a:pt x="5034" y="9106"/>
                  <a:pt x="5040" y="9112"/>
                  <a:pt x="5040" y="9118"/>
                </a:cubicBezTo>
                <a:lnTo>
                  <a:pt x="5040" y="9124"/>
                </a:lnTo>
                <a:cubicBezTo>
                  <a:pt x="5040" y="9130"/>
                  <a:pt x="5040" y="9136"/>
                  <a:pt x="5040" y="9136"/>
                </a:cubicBezTo>
                <a:cubicBezTo>
                  <a:pt x="5040" y="9142"/>
                  <a:pt x="5052" y="9142"/>
                  <a:pt x="5052" y="9142"/>
                </a:cubicBezTo>
                <a:cubicBezTo>
                  <a:pt x="5052" y="9148"/>
                  <a:pt x="5057" y="9153"/>
                  <a:pt x="5057" y="9160"/>
                </a:cubicBezTo>
                <a:cubicBezTo>
                  <a:pt x="5057" y="9165"/>
                  <a:pt x="5057" y="9165"/>
                  <a:pt x="5057" y="9165"/>
                </a:cubicBezTo>
                <a:cubicBezTo>
                  <a:pt x="5057" y="9171"/>
                  <a:pt x="5052" y="9171"/>
                  <a:pt x="5052" y="9177"/>
                </a:cubicBezTo>
                <a:cubicBezTo>
                  <a:pt x="5052" y="9183"/>
                  <a:pt x="5046" y="9183"/>
                  <a:pt x="5046" y="9189"/>
                </a:cubicBezTo>
                <a:cubicBezTo>
                  <a:pt x="5046" y="9201"/>
                  <a:pt x="5057" y="9201"/>
                  <a:pt x="5063" y="9207"/>
                </a:cubicBezTo>
                <a:cubicBezTo>
                  <a:pt x="5069" y="9219"/>
                  <a:pt x="5075" y="9225"/>
                  <a:pt x="5075" y="9231"/>
                </a:cubicBezTo>
                <a:cubicBezTo>
                  <a:pt x="5075" y="9237"/>
                  <a:pt x="5063" y="9231"/>
                  <a:pt x="5063" y="9237"/>
                </a:cubicBezTo>
                <a:cubicBezTo>
                  <a:pt x="5063" y="9242"/>
                  <a:pt x="5063" y="9248"/>
                  <a:pt x="5063" y="9248"/>
                </a:cubicBezTo>
                <a:cubicBezTo>
                  <a:pt x="5069" y="9254"/>
                  <a:pt x="5075" y="9254"/>
                  <a:pt x="5075" y="9254"/>
                </a:cubicBezTo>
                <a:cubicBezTo>
                  <a:pt x="5081" y="9260"/>
                  <a:pt x="5087" y="9260"/>
                  <a:pt x="5087" y="9260"/>
                </a:cubicBezTo>
                <a:cubicBezTo>
                  <a:pt x="5093" y="9260"/>
                  <a:pt x="5087" y="9266"/>
                  <a:pt x="5087" y="9272"/>
                </a:cubicBezTo>
                <a:cubicBezTo>
                  <a:pt x="5063" y="9284"/>
                  <a:pt x="5063" y="9284"/>
                  <a:pt x="5063" y="9284"/>
                </a:cubicBezTo>
                <a:cubicBezTo>
                  <a:pt x="5069" y="9296"/>
                  <a:pt x="5069" y="9296"/>
                  <a:pt x="5069" y="9296"/>
                </a:cubicBezTo>
                <a:cubicBezTo>
                  <a:pt x="5075" y="9296"/>
                  <a:pt x="5075" y="9296"/>
                  <a:pt x="5081" y="9296"/>
                </a:cubicBezTo>
                <a:cubicBezTo>
                  <a:pt x="5105" y="9296"/>
                  <a:pt x="5105" y="9296"/>
                  <a:pt x="5105" y="9296"/>
                </a:cubicBezTo>
                <a:cubicBezTo>
                  <a:pt x="5111" y="9296"/>
                  <a:pt x="5111" y="9296"/>
                  <a:pt x="5117" y="9296"/>
                </a:cubicBezTo>
                <a:cubicBezTo>
                  <a:pt x="5117" y="9302"/>
                  <a:pt x="5117" y="9308"/>
                  <a:pt x="5111" y="9314"/>
                </a:cubicBezTo>
                <a:cubicBezTo>
                  <a:pt x="5105" y="9319"/>
                  <a:pt x="5099" y="9319"/>
                  <a:pt x="5093" y="9326"/>
                </a:cubicBezTo>
                <a:cubicBezTo>
                  <a:pt x="5099" y="9331"/>
                  <a:pt x="5099" y="9337"/>
                  <a:pt x="5111" y="9343"/>
                </a:cubicBezTo>
                <a:cubicBezTo>
                  <a:pt x="5117" y="9343"/>
                  <a:pt x="5117" y="9343"/>
                  <a:pt x="5123" y="9343"/>
                </a:cubicBezTo>
                <a:cubicBezTo>
                  <a:pt x="5129" y="9343"/>
                  <a:pt x="5129" y="9343"/>
                  <a:pt x="5135" y="9343"/>
                </a:cubicBezTo>
                <a:cubicBezTo>
                  <a:pt x="5135" y="9343"/>
                  <a:pt x="5129" y="9349"/>
                  <a:pt x="5135" y="9349"/>
                </a:cubicBezTo>
                <a:cubicBezTo>
                  <a:pt x="5123" y="9361"/>
                  <a:pt x="5123" y="9361"/>
                  <a:pt x="5123" y="9361"/>
                </a:cubicBezTo>
                <a:cubicBezTo>
                  <a:pt x="5123" y="9367"/>
                  <a:pt x="5129" y="9367"/>
                  <a:pt x="5129" y="9373"/>
                </a:cubicBezTo>
                <a:cubicBezTo>
                  <a:pt x="5135" y="9379"/>
                  <a:pt x="5140" y="9373"/>
                  <a:pt x="5140" y="9379"/>
                </a:cubicBezTo>
                <a:cubicBezTo>
                  <a:pt x="5146" y="9385"/>
                  <a:pt x="5146" y="9391"/>
                  <a:pt x="5146" y="9397"/>
                </a:cubicBezTo>
                <a:cubicBezTo>
                  <a:pt x="5146" y="9397"/>
                  <a:pt x="5140" y="9403"/>
                  <a:pt x="5140" y="9408"/>
                </a:cubicBezTo>
                <a:cubicBezTo>
                  <a:pt x="5146" y="9408"/>
                  <a:pt x="5152" y="9414"/>
                  <a:pt x="5152" y="9414"/>
                </a:cubicBezTo>
                <a:cubicBezTo>
                  <a:pt x="5164" y="9420"/>
                  <a:pt x="5176" y="9420"/>
                  <a:pt x="5188" y="9426"/>
                </a:cubicBezTo>
                <a:cubicBezTo>
                  <a:pt x="5194" y="9432"/>
                  <a:pt x="5194" y="9432"/>
                  <a:pt x="5200" y="9438"/>
                </a:cubicBezTo>
                <a:cubicBezTo>
                  <a:pt x="5200" y="9438"/>
                  <a:pt x="5200" y="9444"/>
                  <a:pt x="5200" y="9450"/>
                </a:cubicBezTo>
                <a:cubicBezTo>
                  <a:pt x="5206" y="9450"/>
                  <a:pt x="5206" y="9456"/>
                  <a:pt x="5206" y="9462"/>
                </a:cubicBezTo>
                <a:cubicBezTo>
                  <a:pt x="5206" y="9462"/>
                  <a:pt x="5212" y="9462"/>
                  <a:pt x="5218" y="9468"/>
                </a:cubicBezTo>
                <a:cubicBezTo>
                  <a:pt x="5224" y="9468"/>
                  <a:pt x="5229" y="9468"/>
                  <a:pt x="5229" y="9474"/>
                </a:cubicBezTo>
                <a:cubicBezTo>
                  <a:pt x="5229" y="9480"/>
                  <a:pt x="5229" y="9480"/>
                  <a:pt x="5229" y="9485"/>
                </a:cubicBezTo>
                <a:cubicBezTo>
                  <a:pt x="5229" y="9492"/>
                  <a:pt x="5229" y="9497"/>
                  <a:pt x="5229" y="9503"/>
                </a:cubicBezTo>
                <a:cubicBezTo>
                  <a:pt x="5241" y="9503"/>
                  <a:pt x="5247" y="9503"/>
                  <a:pt x="5253" y="9503"/>
                </a:cubicBezTo>
                <a:cubicBezTo>
                  <a:pt x="5259" y="9503"/>
                  <a:pt x="5259" y="9503"/>
                  <a:pt x="5265" y="9503"/>
                </a:cubicBezTo>
                <a:cubicBezTo>
                  <a:pt x="5271" y="9509"/>
                  <a:pt x="5271" y="9509"/>
                  <a:pt x="5277" y="9509"/>
                </a:cubicBezTo>
                <a:cubicBezTo>
                  <a:pt x="5277" y="9509"/>
                  <a:pt x="5277" y="9515"/>
                  <a:pt x="5277" y="9521"/>
                </a:cubicBezTo>
                <a:cubicBezTo>
                  <a:pt x="5283" y="9527"/>
                  <a:pt x="5289" y="9539"/>
                  <a:pt x="5295" y="9539"/>
                </a:cubicBezTo>
                <a:cubicBezTo>
                  <a:pt x="5306" y="9545"/>
                  <a:pt x="5312" y="9539"/>
                  <a:pt x="5318" y="9539"/>
                </a:cubicBezTo>
                <a:cubicBezTo>
                  <a:pt x="5324" y="9539"/>
                  <a:pt x="5324" y="9545"/>
                  <a:pt x="5330" y="9545"/>
                </a:cubicBezTo>
                <a:cubicBezTo>
                  <a:pt x="5336" y="9545"/>
                  <a:pt x="5336" y="9551"/>
                  <a:pt x="5342" y="9551"/>
                </a:cubicBezTo>
                <a:cubicBezTo>
                  <a:pt x="5348" y="9551"/>
                  <a:pt x="5348" y="9551"/>
                  <a:pt x="5354" y="9551"/>
                </a:cubicBezTo>
                <a:cubicBezTo>
                  <a:pt x="5360" y="9551"/>
                  <a:pt x="5360" y="9557"/>
                  <a:pt x="5366" y="9563"/>
                </a:cubicBezTo>
                <a:cubicBezTo>
                  <a:pt x="5372" y="9563"/>
                  <a:pt x="5378" y="9557"/>
                  <a:pt x="5390" y="9563"/>
                </a:cubicBezTo>
                <a:cubicBezTo>
                  <a:pt x="5401" y="9563"/>
                  <a:pt x="5401" y="9563"/>
                  <a:pt x="5401" y="9563"/>
                </a:cubicBezTo>
                <a:cubicBezTo>
                  <a:pt x="5401" y="9563"/>
                  <a:pt x="5407" y="9569"/>
                  <a:pt x="5413" y="9569"/>
                </a:cubicBezTo>
                <a:cubicBezTo>
                  <a:pt x="5413" y="9569"/>
                  <a:pt x="5419" y="9574"/>
                  <a:pt x="5425" y="9574"/>
                </a:cubicBezTo>
                <a:cubicBezTo>
                  <a:pt x="5514" y="9574"/>
                  <a:pt x="5514" y="9574"/>
                  <a:pt x="5514" y="9574"/>
                </a:cubicBezTo>
                <a:cubicBezTo>
                  <a:pt x="5520" y="9574"/>
                  <a:pt x="5520" y="9574"/>
                  <a:pt x="5526" y="9574"/>
                </a:cubicBezTo>
                <a:cubicBezTo>
                  <a:pt x="5532" y="9574"/>
                  <a:pt x="5532" y="9574"/>
                  <a:pt x="5538" y="9569"/>
                </a:cubicBezTo>
                <a:cubicBezTo>
                  <a:pt x="5544" y="9569"/>
                  <a:pt x="5538" y="9563"/>
                  <a:pt x="5544" y="9557"/>
                </a:cubicBezTo>
                <a:cubicBezTo>
                  <a:pt x="5544" y="9551"/>
                  <a:pt x="5550" y="9551"/>
                  <a:pt x="5556" y="9545"/>
                </a:cubicBezTo>
                <a:cubicBezTo>
                  <a:pt x="5556" y="9545"/>
                  <a:pt x="5561" y="9551"/>
                  <a:pt x="5573" y="9551"/>
                </a:cubicBezTo>
                <a:cubicBezTo>
                  <a:pt x="5579" y="9551"/>
                  <a:pt x="5585" y="9551"/>
                  <a:pt x="5591" y="9545"/>
                </a:cubicBezTo>
                <a:cubicBezTo>
                  <a:pt x="5591" y="9539"/>
                  <a:pt x="5591" y="9533"/>
                  <a:pt x="5585" y="9527"/>
                </a:cubicBezTo>
                <a:cubicBezTo>
                  <a:pt x="5585" y="9521"/>
                  <a:pt x="5579" y="9527"/>
                  <a:pt x="5573" y="9527"/>
                </a:cubicBezTo>
                <a:cubicBezTo>
                  <a:pt x="5567" y="9521"/>
                  <a:pt x="5561" y="9515"/>
                  <a:pt x="5550" y="9515"/>
                </a:cubicBezTo>
                <a:cubicBezTo>
                  <a:pt x="5550" y="9515"/>
                  <a:pt x="5544" y="9515"/>
                  <a:pt x="5538" y="9515"/>
                </a:cubicBezTo>
                <a:cubicBezTo>
                  <a:pt x="5538" y="9515"/>
                  <a:pt x="5532" y="9509"/>
                  <a:pt x="5526" y="9509"/>
                </a:cubicBezTo>
                <a:cubicBezTo>
                  <a:pt x="5520" y="9509"/>
                  <a:pt x="5514" y="9509"/>
                  <a:pt x="5502" y="9509"/>
                </a:cubicBezTo>
                <a:cubicBezTo>
                  <a:pt x="5496" y="9509"/>
                  <a:pt x="5496" y="9509"/>
                  <a:pt x="5490" y="9509"/>
                </a:cubicBezTo>
                <a:cubicBezTo>
                  <a:pt x="5490" y="9485"/>
                  <a:pt x="5490" y="9485"/>
                  <a:pt x="5490" y="9485"/>
                </a:cubicBezTo>
                <a:cubicBezTo>
                  <a:pt x="5484" y="9485"/>
                  <a:pt x="5479" y="9485"/>
                  <a:pt x="5467" y="9485"/>
                </a:cubicBezTo>
                <a:cubicBezTo>
                  <a:pt x="5461" y="9485"/>
                  <a:pt x="5461" y="9485"/>
                  <a:pt x="5455" y="9485"/>
                </a:cubicBezTo>
                <a:cubicBezTo>
                  <a:pt x="5455" y="9480"/>
                  <a:pt x="5449" y="9480"/>
                  <a:pt x="5443" y="9474"/>
                </a:cubicBezTo>
                <a:cubicBezTo>
                  <a:pt x="5443" y="9468"/>
                  <a:pt x="5443" y="9468"/>
                  <a:pt x="5443" y="9462"/>
                </a:cubicBezTo>
                <a:cubicBezTo>
                  <a:pt x="5437" y="9450"/>
                  <a:pt x="5437" y="9444"/>
                  <a:pt x="5437" y="9438"/>
                </a:cubicBezTo>
                <a:cubicBezTo>
                  <a:pt x="5437" y="9432"/>
                  <a:pt x="5437" y="9432"/>
                  <a:pt x="5437" y="9426"/>
                </a:cubicBezTo>
                <a:cubicBezTo>
                  <a:pt x="5437" y="9420"/>
                  <a:pt x="5437" y="9420"/>
                  <a:pt x="5437" y="9414"/>
                </a:cubicBezTo>
                <a:cubicBezTo>
                  <a:pt x="5437" y="9408"/>
                  <a:pt x="5425" y="9408"/>
                  <a:pt x="5425" y="9408"/>
                </a:cubicBezTo>
                <a:cubicBezTo>
                  <a:pt x="5425" y="9403"/>
                  <a:pt x="5419" y="9397"/>
                  <a:pt x="5419" y="9397"/>
                </a:cubicBezTo>
                <a:cubicBezTo>
                  <a:pt x="5419" y="9391"/>
                  <a:pt x="5419" y="9385"/>
                  <a:pt x="5419" y="9385"/>
                </a:cubicBezTo>
                <a:cubicBezTo>
                  <a:pt x="5419" y="9373"/>
                  <a:pt x="5419" y="9373"/>
                  <a:pt x="5419" y="9373"/>
                </a:cubicBezTo>
                <a:cubicBezTo>
                  <a:pt x="5419" y="9367"/>
                  <a:pt x="5413" y="9367"/>
                  <a:pt x="5413" y="9361"/>
                </a:cubicBezTo>
                <a:cubicBezTo>
                  <a:pt x="5413" y="9355"/>
                  <a:pt x="5413" y="9343"/>
                  <a:pt x="5413" y="9337"/>
                </a:cubicBezTo>
                <a:cubicBezTo>
                  <a:pt x="5413" y="9331"/>
                  <a:pt x="5413" y="9331"/>
                  <a:pt x="5413" y="9326"/>
                </a:cubicBezTo>
                <a:cubicBezTo>
                  <a:pt x="5407" y="9319"/>
                  <a:pt x="5407" y="9319"/>
                  <a:pt x="5407" y="9314"/>
                </a:cubicBezTo>
                <a:cubicBezTo>
                  <a:pt x="5401" y="9308"/>
                  <a:pt x="5390" y="9308"/>
                  <a:pt x="5390" y="9302"/>
                </a:cubicBezTo>
                <a:cubicBezTo>
                  <a:pt x="5390" y="9296"/>
                  <a:pt x="5395" y="9290"/>
                  <a:pt x="5395" y="9284"/>
                </a:cubicBezTo>
                <a:cubicBezTo>
                  <a:pt x="5395" y="9272"/>
                  <a:pt x="5395" y="9272"/>
                  <a:pt x="5395" y="9272"/>
                </a:cubicBezTo>
                <a:cubicBezTo>
                  <a:pt x="5395" y="9266"/>
                  <a:pt x="5390" y="9266"/>
                  <a:pt x="5390" y="9260"/>
                </a:cubicBezTo>
                <a:cubicBezTo>
                  <a:pt x="5390" y="9225"/>
                  <a:pt x="5390" y="9225"/>
                  <a:pt x="5390" y="9225"/>
                </a:cubicBezTo>
                <a:cubicBezTo>
                  <a:pt x="5390" y="9213"/>
                  <a:pt x="5395" y="9207"/>
                  <a:pt x="5395" y="9195"/>
                </a:cubicBezTo>
                <a:cubicBezTo>
                  <a:pt x="5449" y="9195"/>
                  <a:pt x="5449" y="9195"/>
                  <a:pt x="5449" y="9195"/>
                </a:cubicBezTo>
                <a:cubicBezTo>
                  <a:pt x="5449" y="9189"/>
                  <a:pt x="5449" y="9183"/>
                  <a:pt x="5449" y="9177"/>
                </a:cubicBezTo>
                <a:cubicBezTo>
                  <a:pt x="5449" y="9171"/>
                  <a:pt x="5449" y="9171"/>
                  <a:pt x="5449" y="9165"/>
                </a:cubicBezTo>
                <a:cubicBezTo>
                  <a:pt x="5449" y="9160"/>
                  <a:pt x="5449" y="9153"/>
                  <a:pt x="5449" y="9142"/>
                </a:cubicBezTo>
                <a:cubicBezTo>
                  <a:pt x="5455" y="9136"/>
                  <a:pt x="5455" y="9136"/>
                  <a:pt x="5461" y="9130"/>
                </a:cubicBezTo>
                <a:cubicBezTo>
                  <a:pt x="5461" y="9130"/>
                  <a:pt x="5467" y="9130"/>
                  <a:pt x="5472" y="9130"/>
                </a:cubicBezTo>
                <a:cubicBezTo>
                  <a:pt x="5479" y="9130"/>
                  <a:pt x="5484" y="9130"/>
                  <a:pt x="5496" y="9124"/>
                </a:cubicBezTo>
                <a:lnTo>
                  <a:pt x="5502" y="9118"/>
                </a:lnTo>
                <a:cubicBezTo>
                  <a:pt x="5514" y="9100"/>
                  <a:pt x="5514" y="9088"/>
                  <a:pt x="5520" y="9071"/>
                </a:cubicBezTo>
                <a:cubicBezTo>
                  <a:pt x="5520" y="9065"/>
                  <a:pt x="5526" y="9059"/>
                  <a:pt x="5526" y="9059"/>
                </a:cubicBezTo>
                <a:cubicBezTo>
                  <a:pt x="5526" y="9053"/>
                  <a:pt x="5532" y="9053"/>
                  <a:pt x="5532" y="9047"/>
                </a:cubicBezTo>
                <a:cubicBezTo>
                  <a:pt x="5538" y="9041"/>
                  <a:pt x="5538" y="9041"/>
                  <a:pt x="5544" y="9041"/>
                </a:cubicBezTo>
                <a:cubicBezTo>
                  <a:pt x="5550" y="9041"/>
                  <a:pt x="5550" y="9035"/>
                  <a:pt x="5556" y="9035"/>
                </a:cubicBezTo>
                <a:cubicBezTo>
                  <a:pt x="5561" y="9029"/>
                  <a:pt x="5561" y="9035"/>
                  <a:pt x="5567" y="9035"/>
                </a:cubicBezTo>
                <a:cubicBezTo>
                  <a:pt x="5573" y="9029"/>
                  <a:pt x="5573" y="9023"/>
                  <a:pt x="5573" y="9023"/>
                </a:cubicBezTo>
                <a:cubicBezTo>
                  <a:pt x="5573" y="8999"/>
                  <a:pt x="5573" y="8999"/>
                  <a:pt x="5573" y="8999"/>
                </a:cubicBezTo>
                <a:cubicBezTo>
                  <a:pt x="5567" y="8999"/>
                  <a:pt x="5561" y="8993"/>
                  <a:pt x="5556" y="8993"/>
                </a:cubicBezTo>
                <a:cubicBezTo>
                  <a:pt x="5544" y="8993"/>
                  <a:pt x="5538" y="8999"/>
                  <a:pt x="5532" y="8993"/>
                </a:cubicBezTo>
                <a:cubicBezTo>
                  <a:pt x="5526" y="8993"/>
                  <a:pt x="5520" y="8993"/>
                  <a:pt x="5520" y="8987"/>
                </a:cubicBezTo>
                <a:cubicBezTo>
                  <a:pt x="5514" y="8987"/>
                  <a:pt x="5520" y="8982"/>
                  <a:pt x="5514" y="8976"/>
                </a:cubicBezTo>
                <a:cubicBezTo>
                  <a:pt x="5514" y="8976"/>
                  <a:pt x="5508" y="8970"/>
                  <a:pt x="5502" y="8964"/>
                </a:cubicBezTo>
                <a:lnTo>
                  <a:pt x="5496" y="8964"/>
                </a:lnTo>
                <a:cubicBezTo>
                  <a:pt x="5490" y="8964"/>
                  <a:pt x="5484" y="8958"/>
                  <a:pt x="5484" y="8958"/>
                </a:cubicBezTo>
                <a:cubicBezTo>
                  <a:pt x="5479" y="8952"/>
                  <a:pt x="5472" y="8946"/>
                  <a:pt x="5472" y="8946"/>
                </a:cubicBezTo>
                <a:cubicBezTo>
                  <a:pt x="5467" y="8940"/>
                  <a:pt x="5461" y="8940"/>
                  <a:pt x="5461" y="8934"/>
                </a:cubicBezTo>
                <a:cubicBezTo>
                  <a:pt x="5461" y="8922"/>
                  <a:pt x="5461" y="8916"/>
                  <a:pt x="5461" y="8910"/>
                </a:cubicBezTo>
                <a:cubicBezTo>
                  <a:pt x="5461" y="8899"/>
                  <a:pt x="5461" y="8899"/>
                  <a:pt x="5461" y="8899"/>
                </a:cubicBezTo>
                <a:cubicBezTo>
                  <a:pt x="5461" y="8893"/>
                  <a:pt x="5461" y="8893"/>
                  <a:pt x="5467" y="8887"/>
                </a:cubicBezTo>
                <a:cubicBezTo>
                  <a:pt x="5467" y="8881"/>
                  <a:pt x="5472" y="8881"/>
                  <a:pt x="5479" y="8875"/>
                </a:cubicBezTo>
                <a:cubicBezTo>
                  <a:pt x="5484" y="8863"/>
                  <a:pt x="5496" y="8857"/>
                  <a:pt x="5514" y="8857"/>
                </a:cubicBezTo>
                <a:cubicBezTo>
                  <a:pt x="5579" y="8857"/>
                  <a:pt x="5579" y="8857"/>
                  <a:pt x="5579" y="8857"/>
                </a:cubicBezTo>
                <a:cubicBezTo>
                  <a:pt x="5579" y="8792"/>
                  <a:pt x="5579" y="8792"/>
                  <a:pt x="5579" y="8792"/>
                </a:cubicBezTo>
                <a:cubicBezTo>
                  <a:pt x="5579" y="8786"/>
                  <a:pt x="5579" y="8786"/>
                  <a:pt x="5579" y="8780"/>
                </a:cubicBezTo>
                <a:cubicBezTo>
                  <a:pt x="5585" y="8774"/>
                  <a:pt x="5591" y="8774"/>
                  <a:pt x="5591" y="8774"/>
                </a:cubicBezTo>
                <a:cubicBezTo>
                  <a:pt x="5597" y="8762"/>
                  <a:pt x="5603" y="8756"/>
                  <a:pt x="5603" y="8750"/>
                </a:cubicBezTo>
                <a:cubicBezTo>
                  <a:pt x="5609" y="8744"/>
                  <a:pt x="5609" y="8744"/>
                  <a:pt x="5609" y="8739"/>
                </a:cubicBezTo>
                <a:cubicBezTo>
                  <a:pt x="5609" y="8733"/>
                  <a:pt x="5609" y="8733"/>
                  <a:pt x="5609" y="8727"/>
                </a:cubicBezTo>
                <a:cubicBezTo>
                  <a:pt x="5609" y="8721"/>
                  <a:pt x="5609" y="8721"/>
                  <a:pt x="5609" y="8715"/>
                </a:cubicBezTo>
                <a:cubicBezTo>
                  <a:pt x="5609" y="8709"/>
                  <a:pt x="5609" y="8709"/>
                  <a:pt x="5609" y="8703"/>
                </a:cubicBezTo>
                <a:cubicBezTo>
                  <a:pt x="5609" y="8697"/>
                  <a:pt x="5615" y="8691"/>
                  <a:pt x="5621" y="8691"/>
                </a:cubicBezTo>
                <a:cubicBezTo>
                  <a:pt x="5633" y="8691"/>
                  <a:pt x="5638" y="8697"/>
                  <a:pt x="5650" y="8697"/>
                </a:cubicBezTo>
                <a:cubicBezTo>
                  <a:pt x="5656" y="8697"/>
                  <a:pt x="5662" y="8697"/>
                  <a:pt x="5668" y="8691"/>
                </a:cubicBezTo>
                <a:cubicBezTo>
                  <a:pt x="5674" y="8691"/>
                  <a:pt x="5680" y="8685"/>
                  <a:pt x="5680" y="8679"/>
                </a:cubicBezTo>
                <a:cubicBezTo>
                  <a:pt x="5680" y="8679"/>
                  <a:pt x="5680" y="8673"/>
                  <a:pt x="5680" y="8667"/>
                </a:cubicBezTo>
                <a:cubicBezTo>
                  <a:pt x="5680" y="8655"/>
                  <a:pt x="5680" y="8655"/>
                  <a:pt x="5680" y="8655"/>
                </a:cubicBezTo>
                <a:lnTo>
                  <a:pt x="5674" y="8650"/>
                </a:lnTo>
                <a:cubicBezTo>
                  <a:pt x="5668" y="8650"/>
                  <a:pt x="5668" y="8644"/>
                  <a:pt x="5662" y="8650"/>
                </a:cubicBezTo>
                <a:cubicBezTo>
                  <a:pt x="5656" y="8650"/>
                  <a:pt x="5656" y="8650"/>
                  <a:pt x="5650" y="8655"/>
                </a:cubicBezTo>
                <a:cubicBezTo>
                  <a:pt x="5645" y="8655"/>
                  <a:pt x="5645" y="8661"/>
                  <a:pt x="5638" y="8661"/>
                </a:cubicBezTo>
                <a:cubicBezTo>
                  <a:pt x="5633" y="8667"/>
                  <a:pt x="5633" y="8661"/>
                  <a:pt x="5627" y="8661"/>
                </a:cubicBezTo>
                <a:cubicBezTo>
                  <a:pt x="5627" y="8661"/>
                  <a:pt x="5609" y="8661"/>
                  <a:pt x="5609" y="8655"/>
                </a:cubicBezTo>
                <a:cubicBezTo>
                  <a:pt x="5603" y="8650"/>
                  <a:pt x="5609" y="8644"/>
                  <a:pt x="5609" y="8632"/>
                </a:cubicBezTo>
                <a:cubicBezTo>
                  <a:pt x="5609" y="8626"/>
                  <a:pt x="5603" y="8620"/>
                  <a:pt x="5603" y="8608"/>
                </a:cubicBezTo>
                <a:lnTo>
                  <a:pt x="5603" y="8602"/>
                </a:lnTo>
                <a:cubicBezTo>
                  <a:pt x="5603" y="8567"/>
                  <a:pt x="5603" y="8567"/>
                  <a:pt x="5603" y="8567"/>
                </a:cubicBezTo>
                <a:cubicBezTo>
                  <a:pt x="5621" y="8567"/>
                  <a:pt x="5621" y="8567"/>
                  <a:pt x="5621" y="8567"/>
                </a:cubicBezTo>
                <a:cubicBezTo>
                  <a:pt x="5633" y="8567"/>
                  <a:pt x="5638" y="8572"/>
                  <a:pt x="5645" y="8572"/>
                </a:cubicBezTo>
                <a:cubicBezTo>
                  <a:pt x="5656" y="8578"/>
                  <a:pt x="5656" y="8590"/>
                  <a:pt x="5668" y="8590"/>
                </a:cubicBezTo>
                <a:cubicBezTo>
                  <a:pt x="5739" y="8590"/>
                  <a:pt x="5739" y="8590"/>
                  <a:pt x="5739" y="8590"/>
                </a:cubicBezTo>
                <a:cubicBezTo>
                  <a:pt x="5739" y="8584"/>
                  <a:pt x="5745" y="8584"/>
                  <a:pt x="5745" y="8578"/>
                </a:cubicBezTo>
                <a:cubicBezTo>
                  <a:pt x="5745" y="8572"/>
                  <a:pt x="5739" y="8572"/>
                  <a:pt x="5733" y="8567"/>
                </a:cubicBezTo>
                <a:cubicBezTo>
                  <a:pt x="5733" y="8555"/>
                  <a:pt x="5733" y="8555"/>
                  <a:pt x="5733" y="8555"/>
                </a:cubicBezTo>
                <a:cubicBezTo>
                  <a:pt x="5733" y="8555"/>
                  <a:pt x="5733" y="8549"/>
                  <a:pt x="5733" y="8543"/>
                </a:cubicBezTo>
                <a:cubicBezTo>
                  <a:pt x="5739" y="8543"/>
                  <a:pt x="5739" y="8537"/>
                  <a:pt x="5739" y="8537"/>
                </a:cubicBezTo>
                <a:cubicBezTo>
                  <a:pt x="5745" y="8531"/>
                  <a:pt x="5751" y="8531"/>
                  <a:pt x="5751" y="8531"/>
                </a:cubicBezTo>
                <a:cubicBezTo>
                  <a:pt x="5757" y="8525"/>
                  <a:pt x="5751" y="8519"/>
                  <a:pt x="5751" y="8519"/>
                </a:cubicBezTo>
                <a:cubicBezTo>
                  <a:pt x="5751" y="8513"/>
                  <a:pt x="5751" y="8507"/>
                  <a:pt x="5751" y="8507"/>
                </a:cubicBezTo>
                <a:cubicBezTo>
                  <a:pt x="5751" y="8495"/>
                  <a:pt x="5745" y="8489"/>
                  <a:pt x="5745" y="8484"/>
                </a:cubicBezTo>
                <a:cubicBezTo>
                  <a:pt x="5745" y="8478"/>
                  <a:pt x="5739" y="8478"/>
                  <a:pt x="5739" y="8472"/>
                </a:cubicBezTo>
                <a:cubicBezTo>
                  <a:pt x="5739" y="8448"/>
                  <a:pt x="5739" y="8448"/>
                  <a:pt x="5739" y="8448"/>
                </a:cubicBezTo>
                <a:cubicBezTo>
                  <a:pt x="5793" y="8448"/>
                  <a:pt x="5793" y="8448"/>
                  <a:pt x="5793" y="8448"/>
                </a:cubicBezTo>
                <a:cubicBezTo>
                  <a:pt x="5799" y="8448"/>
                  <a:pt x="5804" y="8442"/>
                  <a:pt x="5804" y="8442"/>
                </a:cubicBezTo>
                <a:cubicBezTo>
                  <a:pt x="5828" y="8442"/>
                  <a:pt x="5828" y="8442"/>
                  <a:pt x="5828" y="8442"/>
                </a:cubicBezTo>
                <a:cubicBezTo>
                  <a:pt x="5840" y="8442"/>
                  <a:pt x="5846" y="8442"/>
                  <a:pt x="5852" y="8442"/>
                </a:cubicBezTo>
                <a:cubicBezTo>
                  <a:pt x="5864" y="8436"/>
                  <a:pt x="5864" y="8430"/>
                  <a:pt x="5876" y="8430"/>
                </a:cubicBezTo>
                <a:cubicBezTo>
                  <a:pt x="5929" y="8430"/>
                  <a:pt x="5929" y="8430"/>
                  <a:pt x="5929" y="8430"/>
                </a:cubicBezTo>
                <a:cubicBezTo>
                  <a:pt x="5941" y="8430"/>
                  <a:pt x="5947" y="8442"/>
                  <a:pt x="5953" y="8442"/>
                </a:cubicBezTo>
                <a:cubicBezTo>
                  <a:pt x="5959" y="8442"/>
                  <a:pt x="5965" y="8436"/>
                  <a:pt x="5965" y="8430"/>
                </a:cubicBezTo>
                <a:cubicBezTo>
                  <a:pt x="5970" y="8430"/>
                  <a:pt x="5970" y="8424"/>
                  <a:pt x="5970" y="8418"/>
                </a:cubicBezTo>
                <a:cubicBezTo>
                  <a:pt x="5970" y="8418"/>
                  <a:pt x="5970" y="8412"/>
                  <a:pt x="5970" y="8406"/>
                </a:cubicBezTo>
                <a:cubicBezTo>
                  <a:pt x="5977" y="8401"/>
                  <a:pt x="5977" y="8401"/>
                  <a:pt x="5982" y="8395"/>
                </a:cubicBezTo>
                <a:cubicBezTo>
                  <a:pt x="5988" y="8389"/>
                  <a:pt x="5988" y="8383"/>
                  <a:pt x="5994" y="8377"/>
                </a:cubicBezTo>
                <a:cubicBezTo>
                  <a:pt x="6000" y="8371"/>
                  <a:pt x="6006" y="8371"/>
                  <a:pt x="6012" y="8365"/>
                </a:cubicBezTo>
                <a:cubicBezTo>
                  <a:pt x="6018" y="8359"/>
                  <a:pt x="6024" y="8359"/>
                  <a:pt x="6030" y="8353"/>
                </a:cubicBezTo>
                <a:cubicBezTo>
                  <a:pt x="6036" y="8347"/>
                  <a:pt x="6036" y="8341"/>
                  <a:pt x="6042" y="8341"/>
                </a:cubicBezTo>
                <a:cubicBezTo>
                  <a:pt x="6042" y="8335"/>
                  <a:pt x="6048" y="8335"/>
                  <a:pt x="6048" y="8329"/>
                </a:cubicBezTo>
                <a:cubicBezTo>
                  <a:pt x="6054" y="8317"/>
                  <a:pt x="6054" y="8317"/>
                  <a:pt x="6054" y="8317"/>
                </a:cubicBezTo>
                <a:cubicBezTo>
                  <a:pt x="6059" y="8312"/>
                  <a:pt x="6059" y="8312"/>
                  <a:pt x="6059" y="8306"/>
                </a:cubicBezTo>
                <a:cubicBezTo>
                  <a:pt x="6059" y="8270"/>
                  <a:pt x="6059" y="8270"/>
                  <a:pt x="6059" y="8270"/>
                </a:cubicBezTo>
                <a:cubicBezTo>
                  <a:pt x="6048" y="8270"/>
                  <a:pt x="6048" y="8270"/>
                  <a:pt x="6048" y="8270"/>
                </a:cubicBezTo>
                <a:cubicBezTo>
                  <a:pt x="6048" y="8270"/>
                  <a:pt x="6042" y="8270"/>
                  <a:pt x="6036" y="8270"/>
                </a:cubicBezTo>
                <a:cubicBezTo>
                  <a:pt x="6036" y="8246"/>
                  <a:pt x="6036" y="8246"/>
                  <a:pt x="6036" y="8246"/>
                </a:cubicBezTo>
                <a:cubicBezTo>
                  <a:pt x="6036" y="8240"/>
                  <a:pt x="6042" y="8240"/>
                  <a:pt x="6036" y="8235"/>
                </a:cubicBezTo>
                <a:cubicBezTo>
                  <a:pt x="6036" y="8229"/>
                  <a:pt x="6036" y="8229"/>
                  <a:pt x="6036" y="8223"/>
                </a:cubicBezTo>
                <a:cubicBezTo>
                  <a:pt x="6036" y="8217"/>
                  <a:pt x="6030" y="8217"/>
                  <a:pt x="6024" y="8217"/>
                </a:cubicBezTo>
                <a:cubicBezTo>
                  <a:pt x="6018" y="8211"/>
                  <a:pt x="6012" y="8211"/>
                  <a:pt x="6012" y="8205"/>
                </a:cubicBezTo>
                <a:cubicBezTo>
                  <a:pt x="6000" y="8199"/>
                  <a:pt x="5994" y="8193"/>
                  <a:pt x="5988" y="8187"/>
                </a:cubicBezTo>
                <a:cubicBezTo>
                  <a:pt x="5982" y="8181"/>
                  <a:pt x="5977" y="8181"/>
                  <a:pt x="5977" y="8181"/>
                </a:cubicBezTo>
                <a:cubicBezTo>
                  <a:pt x="5970" y="8175"/>
                  <a:pt x="5970" y="8175"/>
                  <a:pt x="5965" y="8169"/>
                </a:cubicBezTo>
                <a:cubicBezTo>
                  <a:pt x="5965" y="8163"/>
                  <a:pt x="5965" y="8163"/>
                  <a:pt x="5965" y="8157"/>
                </a:cubicBezTo>
                <a:cubicBezTo>
                  <a:pt x="6012" y="8157"/>
                  <a:pt x="6012" y="8157"/>
                  <a:pt x="6012" y="8157"/>
                </a:cubicBezTo>
                <a:cubicBezTo>
                  <a:pt x="6024" y="8157"/>
                  <a:pt x="6030" y="8157"/>
                  <a:pt x="6036" y="8163"/>
                </a:cubicBezTo>
                <a:cubicBezTo>
                  <a:pt x="6048" y="8169"/>
                  <a:pt x="6054" y="8175"/>
                  <a:pt x="6059" y="8181"/>
                </a:cubicBezTo>
                <a:cubicBezTo>
                  <a:pt x="6065" y="8181"/>
                  <a:pt x="6065" y="8187"/>
                  <a:pt x="6071" y="8187"/>
                </a:cubicBezTo>
                <a:cubicBezTo>
                  <a:pt x="6077" y="8187"/>
                  <a:pt x="6083" y="8187"/>
                  <a:pt x="6083" y="8187"/>
                </a:cubicBezTo>
                <a:cubicBezTo>
                  <a:pt x="6095" y="8193"/>
                  <a:pt x="6107" y="8193"/>
                  <a:pt x="6119" y="8193"/>
                </a:cubicBezTo>
                <a:cubicBezTo>
                  <a:pt x="6125" y="8193"/>
                  <a:pt x="6125" y="8193"/>
                  <a:pt x="6131" y="8193"/>
                </a:cubicBezTo>
                <a:cubicBezTo>
                  <a:pt x="6136" y="8193"/>
                  <a:pt x="6136" y="8187"/>
                  <a:pt x="6143" y="8181"/>
                </a:cubicBezTo>
                <a:cubicBezTo>
                  <a:pt x="6148" y="8181"/>
                  <a:pt x="6154" y="8181"/>
                  <a:pt x="6166" y="8181"/>
                </a:cubicBezTo>
                <a:cubicBezTo>
                  <a:pt x="6172" y="8181"/>
                  <a:pt x="6178" y="8187"/>
                  <a:pt x="6184" y="8181"/>
                </a:cubicBezTo>
                <a:cubicBezTo>
                  <a:pt x="6190" y="8181"/>
                  <a:pt x="6196" y="8175"/>
                  <a:pt x="6196" y="8175"/>
                </a:cubicBezTo>
                <a:cubicBezTo>
                  <a:pt x="6202" y="8175"/>
                  <a:pt x="6208" y="8175"/>
                  <a:pt x="6208" y="8169"/>
                </a:cubicBezTo>
                <a:cubicBezTo>
                  <a:pt x="6214" y="8169"/>
                  <a:pt x="6214" y="8163"/>
                  <a:pt x="6220" y="8157"/>
                </a:cubicBezTo>
                <a:cubicBezTo>
                  <a:pt x="6225" y="8151"/>
                  <a:pt x="6225" y="8146"/>
                  <a:pt x="6231" y="8140"/>
                </a:cubicBezTo>
                <a:cubicBezTo>
                  <a:pt x="6231" y="8134"/>
                  <a:pt x="6231" y="8128"/>
                  <a:pt x="6237" y="8128"/>
                </a:cubicBezTo>
                <a:cubicBezTo>
                  <a:pt x="6237" y="8122"/>
                  <a:pt x="6243" y="8116"/>
                  <a:pt x="6249" y="8116"/>
                </a:cubicBezTo>
                <a:cubicBezTo>
                  <a:pt x="6249" y="8110"/>
                  <a:pt x="6255" y="8116"/>
                  <a:pt x="6255" y="8110"/>
                </a:cubicBezTo>
                <a:cubicBezTo>
                  <a:pt x="6261" y="8110"/>
                  <a:pt x="6267" y="8110"/>
                  <a:pt x="6273" y="8104"/>
                </a:cubicBezTo>
                <a:cubicBezTo>
                  <a:pt x="6273" y="8098"/>
                  <a:pt x="6279" y="8098"/>
                  <a:pt x="6279" y="8092"/>
                </a:cubicBezTo>
                <a:cubicBezTo>
                  <a:pt x="6279" y="8086"/>
                  <a:pt x="6285" y="8086"/>
                  <a:pt x="6285" y="8080"/>
                </a:cubicBezTo>
                <a:cubicBezTo>
                  <a:pt x="6285" y="8074"/>
                  <a:pt x="6285" y="8069"/>
                  <a:pt x="6285" y="8057"/>
                </a:cubicBezTo>
                <a:cubicBezTo>
                  <a:pt x="6291" y="8051"/>
                  <a:pt x="6297" y="8045"/>
                  <a:pt x="6303" y="8033"/>
                </a:cubicBezTo>
                <a:cubicBezTo>
                  <a:pt x="6309" y="8027"/>
                  <a:pt x="6314" y="8027"/>
                  <a:pt x="6314" y="8021"/>
                </a:cubicBezTo>
                <a:cubicBezTo>
                  <a:pt x="6314" y="8009"/>
                  <a:pt x="6314" y="8003"/>
                  <a:pt x="6314" y="7991"/>
                </a:cubicBezTo>
                <a:cubicBezTo>
                  <a:pt x="6314" y="7985"/>
                  <a:pt x="6314" y="7980"/>
                  <a:pt x="6314" y="7980"/>
                </a:cubicBezTo>
                <a:cubicBezTo>
                  <a:pt x="6314" y="7974"/>
                  <a:pt x="6314" y="7968"/>
                  <a:pt x="6314" y="7968"/>
                </a:cubicBezTo>
                <a:cubicBezTo>
                  <a:pt x="6314" y="7962"/>
                  <a:pt x="6320" y="7956"/>
                  <a:pt x="6320" y="7956"/>
                </a:cubicBezTo>
                <a:cubicBezTo>
                  <a:pt x="6326" y="7944"/>
                  <a:pt x="6332" y="7938"/>
                  <a:pt x="6338" y="7938"/>
                </a:cubicBezTo>
                <a:cubicBezTo>
                  <a:pt x="6344" y="7938"/>
                  <a:pt x="6350" y="7932"/>
                  <a:pt x="6350" y="7932"/>
                </a:cubicBezTo>
                <a:cubicBezTo>
                  <a:pt x="6356" y="7932"/>
                  <a:pt x="6356" y="7938"/>
                  <a:pt x="6362" y="7938"/>
                </a:cubicBezTo>
                <a:cubicBezTo>
                  <a:pt x="6362" y="7944"/>
                  <a:pt x="6362" y="7944"/>
                  <a:pt x="6356" y="7950"/>
                </a:cubicBezTo>
                <a:cubicBezTo>
                  <a:pt x="6356" y="7950"/>
                  <a:pt x="6356" y="7956"/>
                  <a:pt x="6356" y="7962"/>
                </a:cubicBezTo>
                <a:cubicBezTo>
                  <a:pt x="6356" y="7962"/>
                  <a:pt x="6350" y="7968"/>
                  <a:pt x="6350" y="7974"/>
                </a:cubicBezTo>
                <a:cubicBezTo>
                  <a:pt x="6350" y="7980"/>
                  <a:pt x="6356" y="7980"/>
                  <a:pt x="6356" y="7985"/>
                </a:cubicBezTo>
                <a:cubicBezTo>
                  <a:pt x="6368" y="7980"/>
                  <a:pt x="6374" y="7980"/>
                  <a:pt x="6380" y="7974"/>
                </a:cubicBezTo>
                <a:cubicBezTo>
                  <a:pt x="6386" y="7968"/>
                  <a:pt x="6386" y="7962"/>
                  <a:pt x="6386" y="7962"/>
                </a:cubicBezTo>
                <a:cubicBezTo>
                  <a:pt x="6391" y="7950"/>
                  <a:pt x="6391" y="7944"/>
                  <a:pt x="6397" y="7938"/>
                </a:cubicBezTo>
                <a:cubicBezTo>
                  <a:pt x="6397" y="7932"/>
                  <a:pt x="6403" y="7932"/>
                  <a:pt x="6403" y="7926"/>
                </a:cubicBezTo>
                <a:cubicBezTo>
                  <a:pt x="6409" y="7920"/>
                  <a:pt x="6409" y="7920"/>
                  <a:pt x="6415" y="7914"/>
                </a:cubicBezTo>
                <a:cubicBezTo>
                  <a:pt x="6415" y="7908"/>
                  <a:pt x="6421" y="7908"/>
                  <a:pt x="6421" y="7903"/>
                </a:cubicBezTo>
                <a:cubicBezTo>
                  <a:pt x="6421" y="7896"/>
                  <a:pt x="6427" y="7896"/>
                  <a:pt x="6427" y="7891"/>
                </a:cubicBezTo>
                <a:cubicBezTo>
                  <a:pt x="6433" y="7891"/>
                  <a:pt x="6433" y="7885"/>
                  <a:pt x="6433" y="7879"/>
                </a:cubicBezTo>
                <a:cubicBezTo>
                  <a:pt x="6433" y="7879"/>
                  <a:pt x="6439" y="7873"/>
                  <a:pt x="6439" y="7867"/>
                </a:cubicBezTo>
                <a:cubicBezTo>
                  <a:pt x="6439" y="7867"/>
                  <a:pt x="6439" y="7861"/>
                  <a:pt x="6439" y="7855"/>
                </a:cubicBezTo>
                <a:cubicBezTo>
                  <a:pt x="6439" y="7855"/>
                  <a:pt x="6439" y="7849"/>
                  <a:pt x="6445" y="7843"/>
                </a:cubicBezTo>
                <a:cubicBezTo>
                  <a:pt x="6445" y="7843"/>
                  <a:pt x="6445" y="7837"/>
                  <a:pt x="6451" y="7837"/>
                </a:cubicBezTo>
                <a:cubicBezTo>
                  <a:pt x="6457" y="7831"/>
                  <a:pt x="6463" y="7831"/>
                  <a:pt x="6463" y="7831"/>
                </a:cubicBezTo>
                <a:cubicBezTo>
                  <a:pt x="6469" y="7831"/>
                  <a:pt x="6469" y="7831"/>
                  <a:pt x="6475" y="7831"/>
                </a:cubicBezTo>
                <a:cubicBezTo>
                  <a:pt x="6480" y="7825"/>
                  <a:pt x="6480" y="7825"/>
                  <a:pt x="6486" y="7819"/>
                </a:cubicBezTo>
                <a:cubicBezTo>
                  <a:pt x="6492" y="7819"/>
                  <a:pt x="6492" y="7814"/>
                  <a:pt x="6498" y="7808"/>
                </a:cubicBezTo>
                <a:cubicBezTo>
                  <a:pt x="6498" y="7802"/>
                  <a:pt x="6504" y="7802"/>
                  <a:pt x="6504" y="7796"/>
                </a:cubicBezTo>
                <a:cubicBezTo>
                  <a:pt x="6504" y="7790"/>
                  <a:pt x="6504" y="7784"/>
                  <a:pt x="6504" y="7772"/>
                </a:cubicBezTo>
                <a:cubicBezTo>
                  <a:pt x="6504" y="7766"/>
                  <a:pt x="6504" y="7760"/>
                  <a:pt x="6504" y="7754"/>
                </a:cubicBezTo>
                <a:cubicBezTo>
                  <a:pt x="6504" y="7742"/>
                  <a:pt x="6498" y="7737"/>
                  <a:pt x="6492" y="7730"/>
                </a:cubicBezTo>
                <a:cubicBezTo>
                  <a:pt x="6492" y="7725"/>
                  <a:pt x="6492" y="7725"/>
                  <a:pt x="6492" y="7719"/>
                </a:cubicBezTo>
                <a:cubicBezTo>
                  <a:pt x="6492" y="7713"/>
                  <a:pt x="6492" y="7707"/>
                  <a:pt x="6492" y="7701"/>
                </a:cubicBezTo>
                <a:cubicBezTo>
                  <a:pt x="6492" y="7695"/>
                  <a:pt x="6492" y="7689"/>
                  <a:pt x="6492" y="7677"/>
                </a:cubicBezTo>
                <a:cubicBezTo>
                  <a:pt x="6492" y="7665"/>
                  <a:pt x="6486" y="7659"/>
                  <a:pt x="6492" y="7653"/>
                </a:cubicBezTo>
                <a:cubicBezTo>
                  <a:pt x="6492" y="7648"/>
                  <a:pt x="6498" y="7648"/>
                  <a:pt x="6498" y="7642"/>
                </a:cubicBezTo>
                <a:cubicBezTo>
                  <a:pt x="6498" y="7636"/>
                  <a:pt x="6504" y="7636"/>
                  <a:pt x="6510" y="7630"/>
                </a:cubicBezTo>
                <a:cubicBezTo>
                  <a:pt x="6516" y="7630"/>
                  <a:pt x="6516" y="7624"/>
                  <a:pt x="6522" y="7618"/>
                </a:cubicBezTo>
                <a:cubicBezTo>
                  <a:pt x="6528" y="7612"/>
                  <a:pt x="6534" y="7612"/>
                  <a:pt x="6546" y="7606"/>
                </a:cubicBezTo>
                <a:cubicBezTo>
                  <a:pt x="6546" y="7606"/>
                  <a:pt x="6552" y="7606"/>
                  <a:pt x="6558" y="7606"/>
                </a:cubicBezTo>
                <a:cubicBezTo>
                  <a:pt x="6558" y="7600"/>
                  <a:pt x="6558" y="7594"/>
                  <a:pt x="6563" y="7594"/>
                </a:cubicBezTo>
                <a:cubicBezTo>
                  <a:pt x="6563" y="7588"/>
                  <a:pt x="6569" y="7582"/>
                  <a:pt x="6569" y="7576"/>
                </a:cubicBezTo>
                <a:cubicBezTo>
                  <a:pt x="6575" y="7576"/>
                  <a:pt x="6575" y="7571"/>
                  <a:pt x="6581" y="7564"/>
                </a:cubicBezTo>
                <a:cubicBezTo>
                  <a:pt x="6581" y="7559"/>
                  <a:pt x="6587" y="7559"/>
                  <a:pt x="6587" y="7553"/>
                </a:cubicBezTo>
                <a:cubicBezTo>
                  <a:pt x="6593" y="7547"/>
                  <a:pt x="6599" y="7547"/>
                  <a:pt x="6599" y="7541"/>
                </a:cubicBezTo>
                <a:cubicBezTo>
                  <a:pt x="6605" y="7541"/>
                  <a:pt x="6605" y="7535"/>
                  <a:pt x="6611" y="7535"/>
                </a:cubicBezTo>
                <a:cubicBezTo>
                  <a:pt x="6670" y="7535"/>
                  <a:pt x="6670" y="7535"/>
                  <a:pt x="6670" y="7535"/>
                </a:cubicBezTo>
                <a:cubicBezTo>
                  <a:pt x="6676" y="7535"/>
                  <a:pt x="6682" y="7529"/>
                  <a:pt x="6694" y="7523"/>
                </a:cubicBezTo>
                <a:cubicBezTo>
                  <a:pt x="6694" y="7517"/>
                  <a:pt x="6700" y="7517"/>
                  <a:pt x="6706" y="7511"/>
                </a:cubicBezTo>
                <a:cubicBezTo>
                  <a:pt x="6706" y="7511"/>
                  <a:pt x="6706" y="7505"/>
                  <a:pt x="6712" y="7499"/>
                </a:cubicBezTo>
                <a:cubicBezTo>
                  <a:pt x="6712" y="7493"/>
                  <a:pt x="6718" y="7493"/>
                  <a:pt x="6718" y="7493"/>
                </a:cubicBezTo>
                <a:cubicBezTo>
                  <a:pt x="6860" y="7493"/>
                  <a:pt x="6860" y="7493"/>
                  <a:pt x="6860" y="7493"/>
                </a:cubicBezTo>
                <a:cubicBezTo>
                  <a:pt x="6860" y="7487"/>
                  <a:pt x="6860" y="7482"/>
                  <a:pt x="6866" y="7476"/>
                </a:cubicBezTo>
                <a:cubicBezTo>
                  <a:pt x="6866" y="7470"/>
                  <a:pt x="6860" y="7470"/>
                  <a:pt x="6866" y="7464"/>
                </a:cubicBezTo>
                <a:cubicBezTo>
                  <a:pt x="6866" y="7458"/>
                  <a:pt x="6872" y="7458"/>
                  <a:pt x="6872" y="7452"/>
                </a:cubicBezTo>
                <a:cubicBezTo>
                  <a:pt x="6878" y="7452"/>
                  <a:pt x="6884" y="7452"/>
                  <a:pt x="6884" y="7452"/>
                </a:cubicBezTo>
                <a:cubicBezTo>
                  <a:pt x="6890" y="7446"/>
                  <a:pt x="6890" y="7440"/>
                  <a:pt x="6890" y="7440"/>
                </a:cubicBezTo>
                <a:cubicBezTo>
                  <a:pt x="6901" y="7428"/>
                  <a:pt x="6901" y="7422"/>
                  <a:pt x="6907" y="7416"/>
                </a:cubicBezTo>
                <a:cubicBezTo>
                  <a:pt x="6913" y="7405"/>
                  <a:pt x="6919" y="7398"/>
                  <a:pt x="6925" y="7393"/>
                </a:cubicBezTo>
                <a:cubicBezTo>
                  <a:pt x="6925" y="7387"/>
                  <a:pt x="6919" y="7387"/>
                  <a:pt x="6925" y="7381"/>
                </a:cubicBezTo>
                <a:cubicBezTo>
                  <a:pt x="6925" y="7375"/>
                  <a:pt x="6925" y="7375"/>
                  <a:pt x="6931" y="7369"/>
                </a:cubicBezTo>
                <a:cubicBezTo>
                  <a:pt x="6937" y="7363"/>
                  <a:pt x="6949" y="7369"/>
                  <a:pt x="6955" y="7363"/>
                </a:cubicBezTo>
                <a:cubicBezTo>
                  <a:pt x="6961" y="7357"/>
                  <a:pt x="6961" y="7351"/>
                  <a:pt x="6961" y="7339"/>
                </a:cubicBezTo>
                <a:cubicBezTo>
                  <a:pt x="6961" y="7327"/>
                  <a:pt x="6961" y="7310"/>
                  <a:pt x="6967" y="7298"/>
                </a:cubicBezTo>
                <a:cubicBezTo>
                  <a:pt x="6973" y="7292"/>
                  <a:pt x="6973" y="7286"/>
                  <a:pt x="6973" y="7286"/>
                </a:cubicBezTo>
                <a:cubicBezTo>
                  <a:pt x="6979" y="7280"/>
                  <a:pt x="6979" y="7274"/>
                  <a:pt x="6979" y="7274"/>
                </a:cubicBezTo>
                <a:cubicBezTo>
                  <a:pt x="6984" y="7268"/>
                  <a:pt x="6990" y="7274"/>
                  <a:pt x="6990" y="7268"/>
                </a:cubicBezTo>
                <a:cubicBezTo>
                  <a:pt x="6996" y="7268"/>
                  <a:pt x="6996" y="7262"/>
                  <a:pt x="6996" y="7256"/>
                </a:cubicBezTo>
                <a:cubicBezTo>
                  <a:pt x="7002" y="7256"/>
                  <a:pt x="7002" y="7250"/>
                  <a:pt x="7002" y="7244"/>
                </a:cubicBezTo>
                <a:cubicBezTo>
                  <a:pt x="7002" y="7244"/>
                  <a:pt x="7002" y="7239"/>
                  <a:pt x="7002" y="7232"/>
                </a:cubicBezTo>
                <a:cubicBezTo>
                  <a:pt x="7002" y="7227"/>
                  <a:pt x="7008" y="7221"/>
                  <a:pt x="7008" y="7215"/>
                </a:cubicBezTo>
                <a:cubicBezTo>
                  <a:pt x="7008" y="7197"/>
                  <a:pt x="7002" y="7191"/>
                  <a:pt x="7008" y="7179"/>
                </a:cubicBezTo>
                <a:cubicBezTo>
                  <a:pt x="7008" y="7173"/>
                  <a:pt x="7008" y="7167"/>
                  <a:pt x="7008" y="7167"/>
                </a:cubicBezTo>
                <a:cubicBezTo>
                  <a:pt x="7008" y="7155"/>
                  <a:pt x="7008" y="7155"/>
                  <a:pt x="7008" y="7155"/>
                </a:cubicBezTo>
                <a:cubicBezTo>
                  <a:pt x="7008" y="7150"/>
                  <a:pt x="7014" y="7150"/>
                  <a:pt x="7014" y="7144"/>
                </a:cubicBezTo>
                <a:cubicBezTo>
                  <a:pt x="7020" y="7132"/>
                  <a:pt x="7020" y="7126"/>
                  <a:pt x="7026" y="7120"/>
                </a:cubicBezTo>
                <a:cubicBezTo>
                  <a:pt x="7026" y="7114"/>
                  <a:pt x="7026" y="7108"/>
                  <a:pt x="7026" y="7108"/>
                </a:cubicBezTo>
                <a:cubicBezTo>
                  <a:pt x="7032" y="7102"/>
                  <a:pt x="7032" y="7096"/>
                  <a:pt x="7032" y="7096"/>
                </a:cubicBezTo>
                <a:cubicBezTo>
                  <a:pt x="7032" y="7090"/>
                  <a:pt x="7032" y="7090"/>
                  <a:pt x="7032" y="7084"/>
                </a:cubicBezTo>
                <a:cubicBezTo>
                  <a:pt x="7038" y="7078"/>
                  <a:pt x="7032" y="7072"/>
                  <a:pt x="7032" y="7066"/>
                </a:cubicBezTo>
                <a:cubicBezTo>
                  <a:pt x="7032" y="7049"/>
                  <a:pt x="7032" y="7049"/>
                  <a:pt x="7032" y="7049"/>
                </a:cubicBezTo>
                <a:cubicBezTo>
                  <a:pt x="7032" y="7037"/>
                  <a:pt x="7026" y="7031"/>
                  <a:pt x="7026" y="7019"/>
                </a:cubicBezTo>
                <a:cubicBezTo>
                  <a:pt x="7026" y="6995"/>
                  <a:pt x="7026" y="6995"/>
                  <a:pt x="7026" y="6995"/>
                </a:cubicBezTo>
                <a:cubicBezTo>
                  <a:pt x="7026" y="6989"/>
                  <a:pt x="7026" y="6989"/>
                  <a:pt x="7026" y="6984"/>
                </a:cubicBezTo>
                <a:cubicBezTo>
                  <a:pt x="7026" y="6918"/>
                  <a:pt x="7026" y="6918"/>
                  <a:pt x="7026" y="6918"/>
                </a:cubicBezTo>
                <a:cubicBezTo>
                  <a:pt x="7032" y="6912"/>
                  <a:pt x="7032" y="6912"/>
                  <a:pt x="7038" y="6912"/>
                </a:cubicBezTo>
                <a:cubicBezTo>
                  <a:pt x="7044" y="6912"/>
                  <a:pt x="7044" y="6912"/>
                  <a:pt x="7050" y="6912"/>
                </a:cubicBezTo>
                <a:cubicBezTo>
                  <a:pt x="7056" y="6912"/>
                  <a:pt x="7056" y="6906"/>
                  <a:pt x="7061" y="6906"/>
                </a:cubicBezTo>
                <a:cubicBezTo>
                  <a:pt x="7068" y="6901"/>
                  <a:pt x="7068" y="6901"/>
                  <a:pt x="7073" y="6901"/>
                </a:cubicBezTo>
                <a:cubicBezTo>
                  <a:pt x="7085" y="6890"/>
                  <a:pt x="7091" y="6884"/>
                  <a:pt x="7097" y="6866"/>
                </a:cubicBezTo>
                <a:cubicBezTo>
                  <a:pt x="7097" y="6860"/>
                  <a:pt x="7097" y="6860"/>
                  <a:pt x="7103" y="6854"/>
                </a:cubicBezTo>
                <a:cubicBezTo>
                  <a:pt x="7103" y="6842"/>
                  <a:pt x="7103" y="6836"/>
                  <a:pt x="7109" y="6830"/>
                </a:cubicBezTo>
                <a:cubicBezTo>
                  <a:pt x="7109" y="6824"/>
                  <a:pt x="7115" y="6824"/>
                  <a:pt x="7115" y="6818"/>
                </a:cubicBezTo>
                <a:cubicBezTo>
                  <a:pt x="7121" y="6818"/>
                  <a:pt x="7127" y="6818"/>
                  <a:pt x="7127" y="6818"/>
                </a:cubicBezTo>
                <a:cubicBezTo>
                  <a:pt x="7133" y="6818"/>
                  <a:pt x="7139" y="6818"/>
                  <a:pt x="7139" y="6818"/>
                </a:cubicBezTo>
                <a:cubicBezTo>
                  <a:pt x="7150" y="6813"/>
                  <a:pt x="7150" y="6801"/>
                  <a:pt x="7162" y="6795"/>
                </a:cubicBezTo>
                <a:cubicBezTo>
                  <a:pt x="7168" y="6795"/>
                  <a:pt x="7174" y="6795"/>
                  <a:pt x="7174" y="6789"/>
                </a:cubicBezTo>
                <a:cubicBezTo>
                  <a:pt x="7180" y="6783"/>
                  <a:pt x="7180" y="6777"/>
                  <a:pt x="7186" y="6765"/>
                </a:cubicBezTo>
                <a:cubicBezTo>
                  <a:pt x="7198" y="6747"/>
                  <a:pt x="7204" y="6735"/>
                  <a:pt x="7210" y="6718"/>
                </a:cubicBezTo>
                <a:cubicBezTo>
                  <a:pt x="7216" y="6718"/>
                  <a:pt x="7216" y="6712"/>
                  <a:pt x="7216" y="6706"/>
                </a:cubicBezTo>
                <a:cubicBezTo>
                  <a:pt x="7216" y="6706"/>
                  <a:pt x="7222" y="6706"/>
                  <a:pt x="7227" y="6700"/>
                </a:cubicBezTo>
                <a:cubicBezTo>
                  <a:pt x="7227" y="6694"/>
                  <a:pt x="7234" y="6694"/>
                  <a:pt x="7239" y="6688"/>
                </a:cubicBezTo>
                <a:lnTo>
                  <a:pt x="7239" y="6682"/>
                </a:lnTo>
                <a:cubicBezTo>
                  <a:pt x="7245" y="6670"/>
                  <a:pt x="7245" y="6670"/>
                  <a:pt x="7245" y="6670"/>
                </a:cubicBezTo>
                <a:cubicBezTo>
                  <a:pt x="7251" y="6658"/>
                  <a:pt x="7257" y="6652"/>
                  <a:pt x="7257" y="6641"/>
                </a:cubicBezTo>
                <a:cubicBezTo>
                  <a:pt x="7263" y="6635"/>
                  <a:pt x="7257" y="6629"/>
                  <a:pt x="7257" y="6623"/>
                </a:cubicBezTo>
                <a:cubicBezTo>
                  <a:pt x="7257" y="6617"/>
                  <a:pt x="7263" y="6611"/>
                  <a:pt x="7257" y="6611"/>
                </a:cubicBezTo>
                <a:cubicBezTo>
                  <a:pt x="7257" y="6605"/>
                  <a:pt x="7251" y="6599"/>
                  <a:pt x="7251" y="6599"/>
                </a:cubicBezTo>
                <a:cubicBezTo>
                  <a:pt x="7245" y="6587"/>
                  <a:pt x="7239" y="6581"/>
                  <a:pt x="7239" y="6569"/>
                </a:cubicBezTo>
                <a:cubicBezTo>
                  <a:pt x="7234" y="6563"/>
                  <a:pt x="7227" y="6552"/>
                  <a:pt x="7227" y="6540"/>
                </a:cubicBezTo>
                <a:cubicBezTo>
                  <a:pt x="7227" y="6534"/>
                  <a:pt x="7227" y="6528"/>
                  <a:pt x="7227" y="6522"/>
                </a:cubicBezTo>
                <a:cubicBezTo>
                  <a:pt x="7227" y="6510"/>
                  <a:pt x="7227" y="6504"/>
                  <a:pt x="7222" y="6492"/>
                </a:cubicBezTo>
                <a:cubicBezTo>
                  <a:pt x="7222" y="6486"/>
                  <a:pt x="7216" y="6486"/>
                  <a:pt x="7216" y="6480"/>
                </a:cubicBezTo>
                <a:cubicBezTo>
                  <a:pt x="7204" y="6480"/>
                  <a:pt x="7198" y="6469"/>
                  <a:pt x="7192" y="6469"/>
                </a:cubicBezTo>
                <a:cubicBezTo>
                  <a:pt x="7133" y="6469"/>
                  <a:pt x="7133" y="6469"/>
                  <a:pt x="7133" y="6469"/>
                </a:cubicBezTo>
                <a:cubicBezTo>
                  <a:pt x="7133" y="6469"/>
                  <a:pt x="7127" y="6469"/>
                  <a:pt x="7121" y="6469"/>
                </a:cubicBezTo>
                <a:cubicBezTo>
                  <a:pt x="7121" y="6469"/>
                  <a:pt x="7115" y="6463"/>
                  <a:pt x="7109" y="6463"/>
                </a:cubicBezTo>
                <a:cubicBezTo>
                  <a:pt x="7109" y="6463"/>
                  <a:pt x="7103" y="6463"/>
                  <a:pt x="7097" y="6463"/>
                </a:cubicBezTo>
                <a:cubicBezTo>
                  <a:pt x="7091" y="6463"/>
                  <a:pt x="7091" y="6463"/>
                  <a:pt x="7085" y="6457"/>
                </a:cubicBezTo>
                <a:cubicBezTo>
                  <a:pt x="7079" y="6457"/>
                  <a:pt x="7073" y="6451"/>
                  <a:pt x="7061" y="6451"/>
                </a:cubicBezTo>
                <a:cubicBezTo>
                  <a:pt x="7061" y="6445"/>
                  <a:pt x="7056" y="6445"/>
                  <a:pt x="7050" y="6445"/>
                </a:cubicBezTo>
                <a:cubicBezTo>
                  <a:pt x="7050" y="6439"/>
                  <a:pt x="7050" y="6433"/>
                  <a:pt x="7050" y="6433"/>
                </a:cubicBezTo>
                <a:cubicBezTo>
                  <a:pt x="7044" y="6421"/>
                  <a:pt x="7044" y="6415"/>
                  <a:pt x="7038" y="6409"/>
                </a:cubicBezTo>
                <a:cubicBezTo>
                  <a:pt x="7038" y="6403"/>
                  <a:pt x="7044" y="6397"/>
                  <a:pt x="7038" y="6397"/>
                </a:cubicBezTo>
                <a:cubicBezTo>
                  <a:pt x="7038" y="6392"/>
                  <a:pt x="7032" y="6392"/>
                  <a:pt x="7026" y="6386"/>
                </a:cubicBezTo>
                <a:cubicBezTo>
                  <a:pt x="7026" y="6386"/>
                  <a:pt x="7020" y="6386"/>
                  <a:pt x="7014" y="6380"/>
                </a:cubicBezTo>
                <a:cubicBezTo>
                  <a:pt x="7008" y="6374"/>
                  <a:pt x="7008" y="6374"/>
                  <a:pt x="7002" y="6368"/>
                </a:cubicBezTo>
                <a:cubicBezTo>
                  <a:pt x="7002" y="6368"/>
                  <a:pt x="6996" y="6368"/>
                  <a:pt x="6990" y="6368"/>
                </a:cubicBezTo>
                <a:cubicBezTo>
                  <a:pt x="6984" y="6362"/>
                  <a:pt x="6979" y="6362"/>
                  <a:pt x="6973" y="6362"/>
                </a:cubicBezTo>
                <a:cubicBezTo>
                  <a:pt x="6961" y="6362"/>
                  <a:pt x="6955" y="6374"/>
                  <a:pt x="6943" y="6374"/>
                </a:cubicBezTo>
                <a:cubicBezTo>
                  <a:pt x="6878" y="6374"/>
                  <a:pt x="6878" y="6374"/>
                  <a:pt x="6878" y="6374"/>
                </a:cubicBezTo>
                <a:cubicBezTo>
                  <a:pt x="6872" y="6374"/>
                  <a:pt x="6866" y="6368"/>
                  <a:pt x="6860" y="6368"/>
                </a:cubicBezTo>
                <a:cubicBezTo>
                  <a:pt x="6848" y="6362"/>
                  <a:pt x="6848" y="6356"/>
                  <a:pt x="6836" y="6350"/>
                </a:cubicBezTo>
                <a:cubicBezTo>
                  <a:pt x="6830" y="6350"/>
                  <a:pt x="6830" y="6344"/>
                  <a:pt x="6824" y="6344"/>
                </a:cubicBezTo>
                <a:cubicBezTo>
                  <a:pt x="6818" y="6344"/>
                  <a:pt x="6813" y="6344"/>
                  <a:pt x="6801" y="6344"/>
                </a:cubicBezTo>
                <a:cubicBezTo>
                  <a:pt x="6795" y="6344"/>
                  <a:pt x="6783" y="6344"/>
                  <a:pt x="6777" y="6344"/>
                </a:cubicBezTo>
                <a:cubicBezTo>
                  <a:pt x="6777" y="6362"/>
                  <a:pt x="6777" y="6368"/>
                  <a:pt x="6771" y="6380"/>
                </a:cubicBezTo>
                <a:cubicBezTo>
                  <a:pt x="6765" y="6380"/>
                  <a:pt x="6765" y="6380"/>
                  <a:pt x="6759" y="6380"/>
                </a:cubicBezTo>
                <a:cubicBezTo>
                  <a:pt x="6753" y="6380"/>
                  <a:pt x="6747" y="6380"/>
                  <a:pt x="6747" y="6380"/>
                </a:cubicBezTo>
                <a:cubicBezTo>
                  <a:pt x="6741" y="6380"/>
                  <a:pt x="6735" y="6380"/>
                  <a:pt x="6735" y="6380"/>
                </a:cubicBezTo>
                <a:cubicBezTo>
                  <a:pt x="6729" y="6374"/>
                  <a:pt x="6729" y="6374"/>
                  <a:pt x="6724" y="6374"/>
                </a:cubicBezTo>
                <a:cubicBezTo>
                  <a:pt x="6718" y="6368"/>
                  <a:pt x="6718" y="6368"/>
                  <a:pt x="6712" y="6368"/>
                </a:cubicBezTo>
                <a:cubicBezTo>
                  <a:pt x="6712" y="6362"/>
                  <a:pt x="6712" y="6356"/>
                  <a:pt x="6712" y="6356"/>
                </a:cubicBezTo>
                <a:cubicBezTo>
                  <a:pt x="6712" y="6350"/>
                  <a:pt x="6712" y="6344"/>
                  <a:pt x="6718" y="6344"/>
                </a:cubicBezTo>
                <a:cubicBezTo>
                  <a:pt x="6724" y="6338"/>
                  <a:pt x="6724" y="6344"/>
                  <a:pt x="6729" y="6338"/>
                </a:cubicBezTo>
                <a:cubicBezTo>
                  <a:pt x="6735" y="6338"/>
                  <a:pt x="6735" y="6332"/>
                  <a:pt x="6741" y="6332"/>
                </a:cubicBezTo>
                <a:cubicBezTo>
                  <a:pt x="6735" y="6320"/>
                  <a:pt x="6735" y="6320"/>
                  <a:pt x="6735" y="6320"/>
                </a:cubicBezTo>
                <a:cubicBezTo>
                  <a:pt x="6729" y="6320"/>
                  <a:pt x="6729" y="6320"/>
                  <a:pt x="6724" y="6320"/>
                </a:cubicBezTo>
                <a:cubicBezTo>
                  <a:pt x="6718" y="6320"/>
                  <a:pt x="6718" y="6315"/>
                  <a:pt x="6712" y="6315"/>
                </a:cubicBezTo>
                <a:cubicBezTo>
                  <a:pt x="6706" y="6315"/>
                  <a:pt x="6700" y="6315"/>
                  <a:pt x="6700" y="6309"/>
                </a:cubicBezTo>
                <a:cubicBezTo>
                  <a:pt x="6694" y="6309"/>
                  <a:pt x="6688" y="6303"/>
                  <a:pt x="6688" y="6303"/>
                </a:cubicBezTo>
                <a:cubicBezTo>
                  <a:pt x="6682" y="6303"/>
                  <a:pt x="6676" y="6297"/>
                  <a:pt x="6670" y="6297"/>
                </a:cubicBezTo>
                <a:cubicBezTo>
                  <a:pt x="6670" y="6291"/>
                  <a:pt x="6670" y="6285"/>
                  <a:pt x="6664" y="6285"/>
                </a:cubicBezTo>
                <a:cubicBezTo>
                  <a:pt x="6658" y="6279"/>
                  <a:pt x="6658" y="6279"/>
                  <a:pt x="6652" y="6279"/>
                </a:cubicBezTo>
                <a:cubicBezTo>
                  <a:pt x="6646" y="6279"/>
                  <a:pt x="6641" y="6273"/>
                  <a:pt x="6635" y="6273"/>
                </a:cubicBezTo>
                <a:cubicBezTo>
                  <a:pt x="6629" y="6273"/>
                  <a:pt x="6629" y="6273"/>
                  <a:pt x="6623" y="6273"/>
                </a:cubicBezTo>
                <a:cubicBezTo>
                  <a:pt x="6617" y="6273"/>
                  <a:pt x="6611" y="6267"/>
                  <a:pt x="6611" y="6267"/>
                </a:cubicBezTo>
                <a:cubicBezTo>
                  <a:pt x="6599" y="6267"/>
                  <a:pt x="6599" y="6267"/>
                  <a:pt x="6599" y="6267"/>
                </a:cubicBezTo>
                <a:cubicBezTo>
                  <a:pt x="6593" y="6267"/>
                  <a:pt x="6593" y="6261"/>
                  <a:pt x="6587" y="6261"/>
                </a:cubicBezTo>
                <a:cubicBezTo>
                  <a:pt x="6581" y="6261"/>
                  <a:pt x="6575" y="6255"/>
                  <a:pt x="6569" y="6255"/>
                </a:cubicBezTo>
                <a:cubicBezTo>
                  <a:pt x="6563" y="6249"/>
                  <a:pt x="6552" y="6249"/>
                  <a:pt x="6546" y="6249"/>
                </a:cubicBezTo>
                <a:cubicBezTo>
                  <a:pt x="6534" y="6249"/>
                  <a:pt x="6528" y="6249"/>
                  <a:pt x="6522" y="6249"/>
                </a:cubicBezTo>
                <a:cubicBezTo>
                  <a:pt x="6522" y="6303"/>
                  <a:pt x="6522" y="6303"/>
                  <a:pt x="6522" y="6303"/>
                </a:cubicBezTo>
                <a:cubicBezTo>
                  <a:pt x="6475" y="6303"/>
                  <a:pt x="6475" y="6303"/>
                  <a:pt x="6475" y="6303"/>
                </a:cubicBezTo>
                <a:cubicBezTo>
                  <a:pt x="6475" y="6285"/>
                  <a:pt x="6475" y="6285"/>
                  <a:pt x="6475" y="6285"/>
                </a:cubicBezTo>
                <a:cubicBezTo>
                  <a:pt x="6475" y="6279"/>
                  <a:pt x="6475" y="6273"/>
                  <a:pt x="6475" y="6273"/>
                </a:cubicBezTo>
                <a:cubicBezTo>
                  <a:pt x="6480" y="6267"/>
                  <a:pt x="6480" y="6261"/>
                  <a:pt x="6486" y="6261"/>
                </a:cubicBezTo>
                <a:cubicBezTo>
                  <a:pt x="6492" y="6255"/>
                  <a:pt x="6492" y="6249"/>
                  <a:pt x="6492" y="6249"/>
                </a:cubicBezTo>
                <a:cubicBezTo>
                  <a:pt x="6498" y="6249"/>
                  <a:pt x="6504" y="6249"/>
                  <a:pt x="6504" y="6243"/>
                </a:cubicBezTo>
                <a:cubicBezTo>
                  <a:pt x="6510" y="6237"/>
                  <a:pt x="6510" y="6231"/>
                  <a:pt x="6510" y="6226"/>
                </a:cubicBezTo>
                <a:cubicBezTo>
                  <a:pt x="6498" y="6220"/>
                  <a:pt x="6492" y="6226"/>
                  <a:pt x="6486" y="6220"/>
                </a:cubicBezTo>
                <a:cubicBezTo>
                  <a:pt x="6480" y="6220"/>
                  <a:pt x="6480" y="6214"/>
                  <a:pt x="6475" y="6214"/>
                </a:cubicBezTo>
                <a:cubicBezTo>
                  <a:pt x="6469" y="6208"/>
                  <a:pt x="6463" y="6208"/>
                  <a:pt x="6451" y="6208"/>
                </a:cubicBezTo>
                <a:cubicBezTo>
                  <a:pt x="6445" y="6202"/>
                  <a:pt x="6445" y="6202"/>
                  <a:pt x="6439" y="6202"/>
                </a:cubicBezTo>
                <a:cubicBezTo>
                  <a:pt x="6427" y="6202"/>
                  <a:pt x="6427" y="6202"/>
                  <a:pt x="6427" y="6202"/>
                </a:cubicBezTo>
                <a:cubicBezTo>
                  <a:pt x="6415" y="6202"/>
                  <a:pt x="6415" y="6202"/>
                  <a:pt x="6415" y="6202"/>
                </a:cubicBezTo>
                <a:cubicBezTo>
                  <a:pt x="6409" y="6202"/>
                  <a:pt x="6409" y="6202"/>
                  <a:pt x="6403" y="6202"/>
                </a:cubicBezTo>
                <a:cubicBezTo>
                  <a:pt x="6403" y="6214"/>
                  <a:pt x="6403" y="6220"/>
                  <a:pt x="6403" y="6226"/>
                </a:cubicBezTo>
                <a:cubicBezTo>
                  <a:pt x="6403" y="6231"/>
                  <a:pt x="6403" y="6231"/>
                  <a:pt x="6403" y="6237"/>
                </a:cubicBezTo>
                <a:cubicBezTo>
                  <a:pt x="6397" y="6249"/>
                  <a:pt x="6386" y="6255"/>
                  <a:pt x="6374" y="6255"/>
                </a:cubicBezTo>
                <a:cubicBezTo>
                  <a:pt x="6368" y="6255"/>
                  <a:pt x="6362" y="6249"/>
                  <a:pt x="6356" y="6249"/>
                </a:cubicBezTo>
                <a:cubicBezTo>
                  <a:pt x="6356" y="6226"/>
                  <a:pt x="6356" y="6226"/>
                  <a:pt x="6356" y="6226"/>
                </a:cubicBezTo>
                <a:lnTo>
                  <a:pt x="6356" y="6220"/>
                </a:lnTo>
                <a:cubicBezTo>
                  <a:pt x="6356" y="6214"/>
                  <a:pt x="6356" y="6208"/>
                  <a:pt x="6356" y="6208"/>
                </a:cubicBezTo>
                <a:cubicBezTo>
                  <a:pt x="6368" y="6208"/>
                  <a:pt x="6380" y="6208"/>
                  <a:pt x="6391" y="6202"/>
                </a:cubicBezTo>
                <a:cubicBezTo>
                  <a:pt x="6391" y="6202"/>
                  <a:pt x="6397" y="6202"/>
                  <a:pt x="6403" y="6202"/>
                </a:cubicBezTo>
                <a:cubicBezTo>
                  <a:pt x="6403" y="6196"/>
                  <a:pt x="6403" y="6190"/>
                  <a:pt x="6409" y="6190"/>
                </a:cubicBezTo>
                <a:cubicBezTo>
                  <a:pt x="6409" y="6178"/>
                  <a:pt x="6403" y="6172"/>
                  <a:pt x="6409" y="6166"/>
                </a:cubicBezTo>
                <a:cubicBezTo>
                  <a:pt x="6409" y="6154"/>
                  <a:pt x="6409" y="6149"/>
                  <a:pt x="6409" y="6142"/>
                </a:cubicBezTo>
                <a:cubicBezTo>
                  <a:pt x="6409" y="6137"/>
                  <a:pt x="6409" y="6131"/>
                  <a:pt x="6409" y="6125"/>
                </a:cubicBezTo>
                <a:cubicBezTo>
                  <a:pt x="6409" y="6113"/>
                  <a:pt x="6409" y="6107"/>
                  <a:pt x="6409" y="6095"/>
                </a:cubicBezTo>
                <a:cubicBezTo>
                  <a:pt x="6403" y="6095"/>
                  <a:pt x="6397" y="6095"/>
                  <a:pt x="6391" y="6095"/>
                </a:cubicBezTo>
                <a:cubicBezTo>
                  <a:pt x="6386" y="6095"/>
                  <a:pt x="6386" y="6095"/>
                  <a:pt x="6380" y="6095"/>
                </a:cubicBezTo>
                <a:lnTo>
                  <a:pt x="6374" y="6095"/>
                </a:lnTo>
                <a:cubicBezTo>
                  <a:pt x="6374" y="6036"/>
                  <a:pt x="6374" y="6036"/>
                  <a:pt x="6374" y="6036"/>
                </a:cubicBezTo>
                <a:cubicBezTo>
                  <a:pt x="6374" y="6030"/>
                  <a:pt x="6368" y="6030"/>
                  <a:pt x="6368" y="6024"/>
                </a:cubicBezTo>
                <a:cubicBezTo>
                  <a:pt x="6368" y="6018"/>
                  <a:pt x="6368" y="6012"/>
                  <a:pt x="6362" y="6006"/>
                </a:cubicBezTo>
                <a:cubicBezTo>
                  <a:pt x="6362" y="6006"/>
                  <a:pt x="6362" y="6000"/>
                  <a:pt x="6362" y="5994"/>
                </a:cubicBezTo>
                <a:cubicBezTo>
                  <a:pt x="6356" y="5994"/>
                  <a:pt x="6350" y="5994"/>
                  <a:pt x="6350" y="5988"/>
                </a:cubicBezTo>
                <a:cubicBezTo>
                  <a:pt x="6350" y="5983"/>
                  <a:pt x="6350" y="5976"/>
                  <a:pt x="6350" y="5976"/>
                </a:cubicBezTo>
                <a:cubicBezTo>
                  <a:pt x="6344" y="5971"/>
                  <a:pt x="6344" y="5965"/>
                  <a:pt x="6338" y="5965"/>
                </a:cubicBezTo>
                <a:cubicBezTo>
                  <a:pt x="6338" y="5959"/>
                  <a:pt x="6332" y="5965"/>
                  <a:pt x="6332" y="5965"/>
                </a:cubicBezTo>
                <a:cubicBezTo>
                  <a:pt x="6320" y="5959"/>
                  <a:pt x="6303" y="5953"/>
                  <a:pt x="6297" y="5947"/>
                </a:cubicBezTo>
                <a:cubicBezTo>
                  <a:pt x="6291" y="5947"/>
                  <a:pt x="6285" y="5947"/>
                  <a:pt x="6285" y="5941"/>
                </a:cubicBezTo>
                <a:cubicBezTo>
                  <a:pt x="6279" y="5935"/>
                  <a:pt x="6285" y="5923"/>
                  <a:pt x="6279" y="5917"/>
                </a:cubicBezTo>
                <a:cubicBezTo>
                  <a:pt x="6273" y="5917"/>
                  <a:pt x="6267" y="5917"/>
                  <a:pt x="6267" y="5917"/>
                </a:cubicBezTo>
                <a:cubicBezTo>
                  <a:pt x="6261" y="5917"/>
                  <a:pt x="6255" y="5911"/>
                  <a:pt x="6255" y="5911"/>
                </a:cubicBezTo>
                <a:cubicBezTo>
                  <a:pt x="6249" y="5911"/>
                  <a:pt x="6249" y="5899"/>
                  <a:pt x="6243" y="5899"/>
                </a:cubicBezTo>
                <a:cubicBezTo>
                  <a:pt x="6237" y="5894"/>
                  <a:pt x="6231" y="5899"/>
                  <a:pt x="6220" y="5899"/>
                </a:cubicBezTo>
                <a:cubicBezTo>
                  <a:pt x="6214" y="5899"/>
                  <a:pt x="6208" y="5894"/>
                  <a:pt x="6208" y="5894"/>
                </a:cubicBezTo>
                <a:cubicBezTo>
                  <a:pt x="6202" y="5894"/>
                  <a:pt x="6196" y="5888"/>
                  <a:pt x="6190" y="5888"/>
                </a:cubicBezTo>
                <a:cubicBezTo>
                  <a:pt x="6178" y="5882"/>
                  <a:pt x="6178" y="5882"/>
                  <a:pt x="6178" y="5882"/>
                </a:cubicBezTo>
                <a:cubicBezTo>
                  <a:pt x="6172" y="5876"/>
                  <a:pt x="6172" y="5870"/>
                  <a:pt x="6160" y="5870"/>
                </a:cubicBezTo>
                <a:cubicBezTo>
                  <a:pt x="6154" y="5870"/>
                  <a:pt x="6148" y="5870"/>
                  <a:pt x="6143" y="5876"/>
                </a:cubicBezTo>
                <a:cubicBezTo>
                  <a:pt x="6143" y="5876"/>
                  <a:pt x="6143" y="5882"/>
                  <a:pt x="6136" y="5888"/>
                </a:cubicBezTo>
                <a:cubicBezTo>
                  <a:pt x="6125" y="5894"/>
                  <a:pt x="6119" y="5888"/>
                  <a:pt x="6107" y="5888"/>
                </a:cubicBezTo>
                <a:cubicBezTo>
                  <a:pt x="6089" y="5888"/>
                  <a:pt x="6089" y="5888"/>
                  <a:pt x="6089" y="5888"/>
                </a:cubicBezTo>
                <a:cubicBezTo>
                  <a:pt x="6083" y="5888"/>
                  <a:pt x="6083" y="5888"/>
                  <a:pt x="6077" y="5888"/>
                </a:cubicBezTo>
                <a:cubicBezTo>
                  <a:pt x="6065" y="5882"/>
                  <a:pt x="6059" y="5882"/>
                  <a:pt x="6054" y="5882"/>
                </a:cubicBezTo>
                <a:cubicBezTo>
                  <a:pt x="6042" y="5882"/>
                  <a:pt x="6042" y="5876"/>
                  <a:pt x="6030" y="5870"/>
                </a:cubicBezTo>
                <a:cubicBezTo>
                  <a:pt x="6030" y="5870"/>
                  <a:pt x="6024" y="5870"/>
                  <a:pt x="6018" y="5870"/>
                </a:cubicBezTo>
                <a:cubicBezTo>
                  <a:pt x="6012" y="5864"/>
                  <a:pt x="6006" y="5858"/>
                  <a:pt x="5994" y="5852"/>
                </a:cubicBezTo>
                <a:cubicBezTo>
                  <a:pt x="5988" y="5846"/>
                  <a:pt x="5977" y="5846"/>
                  <a:pt x="5970" y="5840"/>
                </a:cubicBezTo>
                <a:cubicBezTo>
                  <a:pt x="5965" y="5834"/>
                  <a:pt x="5965" y="5834"/>
                  <a:pt x="5965" y="5828"/>
                </a:cubicBezTo>
                <a:cubicBezTo>
                  <a:pt x="5959" y="5822"/>
                  <a:pt x="5953" y="5822"/>
                  <a:pt x="5953" y="5817"/>
                </a:cubicBezTo>
                <a:cubicBezTo>
                  <a:pt x="5953" y="5799"/>
                  <a:pt x="5953" y="5793"/>
                  <a:pt x="5953" y="5781"/>
                </a:cubicBezTo>
                <a:cubicBezTo>
                  <a:pt x="5947" y="5781"/>
                  <a:pt x="5947" y="5775"/>
                  <a:pt x="5941" y="5775"/>
                </a:cubicBezTo>
                <a:cubicBezTo>
                  <a:pt x="5935" y="5775"/>
                  <a:pt x="5929" y="5775"/>
                  <a:pt x="5929" y="5775"/>
                </a:cubicBezTo>
                <a:cubicBezTo>
                  <a:pt x="5923" y="5775"/>
                  <a:pt x="5923" y="5769"/>
                  <a:pt x="5917" y="5769"/>
                </a:cubicBezTo>
                <a:cubicBezTo>
                  <a:pt x="5911" y="5769"/>
                  <a:pt x="5911" y="5763"/>
                  <a:pt x="5905" y="5763"/>
                </a:cubicBezTo>
                <a:cubicBezTo>
                  <a:pt x="5899" y="5757"/>
                  <a:pt x="5899" y="5757"/>
                  <a:pt x="5893" y="5751"/>
                </a:cubicBezTo>
                <a:cubicBezTo>
                  <a:pt x="5888" y="5745"/>
                  <a:pt x="5888" y="5751"/>
                  <a:pt x="5882" y="5745"/>
                </a:cubicBezTo>
                <a:cubicBezTo>
                  <a:pt x="5882" y="5745"/>
                  <a:pt x="5888" y="5733"/>
                  <a:pt x="5882" y="5733"/>
                </a:cubicBezTo>
                <a:cubicBezTo>
                  <a:pt x="5882" y="5733"/>
                  <a:pt x="5876" y="5733"/>
                  <a:pt x="5870" y="5733"/>
                </a:cubicBezTo>
                <a:cubicBezTo>
                  <a:pt x="5864" y="5733"/>
                  <a:pt x="5864" y="5728"/>
                  <a:pt x="5858" y="5728"/>
                </a:cubicBezTo>
                <a:cubicBezTo>
                  <a:pt x="5852" y="5722"/>
                  <a:pt x="5846" y="5722"/>
                  <a:pt x="5846" y="5716"/>
                </a:cubicBezTo>
                <a:cubicBezTo>
                  <a:pt x="5846" y="5716"/>
                  <a:pt x="5846" y="5710"/>
                  <a:pt x="5840" y="5704"/>
                </a:cubicBezTo>
                <a:cubicBezTo>
                  <a:pt x="5840" y="5698"/>
                  <a:pt x="5840" y="5692"/>
                  <a:pt x="5840" y="5680"/>
                </a:cubicBezTo>
                <a:cubicBezTo>
                  <a:pt x="5828" y="5680"/>
                  <a:pt x="5828" y="5680"/>
                  <a:pt x="5828" y="5680"/>
                </a:cubicBezTo>
                <a:cubicBezTo>
                  <a:pt x="5822" y="5680"/>
                  <a:pt x="5816" y="5686"/>
                  <a:pt x="5811" y="5686"/>
                </a:cubicBezTo>
                <a:cubicBezTo>
                  <a:pt x="5799" y="5686"/>
                  <a:pt x="5793" y="5692"/>
                  <a:pt x="5787" y="5692"/>
                </a:cubicBezTo>
                <a:cubicBezTo>
                  <a:pt x="5781" y="5692"/>
                  <a:pt x="5781" y="5698"/>
                  <a:pt x="5775" y="5698"/>
                </a:cubicBezTo>
                <a:cubicBezTo>
                  <a:pt x="5769" y="5698"/>
                  <a:pt x="5763" y="5698"/>
                  <a:pt x="5757" y="5692"/>
                </a:cubicBezTo>
                <a:cubicBezTo>
                  <a:pt x="5757" y="5686"/>
                  <a:pt x="5763" y="5686"/>
                  <a:pt x="5757" y="5680"/>
                </a:cubicBezTo>
                <a:cubicBezTo>
                  <a:pt x="5757" y="5668"/>
                  <a:pt x="5757" y="5662"/>
                  <a:pt x="5757" y="5651"/>
                </a:cubicBezTo>
                <a:cubicBezTo>
                  <a:pt x="5769" y="5651"/>
                  <a:pt x="5769" y="5651"/>
                  <a:pt x="5769" y="5651"/>
                </a:cubicBezTo>
                <a:cubicBezTo>
                  <a:pt x="5775" y="5644"/>
                  <a:pt x="5775" y="5644"/>
                  <a:pt x="5781" y="5639"/>
                </a:cubicBezTo>
                <a:cubicBezTo>
                  <a:pt x="5781" y="5633"/>
                  <a:pt x="5775" y="5627"/>
                  <a:pt x="5769" y="5627"/>
                </a:cubicBezTo>
                <a:cubicBezTo>
                  <a:pt x="5769" y="5621"/>
                  <a:pt x="5763" y="5627"/>
                  <a:pt x="5757" y="5621"/>
                </a:cubicBezTo>
                <a:cubicBezTo>
                  <a:pt x="5751" y="5621"/>
                  <a:pt x="5751" y="5621"/>
                  <a:pt x="5745" y="5615"/>
                </a:cubicBezTo>
                <a:cubicBezTo>
                  <a:pt x="5739" y="5615"/>
                  <a:pt x="5733" y="5615"/>
                  <a:pt x="5733" y="5615"/>
                </a:cubicBezTo>
                <a:cubicBezTo>
                  <a:pt x="5704" y="5633"/>
                  <a:pt x="5704" y="5633"/>
                  <a:pt x="5704" y="5633"/>
                </a:cubicBezTo>
                <a:cubicBezTo>
                  <a:pt x="5698" y="5633"/>
                  <a:pt x="5698" y="5633"/>
                  <a:pt x="5698" y="5633"/>
                </a:cubicBezTo>
                <a:cubicBezTo>
                  <a:pt x="5698" y="5633"/>
                  <a:pt x="5692" y="5633"/>
                  <a:pt x="5686" y="5627"/>
                </a:cubicBezTo>
                <a:cubicBezTo>
                  <a:pt x="5680" y="5627"/>
                  <a:pt x="5674" y="5621"/>
                  <a:pt x="5668" y="5621"/>
                </a:cubicBezTo>
                <a:cubicBezTo>
                  <a:pt x="5656" y="5621"/>
                  <a:pt x="5650" y="5621"/>
                  <a:pt x="5650" y="5627"/>
                </a:cubicBezTo>
                <a:cubicBezTo>
                  <a:pt x="5645" y="5633"/>
                  <a:pt x="5645" y="5639"/>
                  <a:pt x="5645" y="5639"/>
                </a:cubicBezTo>
                <a:cubicBezTo>
                  <a:pt x="5645" y="5644"/>
                  <a:pt x="5645" y="5651"/>
                  <a:pt x="5645" y="5651"/>
                </a:cubicBezTo>
                <a:cubicBezTo>
                  <a:pt x="5638" y="5656"/>
                  <a:pt x="5638" y="5656"/>
                  <a:pt x="5638" y="5662"/>
                </a:cubicBezTo>
                <a:cubicBezTo>
                  <a:pt x="5633" y="5668"/>
                  <a:pt x="5627" y="5680"/>
                  <a:pt x="5615" y="5680"/>
                </a:cubicBezTo>
                <a:cubicBezTo>
                  <a:pt x="5609" y="5680"/>
                  <a:pt x="5609" y="5680"/>
                  <a:pt x="5603" y="5674"/>
                </a:cubicBezTo>
                <a:cubicBezTo>
                  <a:pt x="5597" y="5674"/>
                  <a:pt x="5597" y="5668"/>
                  <a:pt x="5597" y="5668"/>
                </a:cubicBezTo>
                <a:cubicBezTo>
                  <a:pt x="5597" y="5662"/>
                  <a:pt x="5591" y="5656"/>
                  <a:pt x="5591" y="5656"/>
                </a:cubicBezTo>
                <a:cubicBezTo>
                  <a:pt x="5585" y="5651"/>
                  <a:pt x="5585" y="5644"/>
                  <a:pt x="5579" y="5644"/>
                </a:cubicBezTo>
                <a:cubicBezTo>
                  <a:pt x="5573" y="5639"/>
                  <a:pt x="5561" y="5639"/>
                  <a:pt x="5556" y="5633"/>
                </a:cubicBezTo>
                <a:cubicBezTo>
                  <a:pt x="5550" y="5633"/>
                  <a:pt x="5544" y="5633"/>
                  <a:pt x="5538" y="5633"/>
                </a:cubicBezTo>
                <a:cubicBezTo>
                  <a:pt x="5479" y="5633"/>
                  <a:pt x="5479" y="5633"/>
                  <a:pt x="5479" y="5633"/>
                </a:cubicBezTo>
                <a:cubicBezTo>
                  <a:pt x="5479" y="5633"/>
                  <a:pt x="5472" y="5627"/>
                  <a:pt x="5467" y="5627"/>
                </a:cubicBezTo>
                <a:cubicBezTo>
                  <a:pt x="5461" y="5621"/>
                  <a:pt x="5449" y="5621"/>
                  <a:pt x="5437" y="5621"/>
                </a:cubicBezTo>
                <a:cubicBezTo>
                  <a:pt x="5437" y="5585"/>
                  <a:pt x="5437" y="5585"/>
                  <a:pt x="5437" y="5585"/>
                </a:cubicBezTo>
                <a:cubicBezTo>
                  <a:pt x="5431" y="5585"/>
                  <a:pt x="5425" y="5585"/>
                  <a:pt x="5419" y="5585"/>
                </a:cubicBezTo>
                <a:cubicBezTo>
                  <a:pt x="5413" y="5585"/>
                  <a:pt x="5407" y="5579"/>
                  <a:pt x="5407" y="5579"/>
                </a:cubicBezTo>
                <a:cubicBezTo>
                  <a:pt x="5401" y="5579"/>
                  <a:pt x="5395" y="5579"/>
                  <a:pt x="5390" y="5573"/>
                </a:cubicBezTo>
                <a:cubicBezTo>
                  <a:pt x="5390" y="5573"/>
                  <a:pt x="5390" y="5567"/>
                  <a:pt x="5384" y="5562"/>
                </a:cubicBezTo>
                <a:cubicBezTo>
                  <a:pt x="5378" y="5562"/>
                  <a:pt x="5378" y="5562"/>
                  <a:pt x="5372" y="5562"/>
                </a:cubicBezTo>
                <a:cubicBezTo>
                  <a:pt x="5360" y="5556"/>
                  <a:pt x="5348" y="5556"/>
                  <a:pt x="5330" y="5550"/>
                </a:cubicBezTo>
                <a:cubicBezTo>
                  <a:pt x="5330" y="5562"/>
                  <a:pt x="5330" y="5567"/>
                  <a:pt x="5330" y="5573"/>
                </a:cubicBezTo>
                <a:cubicBezTo>
                  <a:pt x="5330" y="5579"/>
                  <a:pt x="5330" y="5585"/>
                  <a:pt x="5324" y="5591"/>
                </a:cubicBezTo>
                <a:cubicBezTo>
                  <a:pt x="5324" y="5591"/>
                  <a:pt x="5324" y="5597"/>
                  <a:pt x="5318" y="5597"/>
                </a:cubicBezTo>
                <a:cubicBezTo>
                  <a:pt x="5306" y="5603"/>
                  <a:pt x="5301" y="5597"/>
                  <a:pt x="5295" y="5597"/>
                </a:cubicBezTo>
                <a:cubicBezTo>
                  <a:pt x="5289" y="5603"/>
                  <a:pt x="5289" y="5609"/>
                  <a:pt x="5283" y="5609"/>
                </a:cubicBezTo>
                <a:cubicBezTo>
                  <a:pt x="5277" y="5609"/>
                  <a:pt x="5277" y="5615"/>
                  <a:pt x="5271" y="5615"/>
                </a:cubicBezTo>
                <a:cubicBezTo>
                  <a:pt x="5265" y="5621"/>
                  <a:pt x="5259" y="5621"/>
                  <a:pt x="5259" y="5627"/>
                </a:cubicBezTo>
                <a:cubicBezTo>
                  <a:pt x="5259" y="5633"/>
                  <a:pt x="5265" y="5633"/>
                  <a:pt x="5265" y="5639"/>
                </a:cubicBezTo>
                <a:cubicBezTo>
                  <a:pt x="5265" y="5644"/>
                  <a:pt x="5265" y="5651"/>
                  <a:pt x="5265" y="5651"/>
                </a:cubicBezTo>
                <a:cubicBezTo>
                  <a:pt x="5265" y="5656"/>
                  <a:pt x="5265" y="5656"/>
                  <a:pt x="5265" y="5662"/>
                </a:cubicBezTo>
                <a:cubicBezTo>
                  <a:pt x="5265" y="5668"/>
                  <a:pt x="5271" y="5668"/>
                  <a:pt x="5271" y="5674"/>
                </a:cubicBezTo>
                <a:cubicBezTo>
                  <a:pt x="5271" y="5680"/>
                  <a:pt x="5271" y="5686"/>
                  <a:pt x="5271" y="5692"/>
                </a:cubicBezTo>
                <a:cubicBezTo>
                  <a:pt x="5271" y="5698"/>
                  <a:pt x="5271" y="5704"/>
                  <a:pt x="5271" y="5710"/>
                </a:cubicBezTo>
                <a:cubicBezTo>
                  <a:pt x="5271" y="5716"/>
                  <a:pt x="5265" y="5716"/>
                  <a:pt x="5265" y="5722"/>
                </a:cubicBezTo>
                <a:cubicBezTo>
                  <a:pt x="5265" y="5722"/>
                  <a:pt x="5259" y="5722"/>
                  <a:pt x="5253" y="5716"/>
                </a:cubicBezTo>
                <a:cubicBezTo>
                  <a:pt x="5253" y="5716"/>
                  <a:pt x="5253" y="5710"/>
                  <a:pt x="5247" y="5704"/>
                </a:cubicBezTo>
                <a:cubicBezTo>
                  <a:pt x="5241" y="5698"/>
                  <a:pt x="5235" y="5686"/>
                  <a:pt x="5229" y="5674"/>
                </a:cubicBezTo>
                <a:cubicBezTo>
                  <a:pt x="5229" y="5668"/>
                  <a:pt x="5224" y="5662"/>
                  <a:pt x="5224" y="5651"/>
                </a:cubicBezTo>
                <a:cubicBezTo>
                  <a:pt x="5224" y="5644"/>
                  <a:pt x="5224" y="5644"/>
                  <a:pt x="5224" y="5639"/>
                </a:cubicBezTo>
                <a:cubicBezTo>
                  <a:pt x="5229" y="5633"/>
                  <a:pt x="5235" y="5633"/>
                  <a:pt x="5235" y="5627"/>
                </a:cubicBezTo>
                <a:cubicBezTo>
                  <a:pt x="5235" y="5627"/>
                  <a:pt x="5235" y="5621"/>
                  <a:pt x="5235" y="5615"/>
                </a:cubicBezTo>
                <a:cubicBezTo>
                  <a:pt x="5235" y="5615"/>
                  <a:pt x="5241" y="5609"/>
                  <a:pt x="5241" y="5603"/>
                </a:cubicBezTo>
                <a:cubicBezTo>
                  <a:pt x="5241" y="5597"/>
                  <a:pt x="5229" y="5597"/>
                  <a:pt x="5229" y="5591"/>
                </a:cubicBezTo>
                <a:cubicBezTo>
                  <a:pt x="5229" y="5573"/>
                  <a:pt x="5241" y="5567"/>
                  <a:pt x="5253" y="5562"/>
                </a:cubicBezTo>
                <a:cubicBezTo>
                  <a:pt x="5253" y="5556"/>
                  <a:pt x="5259" y="5556"/>
                  <a:pt x="5265" y="5550"/>
                </a:cubicBezTo>
                <a:cubicBezTo>
                  <a:pt x="5265" y="5550"/>
                  <a:pt x="5271" y="5544"/>
                  <a:pt x="5271" y="5538"/>
                </a:cubicBezTo>
                <a:cubicBezTo>
                  <a:pt x="5277" y="5538"/>
                  <a:pt x="5277" y="5538"/>
                  <a:pt x="5283" y="5532"/>
                </a:cubicBezTo>
                <a:cubicBezTo>
                  <a:pt x="5277" y="5520"/>
                  <a:pt x="5277" y="5520"/>
                  <a:pt x="5277" y="5520"/>
                </a:cubicBezTo>
                <a:cubicBezTo>
                  <a:pt x="5253" y="5520"/>
                  <a:pt x="5253" y="5520"/>
                  <a:pt x="5253" y="5520"/>
                </a:cubicBezTo>
                <a:cubicBezTo>
                  <a:pt x="5247" y="5520"/>
                  <a:pt x="5247" y="5526"/>
                  <a:pt x="5241" y="5526"/>
                </a:cubicBezTo>
                <a:cubicBezTo>
                  <a:pt x="5235" y="5526"/>
                  <a:pt x="5229" y="5526"/>
                  <a:pt x="5229" y="5526"/>
                </a:cubicBezTo>
                <a:cubicBezTo>
                  <a:pt x="5224" y="5532"/>
                  <a:pt x="5218" y="5532"/>
                  <a:pt x="5218" y="5532"/>
                </a:cubicBezTo>
                <a:cubicBezTo>
                  <a:pt x="5218" y="5538"/>
                  <a:pt x="5218" y="5544"/>
                  <a:pt x="5212" y="5544"/>
                </a:cubicBezTo>
                <a:cubicBezTo>
                  <a:pt x="5212" y="5556"/>
                  <a:pt x="5212" y="5562"/>
                  <a:pt x="5212" y="5573"/>
                </a:cubicBezTo>
                <a:cubicBezTo>
                  <a:pt x="5152" y="5573"/>
                  <a:pt x="5152" y="5573"/>
                  <a:pt x="5152" y="5573"/>
                </a:cubicBezTo>
                <a:cubicBezTo>
                  <a:pt x="5140" y="5573"/>
                  <a:pt x="5135" y="5579"/>
                  <a:pt x="5129" y="5585"/>
                </a:cubicBezTo>
                <a:cubicBezTo>
                  <a:pt x="5123" y="5591"/>
                  <a:pt x="5117" y="5591"/>
                  <a:pt x="5117" y="5591"/>
                </a:cubicBezTo>
                <a:cubicBezTo>
                  <a:pt x="5111" y="5597"/>
                  <a:pt x="5105" y="5597"/>
                  <a:pt x="5099" y="5597"/>
                </a:cubicBezTo>
                <a:cubicBezTo>
                  <a:pt x="5093" y="5603"/>
                  <a:pt x="5093" y="5603"/>
                  <a:pt x="5087" y="5603"/>
                </a:cubicBezTo>
                <a:cubicBezTo>
                  <a:pt x="5075" y="5609"/>
                  <a:pt x="5069" y="5609"/>
                  <a:pt x="5057" y="5609"/>
                </a:cubicBezTo>
                <a:lnTo>
                  <a:pt x="5052" y="5615"/>
                </a:lnTo>
                <a:cubicBezTo>
                  <a:pt x="5040" y="5615"/>
                  <a:pt x="5034" y="5615"/>
                  <a:pt x="5028" y="5615"/>
                </a:cubicBezTo>
                <a:cubicBezTo>
                  <a:pt x="5028" y="5680"/>
                  <a:pt x="5028" y="5680"/>
                  <a:pt x="5028" y="5680"/>
                </a:cubicBezTo>
                <a:cubicBezTo>
                  <a:pt x="5016" y="5686"/>
                  <a:pt x="5016" y="5692"/>
                  <a:pt x="5004" y="5698"/>
                </a:cubicBezTo>
                <a:cubicBezTo>
                  <a:pt x="4998" y="5698"/>
                  <a:pt x="4998" y="5698"/>
                  <a:pt x="4992" y="5698"/>
                </a:cubicBezTo>
                <a:cubicBezTo>
                  <a:pt x="4986" y="5698"/>
                  <a:pt x="4980" y="5698"/>
                  <a:pt x="4969" y="5698"/>
                </a:cubicBezTo>
                <a:cubicBezTo>
                  <a:pt x="4969" y="5704"/>
                  <a:pt x="4969" y="5710"/>
                  <a:pt x="4969" y="5716"/>
                </a:cubicBezTo>
                <a:cubicBezTo>
                  <a:pt x="4969" y="5722"/>
                  <a:pt x="4963" y="5722"/>
                  <a:pt x="4963" y="5728"/>
                </a:cubicBezTo>
                <a:cubicBezTo>
                  <a:pt x="4963" y="5733"/>
                  <a:pt x="4957" y="5733"/>
                  <a:pt x="4957" y="5739"/>
                </a:cubicBezTo>
                <a:cubicBezTo>
                  <a:pt x="4957" y="5745"/>
                  <a:pt x="4957" y="5745"/>
                  <a:pt x="4957" y="5751"/>
                </a:cubicBezTo>
                <a:cubicBezTo>
                  <a:pt x="4957" y="5757"/>
                  <a:pt x="4951" y="5757"/>
                  <a:pt x="4945" y="5757"/>
                </a:cubicBezTo>
                <a:cubicBezTo>
                  <a:pt x="4939" y="5769"/>
                  <a:pt x="4933" y="5769"/>
                  <a:pt x="4921" y="5775"/>
                </a:cubicBezTo>
                <a:cubicBezTo>
                  <a:pt x="4921" y="5781"/>
                  <a:pt x="4915" y="5781"/>
                  <a:pt x="4909" y="5787"/>
                </a:cubicBezTo>
                <a:cubicBezTo>
                  <a:pt x="4909" y="5787"/>
                  <a:pt x="4915" y="5793"/>
                  <a:pt x="4909" y="5799"/>
                </a:cubicBezTo>
                <a:cubicBezTo>
                  <a:pt x="4909" y="5805"/>
                  <a:pt x="4903" y="5805"/>
                  <a:pt x="4897" y="5810"/>
                </a:cubicBezTo>
                <a:lnTo>
                  <a:pt x="4897" y="5817"/>
                </a:lnTo>
                <a:lnTo>
                  <a:pt x="4897" y="5828"/>
                </a:lnTo>
                <a:cubicBezTo>
                  <a:pt x="4903" y="5828"/>
                  <a:pt x="4909" y="5828"/>
                  <a:pt x="4909" y="5828"/>
                </a:cubicBezTo>
                <a:cubicBezTo>
                  <a:pt x="4915" y="5834"/>
                  <a:pt x="4921" y="5834"/>
                  <a:pt x="4927" y="5834"/>
                </a:cubicBezTo>
                <a:cubicBezTo>
                  <a:pt x="4927" y="5852"/>
                  <a:pt x="4921" y="5864"/>
                  <a:pt x="4927" y="5882"/>
                </a:cubicBezTo>
                <a:lnTo>
                  <a:pt x="4927" y="5888"/>
                </a:lnTo>
                <a:cubicBezTo>
                  <a:pt x="4933" y="5899"/>
                  <a:pt x="4939" y="5905"/>
                  <a:pt x="4939" y="5911"/>
                </a:cubicBezTo>
                <a:cubicBezTo>
                  <a:pt x="4939" y="5917"/>
                  <a:pt x="4939" y="5923"/>
                  <a:pt x="4945" y="5923"/>
                </a:cubicBezTo>
                <a:cubicBezTo>
                  <a:pt x="4945" y="5929"/>
                  <a:pt x="4945" y="5935"/>
                  <a:pt x="4945" y="5941"/>
                </a:cubicBezTo>
                <a:cubicBezTo>
                  <a:pt x="4945" y="5947"/>
                  <a:pt x="4945" y="5953"/>
                  <a:pt x="4945" y="5959"/>
                </a:cubicBezTo>
                <a:cubicBezTo>
                  <a:pt x="4939" y="5965"/>
                  <a:pt x="4933" y="5965"/>
                  <a:pt x="4933" y="5965"/>
                </a:cubicBezTo>
                <a:cubicBezTo>
                  <a:pt x="4927" y="5971"/>
                  <a:pt x="4915" y="5971"/>
                  <a:pt x="4915" y="5976"/>
                </a:cubicBezTo>
                <a:cubicBezTo>
                  <a:pt x="4915" y="5983"/>
                  <a:pt x="4915" y="5988"/>
                  <a:pt x="4915" y="5988"/>
                </a:cubicBezTo>
                <a:cubicBezTo>
                  <a:pt x="4915" y="6000"/>
                  <a:pt x="4921" y="6006"/>
                  <a:pt x="4921" y="6012"/>
                </a:cubicBezTo>
                <a:cubicBezTo>
                  <a:pt x="4921" y="6024"/>
                  <a:pt x="4921" y="6030"/>
                  <a:pt x="4915" y="6036"/>
                </a:cubicBezTo>
                <a:cubicBezTo>
                  <a:pt x="4915" y="6042"/>
                  <a:pt x="4909" y="6048"/>
                  <a:pt x="4903" y="6048"/>
                </a:cubicBezTo>
                <a:cubicBezTo>
                  <a:pt x="4903" y="6054"/>
                  <a:pt x="4903" y="6060"/>
                  <a:pt x="4897" y="6060"/>
                </a:cubicBezTo>
                <a:cubicBezTo>
                  <a:pt x="4891" y="6060"/>
                  <a:pt x="4891" y="6060"/>
                  <a:pt x="4886" y="6060"/>
                </a:cubicBezTo>
                <a:cubicBezTo>
                  <a:pt x="4880" y="6065"/>
                  <a:pt x="4874" y="6065"/>
                  <a:pt x="4862" y="6065"/>
                </a:cubicBezTo>
                <a:cubicBezTo>
                  <a:pt x="4862" y="6083"/>
                  <a:pt x="4862" y="6083"/>
                  <a:pt x="4862" y="6083"/>
                </a:cubicBezTo>
                <a:cubicBezTo>
                  <a:pt x="4862" y="6089"/>
                  <a:pt x="4868" y="6089"/>
                  <a:pt x="4868" y="6095"/>
                </a:cubicBezTo>
                <a:cubicBezTo>
                  <a:pt x="4868" y="6095"/>
                  <a:pt x="4868" y="6101"/>
                  <a:pt x="4868" y="6107"/>
                </a:cubicBezTo>
                <a:cubicBezTo>
                  <a:pt x="4856" y="6113"/>
                  <a:pt x="4844" y="6119"/>
                  <a:pt x="4832" y="6125"/>
                </a:cubicBezTo>
                <a:cubicBezTo>
                  <a:pt x="4832" y="6149"/>
                  <a:pt x="4832" y="6149"/>
                  <a:pt x="4832" y="6149"/>
                </a:cubicBezTo>
                <a:cubicBezTo>
                  <a:pt x="4826" y="6149"/>
                  <a:pt x="4820" y="6149"/>
                  <a:pt x="4820" y="6149"/>
                </a:cubicBezTo>
                <a:cubicBezTo>
                  <a:pt x="4808" y="6154"/>
                  <a:pt x="4802" y="6154"/>
                  <a:pt x="4797" y="6160"/>
                </a:cubicBezTo>
                <a:cubicBezTo>
                  <a:pt x="4791" y="6160"/>
                  <a:pt x="4791" y="6166"/>
                  <a:pt x="4791" y="6172"/>
                </a:cubicBezTo>
                <a:cubicBezTo>
                  <a:pt x="4779" y="6184"/>
                  <a:pt x="4779" y="6196"/>
                  <a:pt x="4779" y="6214"/>
                </a:cubicBezTo>
                <a:cubicBezTo>
                  <a:pt x="4731" y="6214"/>
                  <a:pt x="4731" y="6214"/>
                  <a:pt x="4731" y="6214"/>
                </a:cubicBezTo>
                <a:cubicBezTo>
                  <a:pt x="4731" y="6231"/>
                  <a:pt x="4737" y="6237"/>
                  <a:pt x="4731" y="6249"/>
                </a:cubicBezTo>
                <a:cubicBezTo>
                  <a:pt x="4731" y="6261"/>
                  <a:pt x="4731" y="6267"/>
                  <a:pt x="4731" y="6273"/>
                </a:cubicBezTo>
                <a:cubicBezTo>
                  <a:pt x="4731" y="6279"/>
                  <a:pt x="4725" y="6279"/>
                  <a:pt x="4725" y="6285"/>
                </a:cubicBezTo>
                <a:cubicBezTo>
                  <a:pt x="4725" y="6291"/>
                  <a:pt x="4731" y="6291"/>
                  <a:pt x="4731" y="6297"/>
                </a:cubicBezTo>
                <a:cubicBezTo>
                  <a:pt x="4731" y="6303"/>
                  <a:pt x="4725" y="6309"/>
                  <a:pt x="4725" y="6309"/>
                </a:cubicBezTo>
                <a:cubicBezTo>
                  <a:pt x="4731" y="6320"/>
                  <a:pt x="4737" y="6326"/>
                  <a:pt x="4737" y="6332"/>
                </a:cubicBezTo>
                <a:cubicBezTo>
                  <a:pt x="4743" y="6332"/>
                  <a:pt x="4749" y="6326"/>
                  <a:pt x="4749" y="6326"/>
                </a:cubicBezTo>
                <a:cubicBezTo>
                  <a:pt x="4755" y="6326"/>
                  <a:pt x="4761" y="6320"/>
                  <a:pt x="4767" y="6320"/>
                </a:cubicBezTo>
                <a:cubicBezTo>
                  <a:pt x="4779" y="6320"/>
                  <a:pt x="4785" y="6326"/>
                  <a:pt x="4797" y="6326"/>
                </a:cubicBezTo>
                <a:cubicBezTo>
                  <a:pt x="4797" y="6344"/>
                  <a:pt x="4797" y="6344"/>
                  <a:pt x="4797" y="6344"/>
                </a:cubicBezTo>
                <a:cubicBezTo>
                  <a:pt x="4791" y="6350"/>
                  <a:pt x="4791" y="6356"/>
                  <a:pt x="4791" y="6356"/>
                </a:cubicBezTo>
                <a:cubicBezTo>
                  <a:pt x="4779" y="6362"/>
                  <a:pt x="4773" y="6368"/>
                  <a:pt x="4767" y="6368"/>
                </a:cubicBezTo>
                <a:cubicBezTo>
                  <a:pt x="4761" y="6368"/>
                  <a:pt x="4761" y="6368"/>
                  <a:pt x="4755" y="6368"/>
                </a:cubicBezTo>
                <a:cubicBezTo>
                  <a:pt x="4749" y="6368"/>
                  <a:pt x="4743" y="6368"/>
                  <a:pt x="4737" y="6368"/>
                </a:cubicBezTo>
                <a:cubicBezTo>
                  <a:pt x="4737" y="6380"/>
                  <a:pt x="4743" y="6386"/>
                  <a:pt x="4737" y="6392"/>
                </a:cubicBezTo>
                <a:cubicBezTo>
                  <a:pt x="4737" y="6397"/>
                  <a:pt x="4737" y="6403"/>
                  <a:pt x="4737" y="6403"/>
                </a:cubicBezTo>
                <a:cubicBezTo>
                  <a:pt x="4731" y="6409"/>
                  <a:pt x="4731" y="6409"/>
                  <a:pt x="4725" y="6409"/>
                </a:cubicBezTo>
                <a:cubicBezTo>
                  <a:pt x="4720" y="6415"/>
                  <a:pt x="4720" y="6415"/>
                  <a:pt x="4714" y="6421"/>
                </a:cubicBezTo>
                <a:cubicBezTo>
                  <a:pt x="4708" y="6421"/>
                  <a:pt x="4708" y="6421"/>
                  <a:pt x="4702" y="6427"/>
                </a:cubicBezTo>
                <a:cubicBezTo>
                  <a:pt x="4702" y="6433"/>
                  <a:pt x="4702" y="6439"/>
                  <a:pt x="4702" y="6445"/>
                </a:cubicBezTo>
                <a:cubicBezTo>
                  <a:pt x="4702" y="6451"/>
                  <a:pt x="4702" y="6457"/>
                  <a:pt x="4702" y="6463"/>
                </a:cubicBezTo>
                <a:cubicBezTo>
                  <a:pt x="4702" y="6469"/>
                  <a:pt x="4708" y="6469"/>
                  <a:pt x="4714" y="6475"/>
                </a:cubicBezTo>
                <a:cubicBezTo>
                  <a:pt x="4714" y="6480"/>
                  <a:pt x="4720" y="6480"/>
                  <a:pt x="4720" y="6486"/>
                </a:cubicBezTo>
                <a:cubicBezTo>
                  <a:pt x="4720" y="6498"/>
                  <a:pt x="4720" y="6498"/>
                  <a:pt x="4720" y="6498"/>
                </a:cubicBezTo>
                <a:cubicBezTo>
                  <a:pt x="4720" y="6504"/>
                  <a:pt x="4720" y="6510"/>
                  <a:pt x="4720" y="6522"/>
                </a:cubicBezTo>
                <a:cubicBezTo>
                  <a:pt x="4720" y="6528"/>
                  <a:pt x="4720" y="6528"/>
                  <a:pt x="4720" y="6534"/>
                </a:cubicBezTo>
                <a:cubicBezTo>
                  <a:pt x="4720" y="6540"/>
                  <a:pt x="4725" y="6540"/>
                  <a:pt x="4725" y="6546"/>
                </a:cubicBezTo>
                <a:cubicBezTo>
                  <a:pt x="4731" y="6546"/>
                  <a:pt x="4737" y="6546"/>
                  <a:pt x="4737" y="6552"/>
                </a:cubicBezTo>
                <a:cubicBezTo>
                  <a:pt x="4743" y="6552"/>
                  <a:pt x="4749" y="6552"/>
                  <a:pt x="4749" y="6552"/>
                </a:cubicBezTo>
                <a:cubicBezTo>
                  <a:pt x="4755" y="6552"/>
                  <a:pt x="4761" y="6552"/>
                  <a:pt x="4761" y="6552"/>
                </a:cubicBezTo>
                <a:cubicBezTo>
                  <a:pt x="4767" y="6552"/>
                  <a:pt x="4767" y="6552"/>
                  <a:pt x="4773" y="6558"/>
                </a:cubicBezTo>
                <a:cubicBezTo>
                  <a:pt x="4779" y="6558"/>
                  <a:pt x="4785" y="6558"/>
                  <a:pt x="4785" y="6563"/>
                </a:cubicBezTo>
                <a:cubicBezTo>
                  <a:pt x="4791" y="6563"/>
                  <a:pt x="4791" y="6569"/>
                  <a:pt x="4797" y="6575"/>
                </a:cubicBezTo>
                <a:lnTo>
                  <a:pt x="4802" y="6581"/>
                </a:lnTo>
                <a:cubicBezTo>
                  <a:pt x="4802" y="6587"/>
                  <a:pt x="4808" y="6593"/>
                  <a:pt x="4808" y="6599"/>
                </a:cubicBezTo>
                <a:cubicBezTo>
                  <a:pt x="4814" y="6599"/>
                  <a:pt x="4814" y="6605"/>
                  <a:pt x="4814" y="6611"/>
                </a:cubicBezTo>
                <a:cubicBezTo>
                  <a:pt x="4820" y="6611"/>
                  <a:pt x="4826" y="6611"/>
                  <a:pt x="4826" y="6617"/>
                </a:cubicBezTo>
                <a:cubicBezTo>
                  <a:pt x="4832" y="6623"/>
                  <a:pt x="4832" y="6623"/>
                  <a:pt x="4832" y="6629"/>
                </a:cubicBezTo>
                <a:cubicBezTo>
                  <a:pt x="4838" y="6635"/>
                  <a:pt x="4832" y="6647"/>
                  <a:pt x="4832" y="6652"/>
                </a:cubicBezTo>
                <a:cubicBezTo>
                  <a:pt x="4832" y="6658"/>
                  <a:pt x="4838" y="6658"/>
                  <a:pt x="4838" y="6664"/>
                </a:cubicBezTo>
                <a:cubicBezTo>
                  <a:pt x="4838" y="6670"/>
                  <a:pt x="4838" y="6670"/>
                  <a:pt x="4838" y="6676"/>
                </a:cubicBezTo>
                <a:cubicBezTo>
                  <a:pt x="4844" y="6682"/>
                  <a:pt x="4850" y="6682"/>
                  <a:pt x="4850" y="6682"/>
                </a:cubicBezTo>
                <a:cubicBezTo>
                  <a:pt x="4856" y="6688"/>
                  <a:pt x="4856" y="6694"/>
                  <a:pt x="4862" y="6694"/>
                </a:cubicBezTo>
                <a:cubicBezTo>
                  <a:pt x="4862" y="6700"/>
                  <a:pt x="4868" y="6700"/>
                  <a:pt x="4874" y="6706"/>
                </a:cubicBezTo>
                <a:cubicBezTo>
                  <a:pt x="4874" y="6712"/>
                  <a:pt x="4874" y="6718"/>
                  <a:pt x="4874" y="6730"/>
                </a:cubicBezTo>
                <a:cubicBezTo>
                  <a:pt x="4874" y="6753"/>
                  <a:pt x="4874" y="6753"/>
                  <a:pt x="4874" y="6753"/>
                </a:cubicBezTo>
                <a:cubicBezTo>
                  <a:pt x="4874" y="6759"/>
                  <a:pt x="4880" y="6765"/>
                  <a:pt x="4880" y="6765"/>
                </a:cubicBezTo>
                <a:cubicBezTo>
                  <a:pt x="4886" y="6771"/>
                  <a:pt x="4886" y="6777"/>
                  <a:pt x="4886" y="6777"/>
                </a:cubicBezTo>
                <a:cubicBezTo>
                  <a:pt x="4891" y="6783"/>
                  <a:pt x="4897" y="6783"/>
                  <a:pt x="4897" y="6789"/>
                </a:cubicBezTo>
                <a:cubicBezTo>
                  <a:pt x="4909" y="6795"/>
                  <a:pt x="4915" y="6807"/>
                  <a:pt x="4915" y="6818"/>
                </a:cubicBezTo>
                <a:cubicBezTo>
                  <a:pt x="4915" y="6836"/>
                  <a:pt x="4909" y="6848"/>
                  <a:pt x="4915" y="6860"/>
                </a:cubicBezTo>
                <a:cubicBezTo>
                  <a:pt x="4915" y="6860"/>
                  <a:pt x="4921" y="6866"/>
                  <a:pt x="4921" y="6872"/>
                </a:cubicBezTo>
                <a:cubicBezTo>
                  <a:pt x="4927" y="6872"/>
                  <a:pt x="4933" y="6872"/>
                  <a:pt x="4933" y="6878"/>
                </a:cubicBezTo>
                <a:cubicBezTo>
                  <a:pt x="4939" y="6878"/>
                  <a:pt x="4939" y="6884"/>
                  <a:pt x="4939" y="6884"/>
                </a:cubicBezTo>
                <a:cubicBezTo>
                  <a:pt x="4945" y="6890"/>
                  <a:pt x="4945" y="6890"/>
                  <a:pt x="4951" y="6890"/>
                </a:cubicBezTo>
                <a:cubicBezTo>
                  <a:pt x="4957" y="6896"/>
                  <a:pt x="4957" y="6896"/>
                  <a:pt x="4963" y="6901"/>
                </a:cubicBezTo>
                <a:cubicBezTo>
                  <a:pt x="4969" y="6901"/>
                  <a:pt x="4969" y="6901"/>
                  <a:pt x="4974" y="6906"/>
                </a:cubicBezTo>
                <a:cubicBezTo>
                  <a:pt x="4974" y="6906"/>
                  <a:pt x="4980" y="6912"/>
                  <a:pt x="4980" y="6918"/>
                </a:cubicBezTo>
                <a:cubicBezTo>
                  <a:pt x="4980" y="6918"/>
                  <a:pt x="4980" y="6924"/>
                  <a:pt x="4980" y="6930"/>
                </a:cubicBezTo>
                <a:cubicBezTo>
                  <a:pt x="4980" y="6942"/>
                  <a:pt x="4980" y="6948"/>
                  <a:pt x="4980" y="6960"/>
                </a:cubicBezTo>
                <a:cubicBezTo>
                  <a:pt x="4980" y="6960"/>
                  <a:pt x="4980" y="6966"/>
                  <a:pt x="4980" y="6972"/>
                </a:cubicBezTo>
                <a:cubicBezTo>
                  <a:pt x="4980" y="6978"/>
                  <a:pt x="4980" y="6978"/>
                  <a:pt x="4980" y="6984"/>
                </a:cubicBezTo>
                <a:cubicBezTo>
                  <a:pt x="4986" y="6989"/>
                  <a:pt x="4992" y="6989"/>
                  <a:pt x="4992" y="6989"/>
                </a:cubicBezTo>
                <a:cubicBezTo>
                  <a:pt x="4998" y="7001"/>
                  <a:pt x="4998" y="7007"/>
                  <a:pt x="5004" y="7013"/>
                </a:cubicBezTo>
                <a:cubicBezTo>
                  <a:pt x="5010" y="7019"/>
                  <a:pt x="5010" y="7019"/>
                  <a:pt x="5010" y="7025"/>
                </a:cubicBezTo>
                <a:cubicBezTo>
                  <a:pt x="5016" y="7031"/>
                  <a:pt x="5016" y="7031"/>
                  <a:pt x="5022" y="7037"/>
                </a:cubicBezTo>
                <a:cubicBezTo>
                  <a:pt x="5028" y="7037"/>
                  <a:pt x="5028" y="7037"/>
                  <a:pt x="5034" y="7037"/>
                </a:cubicBezTo>
                <a:cubicBezTo>
                  <a:pt x="5040" y="7043"/>
                  <a:pt x="5046" y="7043"/>
                  <a:pt x="5046" y="7049"/>
                </a:cubicBezTo>
                <a:cubicBezTo>
                  <a:pt x="5052" y="7049"/>
                  <a:pt x="5052" y="7055"/>
                  <a:pt x="5057" y="7055"/>
                </a:cubicBezTo>
                <a:cubicBezTo>
                  <a:pt x="5063" y="7055"/>
                  <a:pt x="5069" y="7061"/>
                  <a:pt x="5069" y="7061"/>
                </a:cubicBezTo>
                <a:cubicBezTo>
                  <a:pt x="5081" y="7061"/>
                  <a:pt x="5087" y="7061"/>
                  <a:pt x="5093" y="7061"/>
                </a:cubicBezTo>
                <a:cubicBezTo>
                  <a:pt x="5099" y="7061"/>
                  <a:pt x="5099" y="7066"/>
                  <a:pt x="5105" y="7066"/>
                </a:cubicBezTo>
                <a:cubicBezTo>
                  <a:pt x="5111" y="7072"/>
                  <a:pt x="5111" y="7078"/>
                  <a:pt x="5117" y="7078"/>
                </a:cubicBezTo>
                <a:cubicBezTo>
                  <a:pt x="5123" y="7084"/>
                  <a:pt x="5123" y="7090"/>
                  <a:pt x="5123" y="7090"/>
                </a:cubicBezTo>
                <a:cubicBezTo>
                  <a:pt x="5129" y="7096"/>
                  <a:pt x="5135" y="7096"/>
                  <a:pt x="5135" y="7096"/>
                </a:cubicBezTo>
                <a:cubicBezTo>
                  <a:pt x="5140" y="7102"/>
                  <a:pt x="5146" y="7102"/>
                  <a:pt x="5146" y="7108"/>
                </a:cubicBezTo>
                <a:cubicBezTo>
                  <a:pt x="5158" y="7114"/>
                  <a:pt x="5158" y="7120"/>
                  <a:pt x="5170" y="7120"/>
                </a:cubicBezTo>
                <a:cubicBezTo>
                  <a:pt x="5176" y="7126"/>
                  <a:pt x="5188" y="7126"/>
                  <a:pt x="5194" y="7132"/>
                </a:cubicBezTo>
                <a:cubicBezTo>
                  <a:pt x="5200" y="7132"/>
                  <a:pt x="5200" y="7138"/>
                  <a:pt x="5206" y="7138"/>
                </a:cubicBezTo>
                <a:cubicBezTo>
                  <a:pt x="5218" y="7144"/>
                  <a:pt x="5224" y="7144"/>
                  <a:pt x="5229" y="7155"/>
                </a:cubicBezTo>
                <a:cubicBezTo>
                  <a:pt x="5235" y="7155"/>
                  <a:pt x="5235" y="7161"/>
                  <a:pt x="5235" y="7167"/>
                </a:cubicBezTo>
                <a:cubicBezTo>
                  <a:pt x="5241" y="7173"/>
                  <a:pt x="5247" y="7173"/>
                  <a:pt x="5247" y="7179"/>
                </a:cubicBezTo>
                <a:cubicBezTo>
                  <a:pt x="5253" y="7185"/>
                  <a:pt x="5259" y="7191"/>
                  <a:pt x="5265" y="7197"/>
                </a:cubicBezTo>
                <a:cubicBezTo>
                  <a:pt x="5271" y="7203"/>
                  <a:pt x="5271" y="7209"/>
                  <a:pt x="5277" y="7209"/>
                </a:cubicBezTo>
                <a:cubicBezTo>
                  <a:pt x="5283" y="7209"/>
                  <a:pt x="5283" y="7209"/>
                  <a:pt x="5289" y="7209"/>
                </a:cubicBezTo>
                <a:cubicBezTo>
                  <a:pt x="5295" y="7209"/>
                  <a:pt x="5301" y="7209"/>
                  <a:pt x="5312" y="7209"/>
                </a:cubicBezTo>
                <a:cubicBezTo>
                  <a:pt x="5312" y="7327"/>
                  <a:pt x="5312" y="7327"/>
                  <a:pt x="5312" y="7327"/>
                </a:cubicBezTo>
                <a:cubicBezTo>
                  <a:pt x="5312" y="7339"/>
                  <a:pt x="5306" y="7345"/>
                  <a:pt x="5306" y="7351"/>
                </a:cubicBezTo>
                <a:cubicBezTo>
                  <a:pt x="5306" y="7363"/>
                  <a:pt x="5306" y="7363"/>
                  <a:pt x="5306" y="7369"/>
                </a:cubicBezTo>
                <a:cubicBezTo>
                  <a:pt x="5306" y="7375"/>
                  <a:pt x="5306" y="7375"/>
                  <a:pt x="5306" y="7375"/>
                </a:cubicBezTo>
                <a:cubicBezTo>
                  <a:pt x="5306" y="7387"/>
                  <a:pt x="5306" y="7387"/>
                  <a:pt x="5306" y="7387"/>
                </a:cubicBezTo>
                <a:cubicBezTo>
                  <a:pt x="5306" y="7398"/>
                  <a:pt x="5312" y="7405"/>
                  <a:pt x="5312" y="7416"/>
                </a:cubicBezTo>
                <a:cubicBezTo>
                  <a:pt x="5312" y="7422"/>
                  <a:pt x="5312" y="7422"/>
                  <a:pt x="5312" y="7422"/>
                </a:cubicBezTo>
                <a:cubicBezTo>
                  <a:pt x="5312" y="7428"/>
                  <a:pt x="5306" y="7428"/>
                  <a:pt x="5306" y="7434"/>
                </a:cubicBezTo>
                <a:cubicBezTo>
                  <a:pt x="5306" y="7440"/>
                  <a:pt x="5306" y="7440"/>
                  <a:pt x="5306" y="7446"/>
                </a:cubicBezTo>
                <a:cubicBezTo>
                  <a:pt x="5306" y="7452"/>
                  <a:pt x="5301" y="7452"/>
                  <a:pt x="5301" y="7458"/>
                </a:cubicBezTo>
                <a:cubicBezTo>
                  <a:pt x="5301" y="7464"/>
                  <a:pt x="5301" y="7470"/>
                  <a:pt x="5301" y="7476"/>
                </a:cubicBezTo>
                <a:cubicBezTo>
                  <a:pt x="5301" y="7476"/>
                  <a:pt x="5301" y="7476"/>
                  <a:pt x="5301" y="7482"/>
                </a:cubicBezTo>
                <a:cubicBezTo>
                  <a:pt x="5301" y="7493"/>
                  <a:pt x="5301" y="7493"/>
                  <a:pt x="5301" y="7493"/>
                </a:cubicBezTo>
                <a:cubicBezTo>
                  <a:pt x="5301" y="7499"/>
                  <a:pt x="5306" y="7499"/>
                  <a:pt x="5306" y="7505"/>
                </a:cubicBezTo>
                <a:cubicBezTo>
                  <a:pt x="5306" y="7511"/>
                  <a:pt x="5306" y="7517"/>
                  <a:pt x="5306" y="7523"/>
                </a:cubicBezTo>
                <a:cubicBezTo>
                  <a:pt x="5306" y="7529"/>
                  <a:pt x="5306" y="7529"/>
                  <a:pt x="5306" y="7529"/>
                </a:cubicBezTo>
                <a:cubicBezTo>
                  <a:pt x="5306" y="7541"/>
                  <a:pt x="5306" y="7541"/>
                  <a:pt x="5306" y="7541"/>
                </a:cubicBezTo>
                <a:cubicBezTo>
                  <a:pt x="5306" y="7547"/>
                  <a:pt x="5295" y="7547"/>
                  <a:pt x="5295" y="7553"/>
                </a:cubicBezTo>
                <a:cubicBezTo>
                  <a:pt x="5295" y="7564"/>
                  <a:pt x="5295" y="7571"/>
                  <a:pt x="5295" y="7576"/>
                </a:cubicBezTo>
                <a:cubicBezTo>
                  <a:pt x="5301" y="7582"/>
                  <a:pt x="5306" y="7588"/>
                  <a:pt x="5306" y="7594"/>
                </a:cubicBezTo>
                <a:cubicBezTo>
                  <a:pt x="5306" y="7606"/>
                  <a:pt x="5306" y="7606"/>
                  <a:pt x="5306" y="7606"/>
                </a:cubicBezTo>
                <a:cubicBezTo>
                  <a:pt x="5306" y="7618"/>
                  <a:pt x="5306" y="7618"/>
                  <a:pt x="5306" y="7618"/>
                </a:cubicBezTo>
                <a:cubicBezTo>
                  <a:pt x="5306" y="7618"/>
                  <a:pt x="5301" y="7624"/>
                  <a:pt x="5301" y="7630"/>
                </a:cubicBezTo>
                <a:cubicBezTo>
                  <a:pt x="5301" y="7630"/>
                  <a:pt x="5301" y="7636"/>
                  <a:pt x="5301" y="7642"/>
                </a:cubicBezTo>
                <a:cubicBezTo>
                  <a:pt x="5301" y="7642"/>
                  <a:pt x="5295" y="7648"/>
                  <a:pt x="5295" y="7653"/>
                </a:cubicBezTo>
                <a:cubicBezTo>
                  <a:pt x="5295" y="7653"/>
                  <a:pt x="5295" y="7659"/>
                  <a:pt x="5289" y="7659"/>
                </a:cubicBezTo>
                <a:cubicBezTo>
                  <a:pt x="5289" y="7665"/>
                  <a:pt x="5289" y="7671"/>
                  <a:pt x="5283" y="7677"/>
                </a:cubicBezTo>
                <a:cubicBezTo>
                  <a:pt x="5283" y="7689"/>
                  <a:pt x="5277" y="7695"/>
                  <a:pt x="5271" y="7707"/>
                </a:cubicBezTo>
                <a:cubicBezTo>
                  <a:pt x="5271" y="7707"/>
                  <a:pt x="5265" y="7713"/>
                  <a:pt x="5265" y="7719"/>
                </a:cubicBezTo>
                <a:cubicBezTo>
                  <a:pt x="5265" y="7725"/>
                  <a:pt x="5265" y="7730"/>
                  <a:pt x="5265" y="7742"/>
                </a:cubicBezTo>
                <a:cubicBezTo>
                  <a:pt x="5265" y="7742"/>
                  <a:pt x="5265" y="7742"/>
                  <a:pt x="5265" y="7748"/>
                </a:cubicBezTo>
                <a:cubicBezTo>
                  <a:pt x="5265" y="7760"/>
                  <a:pt x="5265" y="7766"/>
                  <a:pt x="5265" y="7778"/>
                </a:cubicBezTo>
                <a:cubicBezTo>
                  <a:pt x="5265" y="7778"/>
                  <a:pt x="5265" y="7784"/>
                  <a:pt x="5265" y="7790"/>
                </a:cubicBezTo>
                <a:cubicBezTo>
                  <a:pt x="5265" y="7790"/>
                  <a:pt x="5265" y="7796"/>
                  <a:pt x="5265" y="7802"/>
                </a:cubicBezTo>
                <a:cubicBezTo>
                  <a:pt x="5265" y="7808"/>
                  <a:pt x="5265" y="7808"/>
                  <a:pt x="5265" y="7814"/>
                </a:cubicBezTo>
                <a:cubicBezTo>
                  <a:pt x="5265" y="7819"/>
                  <a:pt x="5265" y="7825"/>
                  <a:pt x="5265" y="7825"/>
                </a:cubicBezTo>
                <a:cubicBezTo>
                  <a:pt x="5265" y="7831"/>
                  <a:pt x="5259" y="7837"/>
                  <a:pt x="5259" y="7843"/>
                </a:cubicBezTo>
                <a:cubicBezTo>
                  <a:pt x="5253" y="7843"/>
                  <a:pt x="5253" y="7849"/>
                  <a:pt x="5253" y="7855"/>
                </a:cubicBezTo>
                <a:cubicBezTo>
                  <a:pt x="5253" y="7861"/>
                  <a:pt x="5247" y="7861"/>
                  <a:pt x="5247" y="7867"/>
                </a:cubicBezTo>
                <a:cubicBezTo>
                  <a:pt x="5241" y="7873"/>
                  <a:pt x="5235" y="7873"/>
                  <a:pt x="5235" y="7879"/>
                </a:cubicBezTo>
                <a:cubicBezTo>
                  <a:pt x="5224" y="7891"/>
                  <a:pt x="5218" y="7896"/>
                  <a:pt x="5218" y="7914"/>
                </a:cubicBezTo>
                <a:cubicBezTo>
                  <a:pt x="5218" y="7920"/>
                  <a:pt x="5218" y="7920"/>
                  <a:pt x="5218" y="7920"/>
                </a:cubicBezTo>
                <a:cubicBezTo>
                  <a:pt x="5218" y="7920"/>
                  <a:pt x="5218" y="7926"/>
                  <a:pt x="5218" y="7932"/>
                </a:cubicBezTo>
                <a:cubicBezTo>
                  <a:pt x="5218" y="7932"/>
                  <a:pt x="5218" y="7938"/>
                  <a:pt x="5218" y="7944"/>
                </a:cubicBezTo>
                <a:cubicBezTo>
                  <a:pt x="5224" y="7944"/>
                  <a:pt x="5224" y="7950"/>
                  <a:pt x="5224" y="7956"/>
                </a:cubicBezTo>
                <a:cubicBezTo>
                  <a:pt x="5229" y="7956"/>
                  <a:pt x="5229" y="7962"/>
                  <a:pt x="5235" y="7962"/>
                </a:cubicBezTo>
                <a:cubicBezTo>
                  <a:pt x="5241" y="7980"/>
                  <a:pt x="5247" y="7991"/>
                  <a:pt x="5247" y="8009"/>
                </a:cubicBezTo>
                <a:cubicBezTo>
                  <a:pt x="5247" y="8027"/>
                  <a:pt x="5241" y="8039"/>
                  <a:pt x="5241" y="8057"/>
                </a:cubicBezTo>
                <a:cubicBezTo>
                  <a:pt x="5241" y="8057"/>
                  <a:pt x="5235" y="8062"/>
                  <a:pt x="5235" y="8069"/>
                </a:cubicBezTo>
                <a:cubicBezTo>
                  <a:pt x="5235" y="8080"/>
                  <a:pt x="5235" y="8086"/>
                  <a:pt x="5235" y="8104"/>
                </a:cubicBezTo>
                <a:cubicBezTo>
                  <a:pt x="5235" y="8110"/>
                  <a:pt x="5229" y="8116"/>
                  <a:pt x="5229" y="8128"/>
                </a:cubicBezTo>
                <a:cubicBezTo>
                  <a:pt x="5229" y="8134"/>
                  <a:pt x="5229" y="8134"/>
                  <a:pt x="5224" y="8140"/>
                </a:cubicBezTo>
                <a:cubicBezTo>
                  <a:pt x="5224" y="8146"/>
                  <a:pt x="5218" y="8146"/>
                  <a:pt x="5212" y="8151"/>
                </a:cubicBezTo>
                <a:cubicBezTo>
                  <a:pt x="5212" y="8157"/>
                  <a:pt x="5218" y="8157"/>
                  <a:pt x="5212" y="8163"/>
                </a:cubicBezTo>
                <a:cubicBezTo>
                  <a:pt x="5212" y="8169"/>
                  <a:pt x="5212" y="8169"/>
                  <a:pt x="5206" y="8175"/>
                </a:cubicBezTo>
                <a:cubicBezTo>
                  <a:pt x="5206" y="8181"/>
                  <a:pt x="5200" y="8181"/>
                  <a:pt x="5200" y="8187"/>
                </a:cubicBezTo>
                <a:cubicBezTo>
                  <a:pt x="5194" y="8193"/>
                  <a:pt x="5194" y="8193"/>
                  <a:pt x="5188" y="8199"/>
                </a:cubicBezTo>
                <a:lnTo>
                  <a:pt x="5182" y="8205"/>
                </a:lnTo>
                <a:cubicBezTo>
                  <a:pt x="5182" y="8229"/>
                  <a:pt x="5182" y="8229"/>
                  <a:pt x="5182" y="8229"/>
                </a:cubicBezTo>
                <a:cubicBezTo>
                  <a:pt x="5182" y="8235"/>
                  <a:pt x="5182" y="8240"/>
                  <a:pt x="5182" y="8246"/>
                </a:cubicBezTo>
                <a:cubicBezTo>
                  <a:pt x="5182" y="8252"/>
                  <a:pt x="5182" y="8252"/>
                  <a:pt x="5182" y="8264"/>
                </a:cubicBezTo>
                <a:lnTo>
                  <a:pt x="5182" y="8270"/>
                </a:lnTo>
                <a:cubicBezTo>
                  <a:pt x="5182" y="8276"/>
                  <a:pt x="5182" y="8276"/>
                  <a:pt x="5182" y="8282"/>
                </a:cubicBezTo>
                <a:cubicBezTo>
                  <a:pt x="5182" y="8288"/>
                  <a:pt x="5176" y="8288"/>
                  <a:pt x="5176" y="8294"/>
                </a:cubicBezTo>
                <a:cubicBezTo>
                  <a:pt x="5170" y="8300"/>
                  <a:pt x="5170" y="8300"/>
                  <a:pt x="5170" y="8306"/>
                </a:cubicBezTo>
                <a:cubicBezTo>
                  <a:pt x="5164" y="8312"/>
                  <a:pt x="5158" y="8312"/>
                  <a:pt x="5158" y="8317"/>
                </a:cubicBezTo>
                <a:cubicBezTo>
                  <a:pt x="5152" y="8323"/>
                  <a:pt x="5152" y="8323"/>
                  <a:pt x="5152" y="8329"/>
                </a:cubicBezTo>
                <a:cubicBezTo>
                  <a:pt x="5152" y="8335"/>
                  <a:pt x="5140" y="8341"/>
                  <a:pt x="5135" y="8347"/>
                </a:cubicBezTo>
                <a:cubicBezTo>
                  <a:pt x="5135" y="8347"/>
                  <a:pt x="5129" y="8347"/>
                  <a:pt x="5123" y="8353"/>
                </a:cubicBezTo>
                <a:cubicBezTo>
                  <a:pt x="5123" y="8359"/>
                  <a:pt x="5123" y="8359"/>
                  <a:pt x="5117" y="8365"/>
                </a:cubicBezTo>
                <a:cubicBezTo>
                  <a:pt x="5117" y="8365"/>
                  <a:pt x="5117" y="8371"/>
                  <a:pt x="5117" y="8377"/>
                </a:cubicBezTo>
                <a:cubicBezTo>
                  <a:pt x="5117" y="8383"/>
                  <a:pt x="5129" y="8383"/>
                  <a:pt x="5129" y="8389"/>
                </a:cubicBezTo>
                <a:cubicBezTo>
                  <a:pt x="5129" y="8389"/>
                  <a:pt x="5129" y="8395"/>
                  <a:pt x="5129" y="8401"/>
                </a:cubicBezTo>
                <a:cubicBezTo>
                  <a:pt x="5129" y="8406"/>
                  <a:pt x="5135" y="8412"/>
                  <a:pt x="5135" y="8424"/>
                </a:cubicBezTo>
                <a:lnTo>
                  <a:pt x="5135" y="8430"/>
                </a:lnTo>
                <a:cubicBezTo>
                  <a:pt x="5135" y="8436"/>
                  <a:pt x="5140" y="8442"/>
                  <a:pt x="5140" y="8442"/>
                </a:cubicBezTo>
                <a:cubicBezTo>
                  <a:pt x="5140" y="8454"/>
                  <a:pt x="5140" y="8460"/>
                  <a:pt x="5140" y="8466"/>
                </a:cubicBezTo>
                <a:cubicBezTo>
                  <a:pt x="5140" y="8489"/>
                  <a:pt x="5140" y="8501"/>
                  <a:pt x="5129" y="8513"/>
                </a:cubicBezTo>
                <a:cubicBezTo>
                  <a:pt x="5129" y="8519"/>
                  <a:pt x="5123" y="8525"/>
                  <a:pt x="5123" y="8525"/>
                </a:cubicBezTo>
                <a:cubicBezTo>
                  <a:pt x="5117" y="8531"/>
                  <a:pt x="5111" y="8531"/>
                  <a:pt x="5111" y="8537"/>
                </a:cubicBezTo>
                <a:cubicBezTo>
                  <a:pt x="5105" y="8543"/>
                  <a:pt x="5111" y="8549"/>
                  <a:pt x="5111" y="8561"/>
                </a:cubicBezTo>
                <a:cubicBezTo>
                  <a:pt x="5111" y="8561"/>
                  <a:pt x="5105" y="8567"/>
                  <a:pt x="5111" y="8572"/>
                </a:cubicBezTo>
                <a:lnTo>
                  <a:pt x="5117" y="8578"/>
                </a:lnTo>
                <a:cubicBezTo>
                  <a:pt x="5123" y="8590"/>
                  <a:pt x="5123" y="8590"/>
                  <a:pt x="5123" y="8590"/>
                </a:cubicBezTo>
                <a:cubicBezTo>
                  <a:pt x="5129" y="8602"/>
                  <a:pt x="5135" y="8608"/>
                  <a:pt x="5135" y="8614"/>
                </a:cubicBezTo>
                <a:cubicBezTo>
                  <a:pt x="5135" y="8620"/>
                  <a:pt x="5129" y="8620"/>
                  <a:pt x="5129" y="8626"/>
                </a:cubicBezTo>
                <a:cubicBezTo>
                  <a:pt x="5123" y="8626"/>
                  <a:pt x="5117" y="8626"/>
                  <a:pt x="5111" y="8632"/>
                </a:cubicBezTo>
                <a:cubicBezTo>
                  <a:pt x="5105" y="8632"/>
                  <a:pt x="5099" y="8632"/>
                  <a:pt x="5099" y="8638"/>
                </a:cubicBezTo>
                <a:cubicBezTo>
                  <a:pt x="5093" y="8644"/>
                  <a:pt x="5093" y="8644"/>
                  <a:pt x="5093" y="8650"/>
                </a:cubicBezTo>
                <a:cubicBezTo>
                  <a:pt x="5093" y="8655"/>
                  <a:pt x="5093" y="8655"/>
                  <a:pt x="5093" y="8661"/>
                </a:cubicBezTo>
                <a:cubicBezTo>
                  <a:pt x="5087" y="8667"/>
                  <a:pt x="5081" y="8667"/>
                  <a:pt x="5081" y="8673"/>
                </a:cubicBezTo>
                <a:cubicBezTo>
                  <a:pt x="5081" y="8673"/>
                  <a:pt x="5081" y="8679"/>
                  <a:pt x="5081" y="8685"/>
                </a:cubicBezTo>
                <a:cubicBezTo>
                  <a:pt x="5075" y="8691"/>
                  <a:pt x="5075" y="8697"/>
                  <a:pt x="5075" y="8703"/>
                </a:cubicBezTo>
                <a:cubicBezTo>
                  <a:pt x="5075" y="8709"/>
                  <a:pt x="5075" y="8715"/>
                  <a:pt x="5081" y="8721"/>
                </a:cubicBezTo>
                <a:cubicBezTo>
                  <a:pt x="5087" y="8721"/>
                  <a:pt x="5093" y="8721"/>
                  <a:pt x="5093" y="8727"/>
                </a:cubicBezTo>
                <a:cubicBezTo>
                  <a:pt x="5099" y="8727"/>
                  <a:pt x="5099" y="8733"/>
                  <a:pt x="5105" y="8733"/>
                </a:cubicBezTo>
                <a:cubicBezTo>
                  <a:pt x="5140" y="8733"/>
                  <a:pt x="5140" y="8733"/>
                  <a:pt x="5140" y="8733"/>
                </a:cubicBezTo>
                <a:cubicBezTo>
                  <a:pt x="5152" y="8632"/>
                  <a:pt x="5152" y="8632"/>
                  <a:pt x="5152" y="8632"/>
                </a:cubicBezTo>
                <a:cubicBezTo>
                  <a:pt x="5194" y="8632"/>
                  <a:pt x="5194" y="8632"/>
                  <a:pt x="5194" y="8632"/>
                </a:cubicBezTo>
                <a:cubicBezTo>
                  <a:pt x="5194" y="8661"/>
                  <a:pt x="5194" y="8661"/>
                  <a:pt x="5194" y="8661"/>
                </a:cubicBezTo>
                <a:cubicBezTo>
                  <a:pt x="5188" y="8667"/>
                  <a:pt x="5188" y="8673"/>
                  <a:pt x="5188" y="8673"/>
                </a:cubicBezTo>
                <a:cubicBezTo>
                  <a:pt x="5182" y="8679"/>
                  <a:pt x="5176" y="8679"/>
                  <a:pt x="5176" y="8679"/>
                </a:cubicBezTo>
                <a:cubicBezTo>
                  <a:pt x="5170" y="8685"/>
                  <a:pt x="5170" y="8691"/>
                  <a:pt x="5164" y="8691"/>
                </a:cubicBezTo>
                <a:cubicBezTo>
                  <a:pt x="5164" y="8750"/>
                  <a:pt x="5164" y="8750"/>
                  <a:pt x="5164" y="8750"/>
                </a:cubicBezTo>
                <a:cubicBezTo>
                  <a:pt x="5164" y="8756"/>
                  <a:pt x="5158" y="8762"/>
                  <a:pt x="5158" y="8762"/>
                </a:cubicBezTo>
                <a:cubicBezTo>
                  <a:pt x="5152" y="8768"/>
                  <a:pt x="5146" y="8768"/>
                  <a:pt x="5146" y="8774"/>
                </a:cubicBezTo>
                <a:cubicBezTo>
                  <a:pt x="5140" y="8774"/>
                  <a:pt x="5140" y="8780"/>
                  <a:pt x="5140" y="8786"/>
                </a:cubicBezTo>
                <a:cubicBezTo>
                  <a:pt x="5140" y="8786"/>
                  <a:pt x="5140" y="8792"/>
                  <a:pt x="5140" y="8798"/>
                </a:cubicBezTo>
                <a:cubicBezTo>
                  <a:pt x="5140" y="8810"/>
                  <a:pt x="5146" y="8816"/>
                  <a:pt x="5146" y="8833"/>
                </a:cubicBezTo>
                <a:cubicBezTo>
                  <a:pt x="5146" y="8845"/>
                  <a:pt x="5146" y="8851"/>
                  <a:pt x="5146" y="8869"/>
                </a:cubicBezTo>
                <a:cubicBezTo>
                  <a:pt x="5146" y="8869"/>
                  <a:pt x="5140" y="8875"/>
                  <a:pt x="5140" y="8881"/>
                </a:cubicBezTo>
                <a:cubicBezTo>
                  <a:pt x="5129" y="8869"/>
                  <a:pt x="5129" y="8869"/>
                  <a:pt x="5129" y="8869"/>
                </a:cubicBezTo>
                <a:cubicBezTo>
                  <a:pt x="5123" y="8869"/>
                  <a:pt x="5123" y="8863"/>
                  <a:pt x="5117" y="8857"/>
                </a:cubicBezTo>
                <a:lnTo>
                  <a:pt x="5111" y="8857"/>
                </a:lnTo>
                <a:cubicBezTo>
                  <a:pt x="5105" y="8851"/>
                  <a:pt x="5111" y="8845"/>
                  <a:pt x="5111" y="8845"/>
                </a:cubicBezTo>
                <a:cubicBezTo>
                  <a:pt x="5111" y="8833"/>
                  <a:pt x="5111" y="8833"/>
                  <a:pt x="5111" y="8833"/>
                </a:cubicBezTo>
                <a:cubicBezTo>
                  <a:pt x="5111" y="8821"/>
                  <a:pt x="5105" y="8816"/>
                  <a:pt x="5105" y="8810"/>
                </a:cubicBezTo>
                <a:lnTo>
                  <a:pt x="5105" y="8816"/>
                </a:lnTo>
                <a:cubicBezTo>
                  <a:pt x="5099" y="8816"/>
                  <a:pt x="5093" y="8816"/>
                  <a:pt x="5087" y="8816"/>
                </a:cubicBezTo>
                <a:cubicBezTo>
                  <a:pt x="5087" y="8851"/>
                  <a:pt x="5087" y="8851"/>
                  <a:pt x="5087" y="8851"/>
                </a:cubicBezTo>
                <a:cubicBezTo>
                  <a:pt x="5093" y="8851"/>
                  <a:pt x="5099" y="8851"/>
                  <a:pt x="5099" y="8851"/>
                </a:cubicBezTo>
                <a:cubicBezTo>
                  <a:pt x="5105" y="8857"/>
                  <a:pt x="5105" y="8863"/>
                  <a:pt x="5105" y="8863"/>
                </a:cubicBezTo>
                <a:cubicBezTo>
                  <a:pt x="5111" y="8869"/>
                  <a:pt x="5117" y="8869"/>
                  <a:pt x="5117" y="8875"/>
                </a:cubicBezTo>
                <a:cubicBezTo>
                  <a:pt x="5117" y="8875"/>
                  <a:pt x="5123" y="8881"/>
                  <a:pt x="5123" y="8887"/>
                </a:cubicBezTo>
                <a:lnTo>
                  <a:pt x="5123" y="8893"/>
                </a:lnTo>
                <a:cubicBezTo>
                  <a:pt x="5123" y="8899"/>
                  <a:pt x="5123" y="8905"/>
                  <a:pt x="5123" y="8905"/>
                </a:cubicBezTo>
                <a:cubicBezTo>
                  <a:pt x="5129" y="8916"/>
                  <a:pt x="5123" y="8922"/>
                  <a:pt x="5123" y="8928"/>
                </a:cubicBezTo>
                <a:lnTo>
                  <a:pt x="5117" y="8922"/>
                </a:lnTo>
                <a:close/>
                <a:moveTo>
                  <a:pt x="5259" y="5241"/>
                </a:moveTo>
                <a:lnTo>
                  <a:pt x="5259" y="5241"/>
                </a:lnTo>
                <a:cubicBezTo>
                  <a:pt x="5271" y="5235"/>
                  <a:pt x="5271" y="5224"/>
                  <a:pt x="5283" y="5218"/>
                </a:cubicBezTo>
                <a:cubicBezTo>
                  <a:pt x="5289" y="5218"/>
                  <a:pt x="5301" y="5212"/>
                  <a:pt x="5306" y="5212"/>
                </a:cubicBezTo>
                <a:cubicBezTo>
                  <a:pt x="5312" y="5212"/>
                  <a:pt x="5318" y="5212"/>
                  <a:pt x="5330" y="5212"/>
                </a:cubicBezTo>
                <a:cubicBezTo>
                  <a:pt x="5336" y="5212"/>
                  <a:pt x="5342" y="5218"/>
                  <a:pt x="5348" y="5218"/>
                </a:cubicBezTo>
                <a:cubicBezTo>
                  <a:pt x="5360" y="5218"/>
                  <a:pt x="5366" y="5212"/>
                  <a:pt x="5372" y="5212"/>
                </a:cubicBezTo>
                <a:cubicBezTo>
                  <a:pt x="5390" y="5212"/>
                  <a:pt x="5401" y="5212"/>
                  <a:pt x="5419" y="5212"/>
                </a:cubicBezTo>
                <a:cubicBezTo>
                  <a:pt x="5437" y="5212"/>
                  <a:pt x="5449" y="5206"/>
                  <a:pt x="5467" y="5206"/>
                </a:cubicBezTo>
                <a:cubicBezTo>
                  <a:pt x="5472" y="5206"/>
                  <a:pt x="5479" y="5200"/>
                  <a:pt x="5490" y="5200"/>
                </a:cubicBezTo>
                <a:cubicBezTo>
                  <a:pt x="5496" y="5200"/>
                  <a:pt x="5502" y="5206"/>
                  <a:pt x="5508" y="5206"/>
                </a:cubicBezTo>
                <a:cubicBezTo>
                  <a:pt x="5526" y="5206"/>
                  <a:pt x="5538" y="5212"/>
                  <a:pt x="5556" y="5212"/>
                </a:cubicBezTo>
                <a:cubicBezTo>
                  <a:pt x="5579" y="5212"/>
                  <a:pt x="5579" y="5212"/>
                  <a:pt x="5579" y="5212"/>
                </a:cubicBezTo>
                <a:cubicBezTo>
                  <a:pt x="5591" y="5212"/>
                  <a:pt x="5591" y="5200"/>
                  <a:pt x="5603" y="5200"/>
                </a:cubicBezTo>
                <a:cubicBezTo>
                  <a:pt x="5597" y="5194"/>
                  <a:pt x="5585" y="5194"/>
                  <a:pt x="5579" y="5188"/>
                </a:cubicBezTo>
                <a:cubicBezTo>
                  <a:pt x="5573" y="5176"/>
                  <a:pt x="5579" y="5164"/>
                  <a:pt x="5579" y="5152"/>
                </a:cubicBezTo>
                <a:cubicBezTo>
                  <a:pt x="5550" y="5158"/>
                  <a:pt x="5538" y="5164"/>
                  <a:pt x="5508" y="5164"/>
                </a:cubicBezTo>
                <a:cubicBezTo>
                  <a:pt x="5490" y="5164"/>
                  <a:pt x="5490" y="5164"/>
                  <a:pt x="5490" y="5164"/>
                </a:cubicBezTo>
                <a:cubicBezTo>
                  <a:pt x="5472" y="5164"/>
                  <a:pt x="5467" y="5152"/>
                  <a:pt x="5455" y="5152"/>
                </a:cubicBezTo>
                <a:cubicBezTo>
                  <a:pt x="5443" y="5152"/>
                  <a:pt x="5443" y="5152"/>
                  <a:pt x="5443" y="5152"/>
                </a:cubicBezTo>
                <a:cubicBezTo>
                  <a:pt x="5431" y="5152"/>
                  <a:pt x="5431" y="5170"/>
                  <a:pt x="5419" y="5170"/>
                </a:cubicBezTo>
                <a:cubicBezTo>
                  <a:pt x="5413" y="5170"/>
                  <a:pt x="5407" y="5170"/>
                  <a:pt x="5395" y="5170"/>
                </a:cubicBezTo>
                <a:cubicBezTo>
                  <a:pt x="5390" y="5170"/>
                  <a:pt x="5378" y="5170"/>
                  <a:pt x="5372" y="5170"/>
                </a:cubicBezTo>
                <a:cubicBezTo>
                  <a:pt x="5366" y="5170"/>
                  <a:pt x="5360" y="5158"/>
                  <a:pt x="5348" y="5152"/>
                </a:cubicBezTo>
                <a:cubicBezTo>
                  <a:pt x="5342" y="5152"/>
                  <a:pt x="5336" y="5152"/>
                  <a:pt x="5330" y="5146"/>
                </a:cubicBezTo>
                <a:cubicBezTo>
                  <a:pt x="5318" y="5146"/>
                  <a:pt x="5312" y="5135"/>
                  <a:pt x="5306" y="5129"/>
                </a:cubicBezTo>
                <a:cubicBezTo>
                  <a:pt x="5289" y="5129"/>
                  <a:pt x="5277" y="5129"/>
                  <a:pt x="5259" y="5129"/>
                </a:cubicBezTo>
                <a:cubicBezTo>
                  <a:pt x="5241" y="5129"/>
                  <a:pt x="5229" y="5123"/>
                  <a:pt x="5212" y="5123"/>
                </a:cubicBezTo>
                <a:cubicBezTo>
                  <a:pt x="5194" y="5123"/>
                  <a:pt x="5188" y="5129"/>
                  <a:pt x="5170" y="5129"/>
                </a:cubicBezTo>
                <a:cubicBezTo>
                  <a:pt x="5170" y="5200"/>
                  <a:pt x="5170" y="5200"/>
                  <a:pt x="5170" y="5200"/>
                </a:cubicBezTo>
                <a:cubicBezTo>
                  <a:pt x="5176" y="5206"/>
                  <a:pt x="5182" y="5218"/>
                  <a:pt x="5188" y="5224"/>
                </a:cubicBezTo>
                <a:cubicBezTo>
                  <a:pt x="5200" y="5230"/>
                  <a:pt x="5206" y="5235"/>
                  <a:pt x="5212" y="5241"/>
                </a:cubicBezTo>
                <a:cubicBezTo>
                  <a:pt x="5235" y="5241"/>
                  <a:pt x="5235" y="5241"/>
                  <a:pt x="5235" y="5241"/>
                </a:cubicBezTo>
                <a:cubicBezTo>
                  <a:pt x="5247" y="5241"/>
                  <a:pt x="5253" y="5241"/>
                  <a:pt x="5259" y="5241"/>
                </a:cubicBezTo>
                <a:close/>
                <a:moveTo>
                  <a:pt x="4992" y="5224"/>
                </a:moveTo>
                <a:lnTo>
                  <a:pt x="4992" y="5224"/>
                </a:lnTo>
                <a:cubicBezTo>
                  <a:pt x="4986" y="5218"/>
                  <a:pt x="4992" y="5206"/>
                  <a:pt x="4986" y="5200"/>
                </a:cubicBezTo>
                <a:cubicBezTo>
                  <a:pt x="4980" y="5194"/>
                  <a:pt x="4969" y="5200"/>
                  <a:pt x="4963" y="5194"/>
                </a:cubicBezTo>
                <a:cubicBezTo>
                  <a:pt x="4957" y="5188"/>
                  <a:pt x="4951" y="5182"/>
                  <a:pt x="4939" y="5182"/>
                </a:cubicBezTo>
                <a:cubicBezTo>
                  <a:pt x="4874" y="5182"/>
                  <a:pt x="4874" y="5182"/>
                  <a:pt x="4874" y="5182"/>
                </a:cubicBezTo>
                <a:cubicBezTo>
                  <a:pt x="4880" y="5194"/>
                  <a:pt x="4880" y="5206"/>
                  <a:pt x="4891" y="5212"/>
                </a:cubicBezTo>
                <a:cubicBezTo>
                  <a:pt x="4903" y="5212"/>
                  <a:pt x="4909" y="5206"/>
                  <a:pt x="4915" y="5212"/>
                </a:cubicBezTo>
                <a:cubicBezTo>
                  <a:pt x="4927" y="5218"/>
                  <a:pt x="4933" y="5218"/>
                  <a:pt x="4939" y="5224"/>
                </a:cubicBezTo>
                <a:cubicBezTo>
                  <a:pt x="4945" y="5230"/>
                  <a:pt x="4939" y="5235"/>
                  <a:pt x="4945" y="5247"/>
                </a:cubicBezTo>
                <a:cubicBezTo>
                  <a:pt x="4951" y="5241"/>
                  <a:pt x="4963" y="5247"/>
                  <a:pt x="4969" y="5247"/>
                </a:cubicBezTo>
                <a:cubicBezTo>
                  <a:pt x="4980" y="5241"/>
                  <a:pt x="4980" y="5230"/>
                  <a:pt x="4992" y="5224"/>
                </a:cubicBezTo>
                <a:close/>
                <a:moveTo>
                  <a:pt x="5093" y="5093"/>
                </a:moveTo>
                <a:lnTo>
                  <a:pt x="5093" y="5093"/>
                </a:lnTo>
                <a:cubicBezTo>
                  <a:pt x="5081" y="5075"/>
                  <a:pt x="5069" y="5063"/>
                  <a:pt x="5052" y="5052"/>
                </a:cubicBezTo>
                <a:cubicBezTo>
                  <a:pt x="5034" y="5040"/>
                  <a:pt x="5028" y="5022"/>
                  <a:pt x="5004" y="5022"/>
                </a:cubicBezTo>
                <a:cubicBezTo>
                  <a:pt x="4980" y="5022"/>
                  <a:pt x="4980" y="5022"/>
                  <a:pt x="4980" y="5022"/>
                </a:cubicBezTo>
                <a:cubicBezTo>
                  <a:pt x="4957" y="5022"/>
                  <a:pt x="4951" y="5022"/>
                  <a:pt x="4927" y="5022"/>
                </a:cubicBezTo>
                <a:cubicBezTo>
                  <a:pt x="4921" y="5022"/>
                  <a:pt x="4915" y="5022"/>
                  <a:pt x="4903" y="5022"/>
                </a:cubicBezTo>
                <a:cubicBezTo>
                  <a:pt x="4897" y="5022"/>
                  <a:pt x="4891" y="5016"/>
                  <a:pt x="4880" y="5010"/>
                </a:cubicBezTo>
                <a:cubicBezTo>
                  <a:pt x="4874" y="5004"/>
                  <a:pt x="4874" y="4992"/>
                  <a:pt x="4868" y="4986"/>
                </a:cubicBezTo>
                <a:cubicBezTo>
                  <a:pt x="4856" y="4986"/>
                  <a:pt x="4850" y="4980"/>
                  <a:pt x="4844" y="4975"/>
                </a:cubicBezTo>
                <a:cubicBezTo>
                  <a:pt x="4826" y="4969"/>
                  <a:pt x="4814" y="4963"/>
                  <a:pt x="4797" y="4957"/>
                </a:cubicBezTo>
                <a:cubicBezTo>
                  <a:pt x="4773" y="4945"/>
                  <a:pt x="4773" y="4945"/>
                  <a:pt x="4773" y="4945"/>
                </a:cubicBezTo>
                <a:cubicBezTo>
                  <a:pt x="4767" y="4939"/>
                  <a:pt x="4767" y="4921"/>
                  <a:pt x="4755" y="4921"/>
                </a:cubicBezTo>
                <a:cubicBezTo>
                  <a:pt x="4743" y="4915"/>
                  <a:pt x="4731" y="4921"/>
                  <a:pt x="4720" y="4921"/>
                </a:cubicBezTo>
                <a:cubicBezTo>
                  <a:pt x="4708" y="4921"/>
                  <a:pt x="4696" y="4921"/>
                  <a:pt x="4684" y="4921"/>
                </a:cubicBezTo>
                <a:cubicBezTo>
                  <a:pt x="4672" y="4921"/>
                  <a:pt x="4672" y="4933"/>
                  <a:pt x="4660" y="4933"/>
                </a:cubicBezTo>
                <a:cubicBezTo>
                  <a:pt x="4648" y="4933"/>
                  <a:pt x="4648" y="4927"/>
                  <a:pt x="4636" y="4927"/>
                </a:cubicBezTo>
                <a:cubicBezTo>
                  <a:pt x="4589" y="4927"/>
                  <a:pt x="4589" y="4927"/>
                  <a:pt x="4589" y="4927"/>
                </a:cubicBezTo>
                <a:cubicBezTo>
                  <a:pt x="4577" y="4927"/>
                  <a:pt x="4571" y="4921"/>
                  <a:pt x="4565" y="4927"/>
                </a:cubicBezTo>
                <a:cubicBezTo>
                  <a:pt x="4554" y="4927"/>
                  <a:pt x="4547" y="4921"/>
                  <a:pt x="4542" y="4927"/>
                </a:cubicBezTo>
                <a:cubicBezTo>
                  <a:pt x="4530" y="4933"/>
                  <a:pt x="4524" y="4945"/>
                  <a:pt x="4524" y="4963"/>
                </a:cubicBezTo>
                <a:cubicBezTo>
                  <a:pt x="4524" y="4975"/>
                  <a:pt x="4536" y="4986"/>
                  <a:pt x="4547" y="4992"/>
                </a:cubicBezTo>
                <a:cubicBezTo>
                  <a:pt x="4559" y="5004"/>
                  <a:pt x="4577" y="5004"/>
                  <a:pt x="4595" y="5004"/>
                </a:cubicBezTo>
                <a:cubicBezTo>
                  <a:pt x="4607" y="5004"/>
                  <a:pt x="4613" y="5004"/>
                  <a:pt x="4619" y="5004"/>
                </a:cubicBezTo>
                <a:cubicBezTo>
                  <a:pt x="4636" y="4998"/>
                  <a:pt x="4648" y="4980"/>
                  <a:pt x="4666" y="4975"/>
                </a:cubicBezTo>
                <a:cubicBezTo>
                  <a:pt x="4672" y="4975"/>
                  <a:pt x="4678" y="4975"/>
                  <a:pt x="4690" y="4975"/>
                </a:cubicBezTo>
                <a:cubicBezTo>
                  <a:pt x="4720" y="4975"/>
                  <a:pt x="4737" y="4986"/>
                  <a:pt x="4755" y="5004"/>
                </a:cubicBezTo>
                <a:cubicBezTo>
                  <a:pt x="4767" y="5010"/>
                  <a:pt x="4761" y="5022"/>
                  <a:pt x="4767" y="5028"/>
                </a:cubicBezTo>
                <a:cubicBezTo>
                  <a:pt x="4773" y="5034"/>
                  <a:pt x="4785" y="5034"/>
                  <a:pt x="4791" y="5034"/>
                </a:cubicBezTo>
                <a:cubicBezTo>
                  <a:pt x="4802" y="5034"/>
                  <a:pt x="4802" y="5046"/>
                  <a:pt x="4814" y="5046"/>
                </a:cubicBezTo>
                <a:cubicBezTo>
                  <a:pt x="4826" y="5046"/>
                  <a:pt x="4832" y="5040"/>
                  <a:pt x="4844" y="5046"/>
                </a:cubicBezTo>
                <a:cubicBezTo>
                  <a:pt x="4856" y="5046"/>
                  <a:pt x="4856" y="5063"/>
                  <a:pt x="4868" y="5069"/>
                </a:cubicBezTo>
                <a:cubicBezTo>
                  <a:pt x="4880" y="5081"/>
                  <a:pt x="4897" y="5093"/>
                  <a:pt x="4915" y="5093"/>
                </a:cubicBezTo>
                <a:lnTo>
                  <a:pt x="5093" y="5093"/>
                </a:lnTo>
                <a:close/>
                <a:moveTo>
                  <a:pt x="7850" y="1998"/>
                </a:moveTo>
                <a:lnTo>
                  <a:pt x="7850" y="1998"/>
                </a:lnTo>
                <a:cubicBezTo>
                  <a:pt x="7862" y="1992"/>
                  <a:pt x="7862" y="1986"/>
                  <a:pt x="7874" y="1986"/>
                </a:cubicBezTo>
                <a:cubicBezTo>
                  <a:pt x="7880" y="1986"/>
                  <a:pt x="7892" y="1986"/>
                  <a:pt x="7897" y="1986"/>
                </a:cubicBezTo>
                <a:cubicBezTo>
                  <a:pt x="7903" y="1986"/>
                  <a:pt x="7909" y="1998"/>
                  <a:pt x="7915" y="2004"/>
                </a:cubicBezTo>
                <a:cubicBezTo>
                  <a:pt x="7921" y="2010"/>
                  <a:pt x="7933" y="2004"/>
                  <a:pt x="7939" y="2016"/>
                </a:cubicBezTo>
                <a:cubicBezTo>
                  <a:pt x="7945" y="2022"/>
                  <a:pt x="7933" y="2034"/>
                  <a:pt x="7939" y="2040"/>
                </a:cubicBezTo>
                <a:cubicBezTo>
                  <a:pt x="7927" y="2040"/>
                  <a:pt x="7921" y="2034"/>
                  <a:pt x="7915" y="2034"/>
                </a:cubicBezTo>
                <a:cubicBezTo>
                  <a:pt x="7886" y="2034"/>
                  <a:pt x="7874" y="2034"/>
                  <a:pt x="7844" y="2034"/>
                </a:cubicBezTo>
                <a:cubicBezTo>
                  <a:pt x="7838" y="2034"/>
                  <a:pt x="7832" y="2040"/>
                  <a:pt x="7820" y="2040"/>
                </a:cubicBezTo>
                <a:cubicBezTo>
                  <a:pt x="7826" y="2075"/>
                  <a:pt x="7826" y="2075"/>
                  <a:pt x="7826" y="2075"/>
                </a:cubicBezTo>
                <a:cubicBezTo>
                  <a:pt x="7838" y="2075"/>
                  <a:pt x="7844" y="2069"/>
                  <a:pt x="7850" y="2069"/>
                </a:cubicBezTo>
                <a:cubicBezTo>
                  <a:pt x="7897" y="2069"/>
                  <a:pt x="7897" y="2069"/>
                  <a:pt x="7897" y="2069"/>
                </a:cubicBezTo>
                <a:lnTo>
                  <a:pt x="7903" y="2075"/>
                </a:lnTo>
                <a:cubicBezTo>
                  <a:pt x="7903" y="2123"/>
                  <a:pt x="7903" y="2123"/>
                  <a:pt x="7903" y="2123"/>
                </a:cubicBezTo>
                <a:cubicBezTo>
                  <a:pt x="7915" y="2146"/>
                  <a:pt x="7915" y="2146"/>
                  <a:pt x="7915" y="2146"/>
                </a:cubicBezTo>
                <a:cubicBezTo>
                  <a:pt x="7939" y="2146"/>
                  <a:pt x="7939" y="2146"/>
                  <a:pt x="7939" y="2146"/>
                </a:cubicBezTo>
                <a:cubicBezTo>
                  <a:pt x="7945" y="2146"/>
                  <a:pt x="7951" y="2141"/>
                  <a:pt x="7957" y="2141"/>
                </a:cubicBezTo>
                <a:cubicBezTo>
                  <a:pt x="7975" y="2141"/>
                  <a:pt x="7986" y="2141"/>
                  <a:pt x="8004" y="2141"/>
                </a:cubicBezTo>
                <a:cubicBezTo>
                  <a:pt x="8028" y="2141"/>
                  <a:pt x="8028" y="2141"/>
                  <a:pt x="8028" y="2141"/>
                </a:cubicBezTo>
                <a:cubicBezTo>
                  <a:pt x="8034" y="2141"/>
                  <a:pt x="8046" y="2134"/>
                  <a:pt x="8052" y="2141"/>
                </a:cubicBezTo>
                <a:cubicBezTo>
                  <a:pt x="8064" y="2146"/>
                  <a:pt x="8058" y="2158"/>
                  <a:pt x="8069" y="2164"/>
                </a:cubicBezTo>
                <a:cubicBezTo>
                  <a:pt x="8075" y="2164"/>
                  <a:pt x="8081" y="2170"/>
                  <a:pt x="8093" y="2176"/>
                </a:cubicBezTo>
                <a:cubicBezTo>
                  <a:pt x="8105" y="2176"/>
                  <a:pt x="8111" y="2176"/>
                  <a:pt x="8123" y="2176"/>
                </a:cubicBezTo>
                <a:cubicBezTo>
                  <a:pt x="8141" y="2176"/>
                  <a:pt x="8147" y="2176"/>
                  <a:pt x="8158" y="2176"/>
                </a:cubicBezTo>
                <a:cubicBezTo>
                  <a:pt x="8170" y="2170"/>
                  <a:pt x="8176" y="2164"/>
                  <a:pt x="8182" y="2158"/>
                </a:cubicBezTo>
                <a:cubicBezTo>
                  <a:pt x="8194" y="2146"/>
                  <a:pt x="8188" y="2134"/>
                  <a:pt x="8200" y="2129"/>
                </a:cubicBezTo>
                <a:cubicBezTo>
                  <a:pt x="8206" y="2123"/>
                  <a:pt x="8212" y="2117"/>
                  <a:pt x="8224" y="2111"/>
                </a:cubicBezTo>
                <a:cubicBezTo>
                  <a:pt x="8230" y="2111"/>
                  <a:pt x="8235" y="2111"/>
                  <a:pt x="8247" y="2111"/>
                </a:cubicBezTo>
                <a:cubicBezTo>
                  <a:pt x="8259" y="2105"/>
                  <a:pt x="8259" y="2093"/>
                  <a:pt x="8265" y="2087"/>
                </a:cubicBezTo>
                <a:cubicBezTo>
                  <a:pt x="8283" y="2081"/>
                  <a:pt x="8295" y="2075"/>
                  <a:pt x="8313" y="2069"/>
                </a:cubicBezTo>
                <a:cubicBezTo>
                  <a:pt x="8342" y="2069"/>
                  <a:pt x="8366" y="2069"/>
                  <a:pt x="8402" y="2069"/>
                </a:cubicBezTo>
                <a:cubicBezTo>
                  <a:pt x="8402" y="2028"/>
                  <a:pt x="8402" y="2028"/>
                  <a:pt x="8402" y="2028"/>
                </a:cubicBezTo>
                <a:cubicBezTo>
                  <a:pt x="8396" y="2016"/>
                  <a:pt x="8396" y="2004"/>
                  <a:pt x="8390" y="2004"/>
                </a:cubicBezTo>
                <a:cubicBezTo>
                  <a:pt x="8366" y="1992"/>
                  <a:pt x="8366" y="1992"/>
                  <a:pt x="8366" y="1992"/>
                </a:cubicBezTo>
                <a:cubicBezTo>
                  <a:pt x="8360" y="1986"/>
                  <a:pt x="8348" y="1992"/>
                  <a:pt x="8342" y="1992"/>
                </a:cubicBezTo>
                <a:cubicBezTo>
                  <a:pt x="8342" y="1980"/>
                  <a:pt x="8342" y="1975"/>
                  <a:pt x="8342" y="1968"/>
                </a:cubicBezTo>
                <a:cubicBezTo>
                  <a:pt x="8342" y="1957"/>
                  <a:pt x="8354" y="1957"/>
                  <a:pt x="8354" y="1945"/>
                </a:cubicBezTo>
                <a:cubicBezTo>
                  <a:pt x="8354" y="1933"/>
                  <a:pt x="8348" y="1927"/>
                  <a:pt x="8348" y="1915"/>
                </a:cubicBezTo>
                <a:cubicBezTo>
                  <a:pt x="8295" y="1915"/>
                  <a:pt x="8295" y="1915"/>
                  <a:pt x="8295" y="1915"/>
                </a:cubicBezTo>
                <a:cubicBezTo>
                  <a:pt x="8283" y="1915"/>
                  <a:pt x="8277" y="1921"/>
                  <a:pt x="8265" y="1921"/>
                </a:cubicBezTo>
                <a:cubicBezTo>
                  <a:pt x="8259" y="1927"/>
                  <a:pt x="8253" y="1933"/>
                  <a:pt x="8247" y="1939"/>
                </a:cubicBezTo>
                <a:cubicBezTo>
                  <a:pt x="8235" y="1945"/>
                  <a:pt x="8230" y="1951"/>
                  <a:pt x="8218" y="1951"/>
                </a:cubicBezTo>
                <a:cubicBezTo>
                  <a:pt x="8212" y="1951"/>
                  <a:pt x="8212" y="1963"/>
                  <a:pt x="8206" y="1963"/>
                </a:cubicBezTo>
                <a:cubicBezTo>
                  <a:pt x="8194" y="1963"/>
                  <a:pt x="8188" y="1957"/>
                  <a:pt x="8182" y="1957"/>
                </a:cubicBezTo>
                <a:cubicBezTo>
                  <a:pt x="8164" y="1957"/>
                  <a:pt x="8152" y="1951"/>
                  <a:pt x="8135" y="1951"/>
                </a:cubicBezTo>
                <a:cubicBezTo>
                  <a:pt x="8117" y="1951"/>
                  <a:pt x="8105" y="1957"/>
                  <a:pt x="8093" y="1957"/>
                </a:cubicBezTo>
                <a:cubicBezTo>
                  <a:pt x="8069" y="1963"/>
                  <a:pt x="8064" y="1980"/>
                  <a:pt x="8040" y="1980"/>
                </a:cubicBezTo>
                <a:cubicBezTo>
                  <a:pt x="7992" y="1980"/>
                  <a:pt x="7992" y="1980"/>
                  <a:pt x="7992" y="1980"/>
                </a:cubicBezTo>
                <a:cubicBezTo>
                  <a:pt x="7992" y="1957"/>
                  <a:pt x="7992" y="1957"/>
                  <a:pt x="7992" y="1957"/>
                </a:cubicBezTo>
                <a:cubicBezTo>
                  <a:pt x="7992" y="1933"/>
                  <a:pt x="7992" y="1933"/>
                  <a:pt x="7992" y="1933"/>
                </a:cubicBezTo>
                <a:cubicBezTo>
                  <a:pt x="7992" y="1921"/>
                  <a:pt x="7980" y="1921"/>
                  <a:pt x="7975" y="1909"/>
                </a:cubicBezTo>
                <a:cubicBezTo>
                  <a:pt x="7957" y="1915"/>
                  <a:pt x="7957" y="1915"/>
                  <a:pt x="7957" y="1915"/>
                </a:cubicBezTo>
                <a:cubicBezTo>
                  <a:pt x="7957" y="1939"/>
                  <a:pt x="7957" y="1939"/>
                  <a:pt x="7957" y="1939"/>
                </a:cubicBezTo>
                <a:cubicBezTo>
                  <a:pt x="7939" y="1933"/>
                  <a:pt x="7933" y="1927"/>
                  <a:pt x="7921" y="1927"/>
                </a:cubicBezTo>
                <a:cubicBezTo>
                  <a:pt x="7909" y="1927"/>
                  <a:pt x="7897" y="1933"/>
                  <a:pt x="7886" y="1933"/>
                </a:cubicBezTo>
                <a:cubicBezTo>
                  <a:pt x="7880" y="1933"/>
                  <a:pt x="7868" y="1933"/>
                  <a:pt x="7862" y="1933"/>
                </a:cubicBezTo>
                <a:cubicBezTo>
                  <a:pt x="7856" y="1939"/>
                  <a:pt x="7844" y="1939"/>
                  <a:pt x="7838" y="1945"/>
                </a:cubicBezTo>
                <a:cubicBezTo>
                  <a:pt x="7832" y="1951"/>
                  <a:pt x="7820" y="1957"/>
                  <a:pt x="7820" y="1968"/>
                </a:cubicBezTo>
                <a:cubicBezTo>
                  <a:pt x="7820" y="1980"/>
                  <a:pt x="7826" y="1986"/>
                  <a:pt x="7826" y="1998"/>
                </a:cubicBezTo>
                <a:cubicBezTo>
                  <a:pt x="7838" y="1992"/>
                  <a:pt x="7844" y="1998"/>
                  <a:pt x="7850" y="1998"/>
                </a:cubicBezTo>
                <a:close/>
                <a:moveTo>
                  <a:pt x="6095" y="3137"/>
                </a:moveTo>
                <a:lnTo>
                  <a:pt x="6095" y="3137"/>
                </a:lnTo>
                <a:cubicBezTo>
                  <a:pt x="6083" y="3142"/>
                  <a:pt x="6077" y="3142"/>
                  <a:pt x="6071" y="3148"/>
                </a:cubicBezTo>
                <a:cubicBezTo>
                  <a:pt x="6065" y="3154"/>
                  <a:pt x="6071" y="3166"/>
                  <a:pt x="6071" y="3172"/>
                </a:cubicBezTo>
                <a:cubicBezTo>
                  <a:pt x="6065" y="3184"/>
                  <a:pt x="6065" y="3190"/>
                  <a:pt x="6065" y="3202"/>
                </a:cubicBezTo>
                <a:cubicBezTo>
                  <a:pt x="6065" y="3214"/>
                  <a:pt x="6054" y="3214"/>
                  <a:pt x="6048" y="3225"/>
                </a:cubicBezTo>
                <a:cubicBezTo>
                  <a:pt x="6042" y="3231"/>
                  <a:pt x="6036" y="3237"/>
                  <a:pt x="6030" y="3249"/>
                </a:cubicBezTo>
                <a:cubicBezTo>
                  <a:pt x="6018" y="3261"/>
                  <a:pt x="6006" y="3279"/>
                  <a:pt x="5988" y="3291"/>
                </a:cubicBezTo>
                <a:cubicBezTo>
                  <a:pt x="5965" y="3314"/>
                  <a:pt x="5947" y="3332"/>
                  <a:pt x="5947" y="3368"/>
                </a:cubicBezTo>
                <a:cubicBezTo>
                  <a:pt x="5947" y="3380"/>
                  <a:pt x="5953" y="3386"/>
                  <a:pt x="5953" y="3397"/>
                </a:cubicBezTo>
                <a:cubicBezTo>
                  <a:pt x="6113" y="3397"/>
                  <a:pt x="6113" y="3397"/>
                  <a:pt x="6113" y="3397"/>
                </a:cubicBezTo>
                <a:cubicBezTo>
                  <a:pt x="6136" y="3397"/>
                  <a:pt x="6148" y="3415"/>
                  <a:pt x="6160" y="3427"/>
                </a:cubicBezTo>
                <a:cubicBezTo>
                  <a:pt x="6178" y="3445"/>
                  <a:pt x="6184" y="3457"/>
                  <a:pt x="6208" y="3463"/>
                </a:cubicBezTo>
                <a:cubicBezTo>
                  <a:pt x="6214" y="3457"/>
                  <a:pt x="6225" y="3457"/>
                  <a:pt x="6231" y="3445"/>
                </a:cubicBezTo>
                <a:cubicBezTo>
                  <a:pt x="6231" y="3433"/>
                  <a:pt x="6231" y="3415"/>
                  <a:pt x="6231" y="3403"/>
                </a:cubicBezTo>
                <a:cubicBezTo>
                  <a:pt x="6231" y="3391"/>
                  <a:pt x="6225" y="3386"/>
                  <a:pt x="6225" y="3380"/>
                </a:cubicBezTo>
                <a:cubicBezTo>
                  <a:pt x="6225" y="3356"/>
                  <a:pt x="6237" y="3350"/>
                  <a:pt x="6249" y="3332"/>
                </a:cubicBezTo>
                <a:cubicBezTo>
                  <a:pt x="6243" y="3309"/>
                  <a:pt x="6243" y="3309"/>
                  <a:pt x="6243" y="3309"/>
                </a:cubicBezTo>
                <a:cubicBezTo>
                  <a:pt x="6231" y="3309"/>
                  <a:pt x="6225" y="3314"/>
                  <a:pt x="6220" y="3309"/>
                </a:cubicBezTo>
                <a:cubicBezTo>
                  <a:pt x="6202" y="3303"/>
                  <a:pt x="6190" y="3291"/>
                  <a:pt x="6172" y="3279"/>
                </a:cubicBezTo>
                <a:cubicBezTo>
                  <a:pt x="6160" y="3273"/>
                  <a:pt x="6160" y="3261"/>
                  <a:pt x="6148" y="3261"/>
                </a:cubicBezTo>
                <a:cubicBezTo>
                  <a:pt x="6143" y="3255"/>
                  <a:pt x="6136" y="3255"/>
                  <a:pt x="6125" y="3255"/>
                </a:cubicBezTo>
                <a:cubicBezTo>
                  <a:pt x="6119" y="3249"/>
                  <a:pt x="6113" y="3255"/>
                  <a:pt x="6107" y="3255"/>
                </a:cubicBezTo>
                <a:cubicBezTo>
                  <a:pt x="6095" y="3249"/>
                  <a:pt x="6089" y="3243"/>
                  <a:pt x="6083" y="3243"/>
                </a:cubicBezTo>
                <a:cubicBezTo>
                  <a:pt x="6089" y="3225"/>
                  <a:pt x="6089" y="3208"/>
                  <a:pt x="6101" y="3196"/>
                </a:cubicBezTo>
                <a:cubicBezTo>
                  <a:pt x="6101" y="3190"/>
                  <a:pt x="6119" y="3190"/>
                  <a:pt x="6119" y="3184"/>
                </a:cubicBezTo>
                <a:cubicBezTo>
                  <a:pt x="6125" y="3178"/>
                  <a:pt x="6125" y="3172"/>
                  <a:pt x="6125" y="3160"/>
                </a:cubicBezTo>
                <a:cubicBezTo>
                  <a:pt x="6125" y="3148"/>
                  <a:pt x="6119" y="3148"/>
                  <a:pt x="6113" y="3137"/>
                </a:cubicBezTo>
                <a:cubicBezTo>
                  <a:pt x="6107" y="3142"/>
                  <a:pt x="6101" y="3137"/>
                  <a:pt x="6095" y="3137"/>
                </a:cubicBezTo>
                <a:close/>
                <a:moveTo>
                  <a:pt x="5787" y="3261"/>
                </a:moveTo>
                <a:lnTo>
                  <a:pt x="5787" y="3261"/>
                </a:lnTo>
                <a:cubicBezTo>
                  <a:pt x="5775" y="3261"/>
                  <a:pt x="5769" y="3255"/>
                  <a:pt x="5763" y="3255"/>
                </a:cubicBezTo>
                <a:cubicBezTo>
                  <a:pt x="5757" y="3249"/>
                  <a:pt x="5745" y="3255"/>
                  <a:pt x="5739" y="3255"/>
                </a:cubicBezTo>
                <a:cubicBezTo>
                  <a:pt x="5727" y="3249"/>
                  <a:pt x="5727" y="3243"/>
                  <a:pt x="5716" y="3243"/>
                </a:cubicBezTo>
                <a:cubicBezTo>
                  <a:pt x="5704" y="3237"/>
                  <a:pt x="5704" y="3225"/>
                  <a:pt x="5692" y="3220"/>
                </a:cubicBezTo>
                <a:cubicBezTo>
                  <a:pt x="5686" y="3214"/>
                  <a:pt x="5680" y="3220"/>
                  <a:pt x="5668" y="3220"/>
                </a:cubicBezTo>
                <a:cubicBezTo>
                  <a:pt x="5650" y="3231"/>
                  <a:pt x="5650" y="3231"/>
                  <a:pt x="5650" y="3231"/>
                </a:cubicBezTo>
                <a:cubicBezTo>
                  <a:pt x="5656" y="3231"/>
                  <a:pt x="5662" y="3237"/>
                  <a:pt x="5668" y="3243"/>
                </a:cubicBezTo>
                <a:cubicBezTo>
                  <a:pt x="5680" y="3249"/>
                  <a:pt x="5680" y="3261"/>
                  <a:pt x="5686" y="3261"/>
                </a:cubicBezTo>
                <a:cubicBezTo>
                  <a:pt x="5692" y="3267"/>
                  <a:pt x="5704" y="3273"/>
                  <a:pt x="5710" y="3279"/>
                </a:cubicBezTo>
                <a:cubicBezTo>
                  <a:pt x="5722" y="3291"/>
                  <a:pt x="5727" y="3303"/>
                  <a:pt x="5745" y="3303"/>
                </a:cubicBezTo>
                <a:cubicBezTo>
                  <a:pt x="5757" y="3303"/>
                  <a:pt x="5763" y="3291"/>
                  <a:pt x="5775" y="3279"/>
                </a:cubicBezTo>
                <a:cubicBezTo>
                  <a:pt x="5775" y="3279"/>
                  <a:pt x="5781" y="3267"/>
                  <a:pt x="5787" y="3261"/>
                </a:cubicBezTo>
                <a:close/>
                <a:moveTo>
                  <a:pt x="7393" y="1731"/>
                </a:moveTo>
                <a:lnTo>
                  <a:pt x="7393" y="1731"/>
                </a:lnTo>
                <a:cubicBezTo>
                  <a:pt x="7400" y="1731"/>
                  <a:pt x="7400" y="1731"/>
                  <a:pt x="7400" y="1731"/>
                </a:cubicBezTo>
                <a:cubicBezTo>
                  <a:pt x="7405" y="1731"/>
                  <a:pt x="7405" y="1731"/>
                  <a:pt x="7411" y="1731"/>
                </a:cubicBezTo>
                <a:lnTo>
                  <a:pt x="7411" y="1731"/>
                </a:lnTo>
                <a:cubicBezTo>
                  <a:pt x="7411" y="1731"/>
                  <a:pt x="7411" y="1731"/>
                  <a:pt x="7417" y="1731"/>
                </a:cubicBezTo>
                <a:lnTo>
                  <a:pt x="7417" y="1731"/>
                </a:lnTo>
                <a:cubicBezTo>
                  <a:pt x="7423" y="1737"/>
                  <a:pt x="7423" y="1737"/>
                  <a:pt x="7423" y="1737"/>
                </a:cubicBezTo>
                <a:cubicBezTo>
                  <a:pt x="7423" y="1737"/>
                  <a:pt x="7423" y="1737"/>
                  <a:pt x="7429" y="1737"/>
                </a:cubicBezTo>
                <a:cubicBezTo>
                  <a:pt x="7429" y="1743"/>
                  <a:pt x="7429" y="1743"/>
                  <a:pt x="7435" y="1743"/>
                </a:cubicBezTo>
                <a:cubicBezTo>
                  <a:pt x="7435" y="1749"/>
                  <a:pt x="7435" y="1749"/>
                  <a:pt x="7435" y="1749"/>
                </a:cubicBezTo>
                <a:cubicBezTo>
                  <a:pt x="7441" y="1749"/>
                  <a:pt x="7447" y="1749"/>
                  <a:pt x="7447" y="1749"/>
                </a:cubicBezTo>
                <a:cubicBezTo>
                  <a:pt x="7459" y="1749"/>
                  <a:pt x="7465" y="1749"/>
                  <a:pt x="7471" y="1749"/>
                </a:cubicBezTo>
                <a:cubicBezTo>
                  <a:pt x="7482" y="1755"/>
                  <a:pt x="7488" y="1761"/>
                  <a:pt x="7494" y="1767"/>
                </a:cubicBezTo>
                <a:cubicBezTo>
                  <a:pt x="7506" y="1773"/>
                  <a:pt x="7512" y="1767"/>
                  <a:pt x="7524" y="1767"/>
                </a:cubicBezTo>
                <a:cubicBezTo>
                  <a:pt x="7530" y="1767"/>
                  <a:pt x="7536" y="1767"/>
                  <a:pt x="7542" y="1767"/>
                </a:cubicBezTo>
                <a:cubicBezTo>
                  <a:pt x="7548" y="1767"/>
                  <a:pt x="7548" y="1761"/>
                  <a:pt x="7554" y="1761"/>
                </a:cubicBezTo>
                <a:cubicBezTo>
                  <a:pt x="7566" y="1761"/>
                  <a:pt x="7571" y="1755"/>
                  <a:pt x="7577" y="1749"/>
                </a:cubicBezTo>
                <a:cubicBezTo>
                  <a:pt x="7583" y="1743"/>
                  <a:pt x="7589" y="1743"/>
                  <a:pt x="7595" y="1737"/>
                </a:cubicBezTo>
                <a:cubicBezTo>
                  <a:pt x="7595" y="1731"/>
                  <a:pt x="7595" y="1725"/>
                  <a:pt x="7601" y="1725"/>
                </a:cubicBezTo>
                <a:cubicBezTo>
                  <a:pt x="7613" y="1720"/>
                  <a:pt x="7619" y="1714"/>
                  <a:pt x="7625" y="1714"/>
                </a:cubicBezTo>
                <a:cubicBezTo>
                  <a:pt x="7631" y="1708"/>
                  <a:pt x="7643" y="1714"/>
                  <a:pt x="7648" y="1714"/>
                </a:cubicBezTo>
                <a:cubicBezTo>
                  <a:pt x="7654" y="1714"/>
                  <a:pt x="7654" y="1708"/>
                  <a:pt x="7660" y="1708"/>
                </a:cubicBezTo>
                <a:cubicBezTo>
                  <a:pt x="7666" y="1708"/>
                  <a:pt x="7672" y="1702"/>
                  <a:pt x="7672" y="1702"/>
                </a:cubicBezTo>
                <a:cubicBezTo>
                  <a:pt x="7678" y="1702"/>
                  <a:pt x="7684" y="1702"/>
                  <a:pt x="7690" y="1702"/>
                </a:cubicBezTo>
                <a:cubicBezTo>
                  <a:pt x="7690" y="1702"/>
                  <a:pt x="7696" y="1696"/>
                  <a:pt x="7702" y="1696"/>
                </a:cubicBezTo>
                <a:cubicBezTo>
                  <a:pt x="7702" y="1696"/>
                  <a:pt x="7708" y="1690"/>
                  <a:pt x="7714" y="1690"/>
                </a:cubicBezTo>
                <a:cubicBezTo>
                  <a:pt x="7714" y="1690"/>
                  <a:pt x="7720" y="1690"/>
                  <a:pt x="7726" y="1690"/>
                </a:cubicBezTo>
                <a:lnTo>
                  <a:pt x="7732" y="1684"/>
                </a:lnTo>
                <a:cubicBezTo>
                  <a:pt x="7737" y="1678"/>
                  <a:pt x="7743" y="1678"/>
                  <a:pt x="7743" y="1678"/>
                </a:cubicBezTo>
                <a:cubicBezTo>
                  <a:pt x="7749" y="1672"/>
                  <a:pt x="7749" y="1666"/>
                  <a:pt x="7755" y="1666"/>
                </a:cubicBezTo>
                <a:cubicBezTo>
                  <a:pt x="7761" y="1660"/>
                  <a:pt x="7761" y="1654"/>
                  <a:pt x="7767" y="1648"/>
                </a:cubicBezTo>
                <a:cubicBezTo>
                  <a:pt x="7767" y="1648"/>
                  <a:pt x="7773" y="1642"/>
                  <a:pt x="7779" y="1636"/>
                </a:cubicBezTo>
                <a:cubicBezTo>
                  <a:pt x="7785" y="1625"/>
                  <a:pt x="7791" y="1619"/>
                  <a:pt x="7803" y="1619"/>
                </a:cubicBezTo>
                <a:cubicBezTo>
                  <a:pt x="7862" y="1619"/>
                  <a:pt x="7862" y="1619"/>
                  <a:pt x="7862" y="1619"/>
                </a:cubicBezTo>
                <a:cubicBezTo>
                  <a:pt x="7868" y="1619"/>
                  <a:pt x="7874" y="1613"/>
                  <a:pt x="7880" y="1607"/>
                </a:cubicBezTo>
                <a:cubicBezTo>
                  <a:pt x="7886" y="1607"/>
                  <a:pt x="7892" y="1601"/>
                  <a:pt x="7892" y="1595"/>
                </a:cubicBezTo>
                <a:cubicBezTo>
                  <a:pt x="7897" y="1595"/>
                  <a:pt x="7903" y="1589"/>
                  <a:pt x="7909" y="1583"/>
                </a:cubicBezTo>
                <a:cubicBezTo>
                  <a:pt x="7909" y="1583"/>
                  <a:pt x="7909" y="1577"/>
                  <a:pt x="7909" y="1571"/>
                </a:cubicBezTo>
                <a:cubicBezTo>
                  <a:pt x="7897" y="1571"/>
                  <a:pt x="7897" y="1571"/>
                  <a:pt x="7897" y="1571"/>
                </a:cubicBezTo>
                <a:cubicBezTo>
                  <a:pt x="7886" y="1577"/>
                  <a:pt x="7880" y="1577"/>
                  <a:pt x="7874" y="1583"/>
                </a:cubicBezTo>
                <a:cubicBezTo>
                  <a:pt x="7874" y="1589"/>
                  <a:pt x="7874" y="1595"/>
                  <a:pt x="7874" y="1595"/>
                </a:cubicBezTo>
                <a:cubicBezTo>
                  <a:pt x="7868" y="1601"/>
                  <a:pt x="7862" y="1601"/>
                  <a:pt x="7850" y="1601"/>
                </a:cubicBezTo>
                <a:cubicBezTo>
                  <a:pt x="7844" y="1601"/>
                  <a:pt x="7844" y="1601"/>
                  <a:pt x="7844" y="1601"/>
                </a:cubicBezTo>
                <a:cubicBezTo>
                  <a:pt x="7838" y="1601"/>
                  <a:pt x="7826" y="1595"/>
                  <a:pt x="7820" y="1589"/>
                </a:cubicBezTo>
                <a:cubicBezTo>
                  <a:pt x="7814" y="1583"/>
                  <a:pt x="7814" y="1571"/>
                  <a:pt x="7803" y="1571"/>
                </a:cubicBezTo>
                <a:cubicBezTo>
                  <a:pt x="7803" y="1565"/>
                  <a:pt x="7797" y="1571"/>
                  <a:pt x="7797" y="1571"/>
                </a:cubicBezTo>
                <a:cubicBezTo>
                  <a:pt x="7785" y="1571"/>
                  <a:pt x="7785" y="1571"/>
                  <a:pt x="7785" y="1571"/>
                </a:cubicBezTo>
                <a:cubicBezTo>
                  <a:pt x="7761" y="1571"/>
                  <a:pt x="7749" y="1571"/>
                  <a:pt x="7732" y="1565"/>
                </a:cubicBezTo>
                <a:cubicBezTo>
                  <a:pt x="7732" y="1559"/>
                  <a:pt x="7726" y="1559"/>
                  <a:pt x="7726" y="1559"/>
                </a:cubicBezTo>
                <a:cubicBezTo>
                  <a:pt x="7720" y="1559"/>
                  <a:pt x="7714" y="1554"/>
                  <a:pt x="7714" y="1554"/>
                </a:cubicBezTo>
                <a:cubicBezTo>
                  <a:pt x="7708" y="1548"/>
                  <a:pt x="7702" y="1548"/>
                  <a:pt x="7702" y="1542"/>
                </a:cubicBezTo>
                <a:cubicBezTo>
                  <a:pt x="7696" y="1536"/>
                  <a:pt x="7696" y="1536"/>
                  <a:pt x="7696" y="1530"/>
                </a:cubicBezTo>
                <a:cubicBezTo>
                  <a:pt x="7696" y="1506"/>
                  <a:pt x="7696" y="1506"/>
                  <a:pt x="7696" y="1506"/>
                </a:cubicBezTo>
                <a:cubicBezTo>
                  <a:pt x="7708" y="1506"/>
                  <a:pt x="7708" y="1500"/>
                  <a:pt x="7720" y="1500"/>
                </a:cubicBezTo>
                <a:cubicBezTo>
                  <a:pt x="7732" y="1500"/>
                  <a:pt x="7737" y="1506"/>
                  <a:pt x="7749" y="1500"/>
                </a:cubicBezTo>
                <a:cubicBezTo>
                  <a:pt x="7755" y="1500"/>
                  <a:pt x="7761" y="1500"/>
                  <a:pt x="7761" y="1500"/>
                </a:cubicBezTo>
                <a:cubicBezTo>
                  <a:pt x="7773" y="1500"/>
                  <a:pt x="7779" y="1500"/>
                  <a:pt x="7791" y="1494"/>
                </a:cubicBezTo>
                <a:cubicBezTo>
                  <a:pt x="7797" y="1488"/>
                  <a:pt x="7803" y="1482"/>
                  <a:pt x="7809" y="1470"/>
                </a:cubicBezTo>
                <a:cubicBezTo>
                  <a:pt x="7814" y="1470"/>
                  <a:pt x="7814" y="1470"/>
                  <a:pt x="7820" y="1476"/>
                </a:cubicBezTo>
                <a:cubicBezTo>
                  <a:pt x="7826" y="1476"/>
                  <a:pt x="7826" y="1482"/>
                  <a:pt x="7826" y="1488"/>
                </a:cubicBezTo>
                <a:cubicBezTo>
                  <a:pt x="7832" y="1494"/>
                  <a:pt x="7826" y="1506"/>
                  <a:pt x="7826" y="1512"/>
                </a:cubicBezTo>
                <a:cubicBezTo>
                  <a:pt x="7826" y="1518"/>
                  <a:pt x="7832" y="1524"/>
                  <a:pt x="7832" y="1524"/>
                </a:cubicBezTo>
                <a:cubicBezTo>
                  <a:pt x="7838" y="1530"/>
                  <a:pt x="7838" y="1536"/>
                  <a:pt x="7838" y="1536"/>
                </a:cubicBezTo>
                <a:cubicBezTo>
                  <a:pt x="7844" y="1548"/>
                  <a:pt x="7856" y="1548"/>
                  <a:pt x="7868" y="1548"/>
                </a:cubicBezTo>
                <a:cubicBezTo>
                  <a:pt x="7874" y="1548"/>
                  <a:pt x="7874" y="1548"/>
                  <a:pt x="7880" y="1542"/>
                </a:cubicBezTo>
                <a:cubicBezTo>
                  <a:pt x="7880" y="1536"/>
                  <a:pt x="7880" y="1530"/>
                  <a:pt x="7880" y="1530"/>
                </a:cubicBezTo>
                <a:cubicBezTo>
                  <a:pt x="7886" y="1518"/>
                  <a:pt x="7897" y="1518"/>
                  <a:pt x="7903" y="1512"/>
                </a:cubicBezTo>
                <a:cubicBezTo>
                  <a:pt x="7915" y="1512"/>
                  <a:pt x="7921" y="1512"/>
                  <a:pt x="7927" y="1512"/>
                </a:cubicBezTo>
                <a:cubicBezTo>
                  <a:pt x="7939" y="1512"/>
                  <a:pt x="7945" y="1512"/>
                  <a:pt x="7957" y="1512"/>
                </a:cubicBezTo>
                <a:cubicBezTo>
                  <a:pt x="7957" y="1512"/>
                  <a:pt x="7963" y="1512"/>
                  <a:pt x="7963" y="1506"/>
                </a:cubicBezTo>
                <a:cubicBezTo>
                  <a:pt x="7963" y="1500"/>
                  <a:pt x="7963" y="1494"/>
                  <a:pt x="7963" y="1488"/>
                </a:cubicBezTo>
                <a:cubicBezTo>
                  <a:pt x="7963" y="1476"/>
                  <a:pt x="7957" y="1470"/>
                  <a:pt x="7951" y="1459"/>
                </a:cubicBezTo>
                <a:cubicBezTo>
                  <a:pt x="7951" y="1453"/>
                  <a:pt x="7945" y="1447"/>
                  <a:pt x="7945" y="1447"/>
                </a:cubicBezTo>
                <a:cubicBezTo>
                  <a:pt x="7933" y="1441"/>
                  <a:pt x="7927" y="1441"/>
                  <a:pt x="7921" y="1435"/>
                </a:cubicBezTo>
                <a:cubicBezTo>
                  <a:pt x="7909" y="1429"/>
                  <a:pt x="7903" y="1423"/>
                  <a:pt x="7897" y="1417"/>
                </a:cubicBezTo>
                <a:cubicBezTo>
                  <a:pt x="7897" y="1405"/>
                  <a:pt x="7903" y="1399"/>
                  <a:pt x="7897" y="1393"/>
                </a:cubicBezTo>
                <a:cubicBezTo>
                  <a:pt x="7897" y="1387"/>
                  <a:pt x="7892" y="1387"/>
                  <a:pt x="7886" y="1387"/>
                </a:cubicBezTo>
                <a:cubicBezTo>
                  <a:pt x="7886" y="1382"/>
                  <a:pt x="7886" y="1376"/>
                  <a:pt x="7886" y="1376"/>
                </a:cubicBezTo>
                <a:cubicBezTo>
                  <a:pt x="7886" y="1370"/>
                  <a:pt x="7886" y="1364"/>
                  <a:pt x="7886" y="1364"/>
                </a:cubicBezTo>
                <a:cubicBezTo>
                  <a:pt x="7886" y="1358"/>
                  <a:pt x="7880" y="1358"/>
                  <a:pt x="7874" y="1358"/>
                </a:cubicBezTo>
                <a:cubicBezTo>
                  <a:pt x="7868" y="1352"/>
                  <a:pt x="7862" y="1352"/>
                  <a:pt x="7850" y="1346"/>
                </a:cubicBezTo>
                <a:cubicBezTo>
                  <a:pt x="7844" y="1346"/>
                  <a:pt x="7844" y="1340"/>
                  <a:pt x="7838" y="1340"/>
                </a:cubicBezTo>
                <a:cubicBezTo>
                  <a:pt x="7844" y="1334"/>
                  <a:pt x="7844" y="1334"/>
                  <a:pt x="7850" y="1328"/>
                </a:cubicBezTo>
                <a:cubicBezTo>
                  <a:pt x="7850" y="1328"/>
                  <a:pt x="7856" y="1328"/>
                  <a:pt x="7862" y="1328"/>
                </a:cubicBezTo>
                <a:cubicBezTo>
                  <a:pt x="7868" y="1328"/>
                  <a:pt x="7874" y="1340"/>
                  <a:pt x="7880" y="1346"/>
                </a:cubicBezTo>
                <a:cubicBezTo>
                  <a:pt x="7886" y="1346"/>
                  <a:pt x="7880" y="1358"/>
                  <a:pt x="7886" y="1358"/>
                </a:cubicBezTo>
                <a:cubicBezTo>
                  <a:pt x="7892" y="1358"/>
                  <a:pt x="7892" y="1358"/>
                  <a:pt x="7897" y="1358"/>
                </a:cubicBezTo>
                <a:cubicBezTo>
                  <a:pt x="7909" y="1358"/>
                  <a:pt x="7909" y="1358"/>
                  <a:pt x="7909" y="1358"/>
                </a:cubicBezTo>
                <a:cubicBezTo>
                  <a:pt x="7915" y="1358"/>
                  <a:pt x="7921" y="1352"/>
                  <a:pt x="7921" y="1352"/>
                </a:cubicBezTo>
                <a:cubicBezTo>
                  <a:pt x="7927" y="1352"/>
                  <a:pt x="7927" y="1358"/>
                  <a:pt x="7933" y="1358"/>
                </a:cubicBezTo>
                <a:cubicBezTo>
                  <a:pt x="7939" y="1340"/>
                  <a:pt x="7939" y="1328"/>
                  <a:pt x="7939" y="1310"/>
                </a:cubicBezTo>
                <a:cubicBezTo>
                  <a:pt x="7939" y="1299"/>
                  <a:pt x="7939" y="1299"/>
                  <a:pt x="7939" y="1299"/>
                </a:cubicBezTo>
                <a:cubicBezTo>
                  <a:pt x="7939" y="1299"/>
                  <a:pt x="7939" y="1293"/>
                  <a:pt x="7939" y="1287"/>
                </a:cubicBezTo>
                <a:cubicBezTo>
                  <a:pt x="7939" y="1287"/>
                  <a:pt x="7945" y="1281"/>
                  <a:pt x="7945" y="1275"/>
                </a:cubicBezTo>
                <a:cubicBezTo>
                  <a:pt x="7945" y="1275"/>
                  <a:pt x="7945" y="1269"/>
                  <a:pt x="7945" y="1263"/>
                </a:cubicBezTo>
                <a:cubicBezTo>
                  <a:pt x="7939" y="1263"/>
                  <a:pt x="7933" y="1263"/>
                  <a:pt x="7933" y="1263"/>
                </a:cubicBezTo>
                <a:cubicBezTo>
                  <a:pt x="7921" y="1257"/>
                  <a:pt x="7915" y="1257"/>
                  <a:pt x="7909" y="1257"/>
                </a:cubicBezTo>
                <a:cubicBezTo>
                  <a:pt x="7897" y="1257"/>
                  <a:pt x="7892" y="1251"/>
                  <a:pt x="7880" y="1257"/>
                </a:cubicBezTo>
                <a:cubicBezTo>
                  <a:pt x="7880" y="1257"/>
                  <a:pt x="7880" y="1263"/>
                  <a:pt x="7880" y="1269"/>
                </a:cubicBezTo>
                <a:cubicBezTo>
                  <a:pt x="7874" y="1269"/>
                  <a:pt x="7868" y="1269"/>
                  <a:pt x="7862" y="1269"/>
                </a:cubicBezTo>
                <a:cubicBezTo>
                  <a:pt x="7826" y="1269"/>
                  <a:pt x="7826" y="1269"/>
                  <a:pt x="7826" y="1269"/>
                </a:cubicBezTo>
                <a:cubicBezTo>
                  <a:pt x="7832" y="1263"/>
                  <a:pt x="7832" y="1257"/>
                  <a:pt x="7838" y="1257"/>
                </a:cubicBezTo>
                <a:cubicBezTo>
                  <a:pt x="7838" y="1251"/>
                  <a:pt x="7844" y="1251"/>
                  <a:pt x="7850" y="1251"/>
                </a:cubicBezTo>
                <a:cubicBezTo>
                  <a:pt x="7850" y="1251"/>
                  <a:pt x="7856" y="1245"/>
                  <a:pt x="7862" y="1245"/>
                </a:cubicBezTo>
                <a:cubicBezTo>
                  <a:pt x="7862" y="1245"/>
                  <a:pt x="7856" y="1239"/>
                  <a:pt x="7862" y="1233"/>
                </a:cubicBezTo>
                <a:cubicBezTo>
                  <a:pt x="7850" y="1233"/>
                  <a:pt x="7844" y="1227"/>
                  <a:pt x="7838" y="1227"/>
                </a:cubicBezTo>
                <a:cubicBezTo>
                  <a:pt x="7832" y="1227"/>
                  <a:pt x="7832" y="1221"/>
                  <a:pt x="7826" y="1221"/>
                </a:cubicBezTo>
                <a:cubicBezTo>
                  <a:pt x="7832" y="1210"/>
                  <a:pt x="7832" y="1210"/>
                  <a:pt x="7832" y="1210"/>
                </a:cubicBezTo>
                <a:cubicBezTo>
                  <a:pt x="7880" y="1210"/>
                  <a:pt x="7880" y="1210"/>
                  <a:pt x="7880" y="1210"/>
                </a:cubicBezTo>
                <a:cubicBezTo>
                  <a:pt x="7880" y="1245"/>
                  <a:pt x="7880" y="1245"/>
                  <a:pt x="7880" y="1245"/>
                </a:cubicBezTo>
                <a:cubicBezTo>
                  <a:pt x="7927" y="1245"/>
                  <a:pt x="7927" y="1245"/>
                  <a:pt x="7927" y="1245"/>
                </a:cubicBezTo>
                <a:cubicBezTo>
                  <a:pt x="7933" y="1245"/>
                  <a:pt x="7939" y="1245"/>
                  <a:pt x="7939" y="1239"/>
                </a:cubicBezTo>
                <a:cubicBezTo>
                  <a:pt x="7945" y="1239"/>
                  <a:pt x="7939" y="1233"/>
                  <a:pt x="7945" y="1227"/>
                </a:cubicBezTo>
                <a:cubicBezTo>
                  <a:pt x="7951" y="1227"/>
                  <a:pt x="7963" y="1227"/>
                  <a:pt x="7969" y="1227"/>
                </a:cubicBezTo>
                <a:cubicBezTo>
                  <a:pt x="7980" y="1227"/>
                  <a:pt x="7980" y="1227"/>
                  <a:pt x="7980" y="1227"/>
                </a:cubicBezTo>
                <a:cubicBezTo>
                  <a:pt x="7998" y="1227"/>
                  <a:pt x="7998" y="1239"/>
                  <a:pt x="8016" y="1239"/>
                </a:cubicBezTo>
                <a:cubicBezTo>
                  <a:pt x="8022" y="1239"/>
                  <a:pt x="8028" y="1233"/>
                  <a:pt x="8034" y="1233"/>
                </a:cubicBezTo>
                <a:cubicBezTo>
                  <a:pt x="8034" y="1227"/>
                  <a:pt x="8034" y="1221"/>
                  <a:pt x="8040" y="1221"/>
                </a:cubicBezTo>
                <a:cubicBezTo>
                  <a:pt x="8046" y="1215"/>
                  <a:pt x="8052" y="1215"/>
                  <a:pt x="8052" y="1210"/>
                </a:cubicBezTo>
                <a:cubicBezTo>
                  <a:pt x="8052" y="1204"/>
                  <a:pt x="8046" y="1198"/>
                  <a:pt x="8040" y="1192"/>
                </a:cubicBezTo>
                <a:cubicBezTo>
                  <a:pt x="8040" y="1186"/>
                  <a:pt x="8034" y="1180"/>
                  <a:pt x="8034" y="1180"/>
                </a:cubicBezTo>
                <a:cubicBezTo>
                  <a:pt x="8028" y="1174"/>
                  <a:pt x="8022" y="1168"/>
                  <a:pt x="8016" y="1168"/>
                </a:cubicBezTo>
                <a:cubicBezTo>
                  <a:pt x="8010" y="1168"/>
                  <a:pt x="8004" y="1168"/>
                  <a:pt x="7998" y="1168"/>
                </a:cubicBezTo>
                <a:cubicBezTo>
                  <a:pt x="7992" y="1168"/>
                  <a:pt x="7992" y="1174"/>
                  <a:pt x="7986" y="1174"/>
                </a:cubicBezTo>
                <a:cubicBezTo>
                  <a:pt x="7980" y="1174"/>
                  <a:pt x="7980" y="1180"/>
                  <a:pt x="7975" y="1180"/>
                </a:cubicBezTo>
                <a:cubicBezTo>
                  <a:pt x="7969" y="1180"/>
                  <a:pt x="7969" y="1174"/>
                  <a:pt x="7963" y="1174"/>
                </a:cubicBezTo>
                <a:cubicBezTo>
                  <a:pt x="7957" y="1174"/>
                  <a:pt x="7951" y="1168"/>
                  <a:pt x="7951" y="1168"/>
                </a:cubicBezTo>
                <a:cubicBezTo>
                  <a:pt x="7951" y="1162"/>
                  <a:pt x="7945" y="1162"/>
                  <a:pt x="7945" y="1156"/>
                </a:cubicBezTo>
                <a:cubicBezTo>
                  <a:pt x="7945" y="1144"/>
                  <a:pt x="7951" y="1144"/>
                  <a:pt x="7957" y="1144"/>
                </a:cubicBezTo>
                <a:cubicBezTo>
                  <a:pt x="7963" y="1144"/>
                  <a:pt x="7969" y="1144"/>
                  <a:pt x="7969" y="1144"/>
                </a:cubicBezTo>
                <a:cubicBezTo>
                  <a:pt x="7975" y="1144"/>
                  <a:pt x="7980" y="1150"/>
                  <a:pt x="7980" y="1150"/>
                </a:cubicBezTo>
                <a:cubicBezTo>
                  <a:pt x="7992" y="1150"/>
                  <a:pt x="7998" y="1150"/>
                  <a:pt x="8004" y="1150"/>
                </a:cubicBezTo>
                <a:cubicBezTo>
                  <a:pt x="8016" y="1150"/>
                  <a:pt x="8022" y="1150"/>
                  <a:pt x="8034" y="1150"/>
                </a:cubicBezTo>
                <a:lnTo>
                  <a:pt x="8040" y="1144"/>
                </a:lnTo>
                <a:cubicBezTo>
                  <a:pt x="8052" y="1138"/>
                  <a:pt x="8052" y="1138"/>
                  <a:pt x="8052" y="1138"/>
                </a:cubicBezTo>
                <a:cubicBezTo>
                  <a:pt x="8058" y="1132"/>
                  <a:pt x="8058" y="1127"/>
                  <a:pt x="8064" y="1127"/>
                </a:cubicBezTo>
                <a:cubicBezTo>
                  <a:pt x="8069" y="1127"/>
                  <a:pt x="8069" y="1132"/>
                  <a:pt x="8075" y="1132"/>
                </a:cubicBezTo>
                <a:cubicBezTo>
                  <a:pt x="8093" y="1132"/>
                  <a:pt x="8093" y="1132"/>
                  <a:pt x="8093" y="1132"/>
                </a:cubicBezTo>
                <a:cubicBezTo>
                  <a:pt x="8099" y="1132"/>
                  <a:pt x="8105" y="1132"/>
                  <a:pt x="8111" y="1132"/>
                </a:cubicBezTo>
                <a:cubicBezTo>
                  <a:pt x="8117" y="1132"/>
                  <a:pt x="8117" y="1132"/>
                  <a:pt x="8123" y="1127"/>
                </a:cubicBezTo>
                <a:cubicBezTo>
                  <a:pt x="8129" y="1127"/>
                  <a:pt x="8123" y="1121"/>
                  <a:pt x="8123" y="1115"/>
                </a:cubicBezTo>
                <a:cubicBezTo>
                  <a:pt x="8117" y="1109"/>
                  <a:pt x="8111" y="1103"/>
                  <a:pt x="8105" y="1103"/>
                </a:cubicBezTo>
                <a:cubicBezTo>
                  <a:pt x="8099" y="1097"/>
                  <a:pt x="8093" y="1103"/>
                  <a:pt x="8093" y="1103"/>
                </a:cubicBezTo>
                <a:cubicBezTo>
                  <a:pt x="8087" y="1097"/>
                  <a:pt x="8081" y="1097"/>
                  <a:pt x="8075" y="1091"/>
                </a:cubicBezTo>
                <a:cubicBezTo>
                  <a:pt x="8069" y="1085"/>
                  <a:pt x="8064" y="1085"/>
                  <a:pt x="8064" y="1079"/>
                </a:cubicBezTo>
                <a:cubicBezTo>
                  <a:pt x="8064" y="1073"/>
                  <a:pt x="8058" y="1073"/>
                  <a:pt x="8058" y="1067"/>
                </a:cubicBezTo>
                <a:cubicBezTo>
                  <a:pt x="8058" y="1061"/>
                  <a:pt x="8064" y="1055"/>
                  <a:pt x="8064" y="1050"/>
                </a:cubicBezTo>
                <a:cubicBezTo>
                  <a:pt x="8064" y="1044"/>
                  <a:pt x="8058" y="1038"/>
                  <a:pt x="8058" y="1032"/>
                </a:cubicBezTo>
                <a:cubicBezTo>
                  <a:pt x="8058" y="1026"/>
                  <a:pt x="8064" y="1026"/>
                  <a:pt x="8064" y="1020"/>
                </a:cubicBezTo>
                <a:lnTo>
                  <a:pt x="8064" y="1014"/>
                </a:lnTo>
                <a:cubicBezTo>
                  <a:pt x="8081" y="1014"/>
                  <a:pt x="8087" y="1014"/>
                  <a:pt x="8111" y="1014"/>
                </a:cubicBezTo>
                <a:cubicBezTo>
                  <a:pt x="8111" y="978"/>
                  <a:pt x="8111" y="978"/>
                  <a:pt x="8111" y="978"/>
                </a:cubicBezTo>
                <a:cubicBezTo>
                  <a:pt x="8111" y="966"/>
                  <a:pt x="8093" y="961"/>
                  <a:pt x="8087" y="949"/>
                </a:cubicBezTo>
                <a:cubicBezTo>
                  <a:pt x="8081" y="943"/>
                  <a:pt x="8087" y="943"/>
                  <a:pt x="8087" y="937"/>
                </a:cubicBezTo>
                <a:cubicBezTo>
                  <a:pt x="8087" y="931"/>
                  <a:pt x="8081" y="925"/>
                  <a:pt x="8081" y="919"/>
                </a:cubicBezTo>
                <a:cubicBezTo>
                  <a:pt x="8069" y="919"/>
                  <a:pt x="8064" y="925"/>
                  <a:pt x="8046" y="919"/>
                </a:cubicBezTo>
                <a:cubicBezTo>
                  <a:pt x="8040" y="919"/>
                  <a:pt x="8040" y="919"/>
                  <a:pt x="8034" y="919"/>
                </a:cubicBezTo>
                <a:cubicBezTo>
                  <a:pt x="8028" y="919"/>
                  <a:pt x="8028" y="913"/>
                  <a:pt x="8022" y="913"/>
                </a:cubicBezTo>
                <a:cubicBezTo>
                  <a:pt x="8016" y="913"/>
                  <a:pt x="8016" y="913"/>
                  <a:pt x="8010" y="907"/>
                </a:cubicBezTo>
                <a:cubicBezTo>
                  <a:pt x="8004" y="907"/>
                  <a:pt x="8004" y="907"/>
                  <a:pt x="7998" y="901"/>
                </a:cubicBezTo>
                <a:cubicBezTo>
                  <a:pt x="7998" y="901"/>
                  <a:pt x="7992" y="895"/>
                  <a:pt x="7992" y="889"/>
                </a:cubicBezTo>
                <a:cubicBezTo>
                  <a:pt x="7986" y="889"/>
                  <a:pt x="7986" y="884"/>
                  <a:pt x="7986" y="877"/>
                </a:cubicBezTo>
                <a:cubicBezTo>
                  <a:pt x="7986" y="872"/>
                  <a:pt x="7986" y="872"/>
                  <a:pt x="7986" y="872"/>
                </a:cubicBezTo>
                <a:cubicBezTo>
                  <a:pt x="7992" y="866"/>
                  <a:pt x="7998" y="866"/>
                  <a:pt x="7998" y="866"/>
                </a:cubicBezTo>
                <a:cubicBezTo>
                  <a:pt x="8004" y="860"/>
                  <a:pt x="8004" y="854"/>
                  <a:pt x="8010" y="854"/>
                </a:cubicBezTo>
                <a:cubicBezTo>
                  <a:pt x="8010" y="848"/>
                  <a:pt x="8016" y="854"/>
                  <a:pt x="8022" y="854"/>
                </a:cubicBezTo>
                <a:cubicBezTo>
                  <a:pt x="8028" y="848"/>
                  <a:pt x="8034" y="848"/>
                  <a:pt x="8046" y="848"/>
                </a:cubicBezTo>
                <a:cubicBezTo>
                  <a:pt x="8052" y="848"/>
                  <a:pt x="8052" y="848"/>
                  <a:pt x="8058" y="848"/>
                </a:cubicBezTo>
                <a:cubicBezTo>
                  <a:pt x="8081" y="848"/>
                  <a:pt x="8081" y="848"/>
                  <a:pt x="8081" y="848"/>
                </a:cubicBezTo>
                <a:cubicBezTo>
                  <a:pt x="8087" y="848"/>
                  <a:pt x="8093" y="842"/>
                  <a:pt x="8105" y="848"/>
                </a:cubicBezTo>
                <a:lnTo>
                  <a:pt x="8111" y="854"/>
                </a:lnTo>
                <a:cubicBezTo>
                  <a:pt x="8117" y="860"/>
                  <a:pt x="8123" y="860"/>
                  <a:pt x="8123" y="872"/>
                </a:cubicBezTo>
                <a:cubicBezTo>
                  <a:pt x="8123" y="877"/>
                  <a:pt x="8123" y="877"/>
                  <a:pt x="8123" y="877"/>
                </a:cubicBezTo>
                <a:cubicBezTo>
                  <a:pt x="8129" y="877"/>
                  <a:pt x="8123" y="884"/>
                  <a:pt x="8117" y="884"/>
                </a:cubicBezTo>
                <a:cubicBezTo>
                  <a:pt x="8117" y="895"/>
                  <a:pt x="8111" y="895"/>
                  <a:pt x="8111" y="901"/>
                </a:cubicBezTo>
                <a:cubicBezTo>
                  <a:pt x="8111" y="919"/>
                  <a:pt x="8117" y="931"/>
                  <a:pt x="8123" y="949"/>
                </a:cubicBezTo>
                <a:cubicBezTo>
                  <a:pt x="8141" y="943"/>
                  <a:pt x="8141" y="943"/>
                  <a:pt x="8141" y="943"/>
                </a:cubicBezTo>
                <a:cubicBezTo>
                  <a:pt x="8141" y="848"/>
                  <a:pt x="8141" y="848"/>
                  <a:pt x="8141" y="848"/>
                </a:cubicBezTo>
                <a:cubicBezTo>
                  <a:pt x="8141" y="842"/>
                  <a:pt x="8147" y="842"/>
                  <a:pt x="8147" y="836"/>
                </a:cubicBezTo>
                <a:cubicBezTo>
                  <a:pt x="8152" y="836"/>
                  <a:pt x="8158" y="830"/>
                  <a:pt x="8158" y="824"/>
                </a:cubicBezTo>
                <a:cubicBezTo>
                  <a:pt x="8158" y="818"/>
                  <a:pt x="8158" y="818"/>
                  <a:pt x="8158" y="818"/>
                </a:cubicBezTo>
                <a:cubicBezTo>
                  <a:pt x="8158" y="812"/>
                  <a:pt x="8152" y="812"/>
                  <a:pt x="8152" y="806"/>
                </a:cubicBezTo>
                <a:cubicBezTo>
                  <a:pt x="8147" y="800"/>
                  <a:pt x="8147" y="795"/>
                  <a:pt x="8135" y="795"/>
                </a:cubicBezTo>
                <a:cubicBezTo>
                  <a:pt x="8129" y="795"/>
                  <a:pt x="8123" y="795"/>
                  <a:pt x="8117" y="795"/>
                </a:cubicBezTo>
                <a:lnTo>
                  <a:pt x="8111" y="800"/>
                </a:lnTo>
                <a:cubicBezTo>
                  <a:pt x="8099" y="800"/>
                  <a:pt x="8099" y="800"/>
                  <a:pt x="8087" y="800"/>
                </a:cubicBezTo>
                <a:cubicBezTo>
                  <a:pt x="8069" y="800"/>
                  <a:pt x="8069" y="800"/>
                  <a:pt x="8069" y="800"/>
                </a:cubicBezTo>
                <a:cubicBezTo>
                  <a:pt x="8064" y="800"/>
                  <a:pt x="8064" y="800"/>
                  <a:pt x="8058" y="800"/>
                </a:cubicBezTo>
                <a:cubicBezTo>
                  <a:pt x="8052" y="800"/>
                  <a:pt x="8052" y="800"/>
                  <a:pt x="8046" y="800"/>
                </a:cubicBezTo>
                <a:cubicBezTo>
                  <a:pt x="8046" y="765"/>
                  <a:pt x="8046" y="765"/>
                  <a:pt x="8046" y="765"/>
                </a:cubicBezTo>
                <a:cubicBezTo>
                  <a:pt x="8052" y="765"/>
                  <a:pt x="8058" y="759"/>
                  <a:pt x="8058" y="759"/>
                </a:cubicBezTo>
                <a:cubicBezTo>
                  <a:pt x="8064" y="759"/>
                  <a:pt x="8064" y="765"/>
                  <a:pt x="8069" y="765"/>
                </a:cubicBezTo>
                <a:cubicBezTo>
                  <a:pt x="8081" y="765"/>
                  <a:pt x="8081" y="765"/>
                  <a:pt x="8081" y="765"/>
                </a:cubicBezTo>
                <a:cubicBezTo>
                  <a:pt x="8093" y="765"/>
                  <a:pt x="8099" y="765"/>
                  <a:pt x="8105" y="765"/>
                </a:cubicBezTo>
                <a:cubicBezTo>
                  <a:pt x="8111" y="765"/>
                  <a:pt x="8111" y="759"/>
                  <a:pt x="8117" y="753"/>
                </a:cubicBezTo>
                <a:cubicBezTo>
                  <a:pt x="8111" y="753"/>
                  <a:pt x="8111" y="747"/>
                  <a:pt x="8111" y="741"/>
                </a:cubicBezTo>
                <a:cubicBezTo>
                  <a:pt x="8105" y="741"/>
                  <a:pt x="8105" y="735"/>
                  <a:pt x="8099" y="729"/>
                </a:cubicBezTo>
                <a:cubicBezTo>
                  <a:pt x="8087" y="729"/>
                  <a:pt x="8081" y="735"/>
                  <a:pt x="8075" y="735"/>
                </a:cubicBezTo>
                <a:cubicBezTo>
                  <a:pt x="8069" y="735"/>
                  <a:pt x="8069" y="729"/>
                  <a:pt x="8064" y="723"/>
                </a:cubicBezTo>
                <a:cubicBezTo>
                  <a:pt x="8058" y="723"/>
                  <a:pt x="8058" y="723"/>
                  <a:pt x="8052" y="723"/>
                </a:cubicBezTo>
                <a:cubicBezTo>
                  <a:pt x="8046" y="723"/>
                  <a:pt x="8046" y="723"/>
                  <a:pt x="8040" y="723"/>
                </a:cubicBezTo>
                <a:cubicBezTo>
                  <a:pt x="8034" y="723"/>
                  <a:pt x="8028" y="718"/>
                  <a:pt x="8022" y="718"/>
                </a:cubicBezTo>
                <a:cubicBezTo>
                  <a:pt x="8010" y="718"/>
                  <a:pt x="8004" y="718"/>
                  <a:pt x="7992" y="723"/>
                </a:cubicBezTo>
                <a:cubicBezTo>
                  <a:pt x="7992" y="729"/>
                  <a:pt x="7998" y="735"/>
                  <a:pt x="7992" y="741"/>
                </a:cubicBezTo>
                <a:cubicBezTo>
                  <a:pt x="7992" y="747"/>
                  <a:pt x="7992" y="747"/>
                  <a:pt x="7986" y="753"/>
                </a:cubicBezTo>
                <a:cubicBezTo>
                  <a:pt x="7986" y="753"/>
                  <a:pt x="7980" y="753"/>
                  <a:pt x="7975" y="753"/>
                </a:cubicBezTo>
                <a:cubicBezTo>
                  <a:pt x="7975" y="747"/>
                  <a:pt x="7969" y="747"/>
                  <a:pt x="7963" y="741"/>
                </a:cubicBezTo>
                <a:cubicBezTo>
                  <a:pt x="7963" y="741"/>
                  <a:pt x="7963" y="735"/>
                  <a:pt x="7963" y="729"/>
                </a:cubicBezTo>
                <a:cubicBezTo>
                  <a:pt x="7963" y="723"/>
                  <a:pt x="7963" y="718"/>
                  <a:pt x="7969" y="711"/>
                </a:cubicBezTo>
                <a:cubicBezTo>
                  <a:pt x="7969" y="706"/>
                  <a:pt x="7969" y="700"/>
                  <a:pt x="7975" y="700"/>
                </a:cubicBezTo>
                <a:cubicBezTo>
                  <a:pt x="7975" y="694"/>
                  <a:pt x="7980" y="700"/>
                  <a:pt x="7986" y="694"/>
                </a:cubicBezTo>
                <a:cubicBezTo>
                  <a:pt x="7986" y="688"/>
                  <a:pt x="7992" y="688"/>
                  <a:pt x="7992" y="682"/>
                </a:cubicBezTo>
                <a:cubicBezTo>
                  <a:pt x="7998" y="682"/>
                  <a:pt x="7992" y="676"/>
                  <a:pt x="7992" y="670"/>
                </a:cubicBezTo>
                <a:cubicBezTo>
                  <a:pt x="7992" y="664"/>
                  <a:pt x="7992" y="658"/>
                  <a:pt x="7992" y="646"/>
                </a:cubicBezTo>
                <a:cubicBezTo>
                  <a:pt x="7992" y="640"/>
                  <a:pt x="7998" y="629"/>
                  <a:pt x="7998" y="617"/>
                </a:cubicBezTo>
                <a:cubicBezTo>
                  <a:pt x="8034" y="617"/>
                  <a:pt x="8034" y="617"/>
                  <a:pt x="8034" y="617"/>
                </a:cubicBezTo>
                <a:cubicBezTo>
                  <a:pt x="8034" y="605"/>
                  <a:pt x="8034" y="599"/>
                  <a:pt x="8040" y="587"/>
                </a:cubicBezTo>
                <a:cubicBezTo>
                  <a:pt x="8040" y="587"/>
                  <a:pt x="8046" y="581"/>
                  <a:pt x="8046" y="575"/>
                </a:cubicBezTo>
                <a:cubicBezTo>
                  <a:pt x="8058" y="575"/>
                  <a:pt x="8064" y="575"/>
                  <a:pt x="8069" y="575"/>
                </a:cubicBezTo>
                <a:cubicBezTo>
                  <a:pt x="8081" y="575"/>
                  <a:pt x="8081" y="575"/>
                  <a:pt x="8081" y="575"/>
                </a:cubicBezTo>
                <a:cubicBezTo>
                  <a:pt x="8087" y="575"/>
                  <a:pt x="8087" y="569"/>
                  <a:pt x="8093" y="569"/>
                </a:cubicBezTo>
                <a:cubicBezTo>
                  <a:pt x="8093" y="563"/>
                  <a:pt x="8093" y="557"/>
                  <a:pt x="8093" y="557"/>
                </a:cubicBezTo>
                <a:cubicBezTo>
                  <a:pt x="8093" y="552"/>
                  <a:pt x="8087" y="545"/>
                  <a:pt x="8087" y="540"/>
                </a:cubicBezTo>
                <a:cubicBezTo>
                  <a:pt x="8087" y="534"/>
                  <a:pt x="8093" y="528"/>
                  <a:pt x="8099" y="522"/>
                </a:cubicBezTo>
                <a:cubicBezTo>
                  <a:pt x="8099" y="516"/>
                  <a:pt x="8105" y="516"/>
                  <a:pt x="8105" y="510"/>
                </a:cubicBezTo>
                <a:cubicBezTo>
                  <a:pt x="8105" y="504"/>
                  <a:pt x="8111" y="504"/>
                  <a:pt x="8111" y="498"/>
                </a:cubicBezTo>
                <a:cubicBezTo>
                  <a:pt x="8111" y="492"/>
                  <a:pt x="8117" y="492"/>
                  <a:pt x="8123" y="492"/>
                </a:cubicBezTo>
                <a:cubicBezTo>
                  <a:pt x="8129" y="486"/>
                  <a:pt x="8135" y="480"/>
                  <a:pt x="8147" y="480"/>
                </a:cubicBezTo>
                <a:cubicBezTo>
                  <a:pt x="8158" y="474"/>
                  <a:pt x="8164" y="486"/>
                  <a:pt x="8182" y="480"/>
                </a:cubicBezTo>
                <a:lnTo>
                  <a:pt x="8188" y="480"/>
                </a:lnTo>
                <a:cubicBezTo>
                  <a:pt x="8194" y="474"/>
                  <a:pt x="8194" y="468"/>
                  <a:pt x="8194" y="468"/>
                </a:cubicBezTo>
                <a:cubicBezTo>
                  <a:pt x="8200" y="463"/>
                  <a:pt x="8200" y="457"/>
                  <a:pt x="8200" y="457"/>
                </a:cubicBezTo>
                <a:cubicBezTo>
                  <a:pt x="8200" y="451"/>
                  <a:pt x="8200" y="445"/>
                  <a:pt x="8206" y="445"/>
                </a:cubicBezTo>
                <a:cubicBezTo>
                  <a:pt x="8206" y="439"/>
                  <a:pt x="8212" y="439"/>
                  <a:pt x="8218" y="439"/>
                </a:cubicBezTo>
                <a:cubicBezTo>
                  <a:pt x="8224" y="433"/>
                  <a:pt x="8224" y="433"/>
                  <a:pt x="8230" y="433"/>
                </a:cubicBezTo>
                <a:cubicBezTo>
                  <a:pt x="8230" y="433"/>
                  <a:pt x="8235" y="433"/>
                  <a:pt x="8241" y="433"/>
                </a:cubicBezTo>
                <a:cubicBezTo>
                  <a:pt x="8241" y="433"/>
                  <a:pt x="8247" y="433"/>
                  <a:pt x="8253" y="427"/>
                </a:cubicBezTo>
                <a:cubicBezTo>
                  <a:pt x="8253" y="427"/>
                  <a:pt x="8259" y="433"/>
                  <a:pt x="8265" y="427"/>
                </a:cubicBezTo>
                <a:cubicBezTo>
                  <a:pt x="8265" y="427"/>
                  <a:pt x="8265" y="421"/>
                  <a:pt x="8271" y="415"/>
                </a:cubicBezTo>
                <a:cubicBezTo>
                  <a:pt x="8265" y="403"/>
                  <a:pt x="8265" y="403"/>
                  <a:pt x="8265" y="403"/>
                </a:cubicBezTo>
                <a:cubicBezTo>
                  <a:pt x="8164" y="403"/>
                  <a:pt x="8164" y="403"/>
                  <a:pt x="8164" y="403"/>
                </a:cubicBezTo>
                <a:cubicBezTo>
                  <a:pt x="8135" y="397"/>
                  <a:pt x="8135" y="397"/>
                  <a:pt x="8135" y="397"/>
                </a:cubicBezTo>
                <a:cubicBezTo>
                  <a:pt x="8147" y="397"/>
                  <a:pt x="8152" y="397"/>
                  <a:pt x="8158" y="391"/>
                </a:cubicBezTo>
                <a:cubicBezTo>
                  <a:pt x="8170" y="386"/>
                  <a:pt x="8176" y="374"/>
                  <a:pt x="8188" y="374"/>
                </a:cubicBezTo>
                <a:cubicBezTo>
                  <a:pt x="8200" y="374"/>
                  <a:pt x="8200" y="374"/>
                  <a:pt x="8206" y="379"/>
                </a:cubicBezTo>
                <a:cubicBezTo>
                  <a:pt x="8212" y="379"/>
                  <a:pt x="8218" y="386"/>
                  <a:pt x="8224" y="386"/>
                </a:cubicBezTo>
                <a:cubicBezTo>
                  <a:pt x="8230" y="386"/>
                  <a:pt x="8230" y="386"/>
                  <a:pt x="8235" y="386"/>
                </a:cubicBezTo>
                <a:cubicBezTo>
                  <a:pt x="8247" y="386"/>
                  <a:pt x="8247" y="386"/>
                  <a:pt x="8247" y="386"/>
                </a:cubicBezTo>
                <a:cubicBezTo>
                  <a:pt x="8253" y="386"/>
                  <a:pt x="8253" y="386"/>
                  <a:pt x="8259" y="386"/>
                </a:cubicBezTo>
                <a:cubicBezTo>
                  <a:pt x="8265" y="386"/>
                  <a:pt x="8265" y="386"/>
                  <a:pt x="8271" y="386"/>
                </a:cubicBezTo>
                <a:cubicBezTo>
                  <a:pt x="8277" y="386"/>
                  <a:pt x="8283" y="379"/>
                  <a:pt x="8283" y="379"/>
                </a:cubicBezTo>
                <a:cubicBezTo>
                  <a:pt x="8289" y="379"/>
                  <a:pt x="8289" y="374"/>
                  <a:pt x="8295" y="368"/>
                </a:cubicBezTo>
                <a:cubicBezTo>
                  <a:pt x="8295" y="368"/>
                  <a:pt x="8301" y="362"/>
                  <a:pt x="8301" y="356"/>
                </a:cubicBezTo>
                <a:cubicBezTo>
                  <a:pt x="8307" y="350"/>
                  <a:pt x="8313" y="350"/>
                  <a:pt x="8318" y="344"/>
                </a:cubicBezTo>
                <a:cubicBezTo>
                  <a:pt x="8318" y="338"/>
                  <a:pt x="8318" y="332"/>
                  <a:pt x="8324" y="332"/>
                </a:cubicBezTo>
                <a:cubicBezTo>
                  <a:pt x="8330" y="332"/>
                  <a:pt x="8342" y="332"/>
                  <a:pt x="8348" y="332"/>
                </a:cubicBezTo>
                <a:cubicBezTo>
                  <a:pt x="8360" y="332"/>
                  <a:pt x="8360" y="332"/>
                  <a:pt x="8360" y="332"/>
                </a:cubicBezTo>
                <a:cubicBezTo>
                  <a:pt x="8378" y="332"/>
                  <a:pt x="8390" y="326"/>
                  <a:pt x="8407" y="326"/>
                </a:cubicBezTo>
                <a:cubicBezTo>
                  <a:pt x="8407" y="326"/>
                  <a:pt x="8413" y="326"/>
                  <a:pt x="8419" y="326"/>
                </a:cubicBezTo>
                <a:cubicBezTo>
                  <a:pt x="8419" y="320"/>
                  <a:pt x="8425" y="320"/>
                  <a:pt x="8425" y="320"/>
                </a:cubicBezTo>
                <a:cubicBezTo>
                  <a:pt x="8431" y="320"/>
                  <a:pt x="8437" y="314"/>
                  <a:pt x="8437" y="308"/>
                </a:cubicBezTo>
                <a:cubicBezTo>
                  <a:pt x="8443" y="302"/>
                  <a:pt x="8449" y="302"/>
                  <a:pt x="8449" y="297"/>
                </a:cubicBezTo>
                <a:cubicBezTo>
                  <a:pt x="8449" y="291"/>
                  <a:pt x="8449" y="285"/>
                  <a:pt x="8449" y="273"/>
                </a:cubicBezTo>
                <a:cubicBezTo>
                  <a:pt x="8449" y="267"/>
                  <a:pt x="8449" y="261"/>
                  <a:pt x="8443" y="255"/>
                </a:cubicBezTo>
                <a:cubicBezTo>
                  <a:pt x="8443" y="249"/>
                  <a:pt x="8437" y="249"/>
                  <a:pt x="8431" y="249"/>
                </a:cubicBezTo>
                <a:cubicBezTo>
                  <a:pt x="8425" y="243"/>
                  <a:pt x="8419" y="243"/>
                  <a:pt x="8407" y="243"/>
                </a:cubicBezTo>
                <a:cubicBezTo>
                  <a:pt x="8396" y="243"/>
                  <a:pt x="8390" y="243"/>
                  <a:pt x="8384" y="249"/>
                </a:cubicBezTo>
                <a:cubicBezTo>
                  <a:pt x="8378" y="249"/>
                  <a:pt x="8372" y="255"/>
                  <a:pt x="8366" y="255"/>
                </a:cubicBezTo>
                <a:cubicBezTo>
                  <a:pt x="8360" y="255"/>
                  <a:pt x="8354" y="261"/>
                  <a:pt x="8342" y="261"/>
                </a:cubicBezTo>
                <a:cubicBezTo>
                  <a:pt x="8336" y="261"/>
                  <a:pt x="8330" y="255"/>
                  <a:pt x="8318" y="255"/>
                </a:cubicBezTo>
                <a:cubicBezTo>
                  <a:pt x="8313" y="249"/>
                  <a:pt x="8313" y="249"/>
                  <a:pt x="8307" y="249"/>
                </a:cubicBezTo>
                <a:cubicBezTo>
                  <a:pt x="8289" y="243"/>
                  <a:pt x="8289" y="243"/>
                  <a:pt x="8289" y="243"/>
                </a:cubicBezTo>
                <a:cubicBezTo>
                  <a:pt x="8283" y="237"/>
                  <a:pt x="8277" y="237"/>
                  <a:pt x="8271" y="237"/>
                </a:cubicBezTo>
                <a:cubicBezTo>
                  <a:pt x="8265" y="237"/>
                  <a:pt x="8259" y="243"/>
                  <a:pt x="8247" y="243"/>
                </a:cubicBezTo>
                <a:cubicBezTo>
                  <a:pt x="8241" y="243"/>
                  <a:pt x="8241" y="243"/>
                  <a:pt x="8235" y="243"/>
                </a:cubicBezTo>
                <a:cubicBezTo>
                  <a:pt x="8224" y="243"/>
                  <a:pt x="8218" y="243"/>
                  <a:pt x="8206" y="249"/>
                </a:cubicBezTo>
                <a:cubicBezTo>
                  <a:pt x="8206" y="249"/>
                  <a:pt x="8200" y="255"/>
                  <a:pt x="8194" y="255"/>
                </a:cubicBezTo>
                <a:cubicBezTo>
                  <a:pt x="8194" y="261"/>
                  <a:pt x="8188" y="261"/>
                  <a:pt x="8188" y="261"/>
                </a:cubicBezTo>
                <a:cubicBezTo>
                  <a:pt x="8182" y="273"/>
                  <a:pt x="8182" y="279"/>
                  <a:pt x="8176" y="285"/>
                </a:cubicBezTo>
                <a:cubicBezTo>
                  <a:pt x="8176" y="291"/>
                  <a:pt x="8176" y="297"/>
                  <a:pt x="8170" y="297"/>
                </a:cubicBezTo>
                <a:cubicBezTo>
                  <a:pt x="8170" y="302"/>
                  <a:pt x="8164" y="302"/>
                  <a:pt x="8158" y="302"/>
                </a:cubicBezTo>
                <a:cubicBezTo>
                  <a:pt x="8152" y="302"/>
                  <a:pt x="8147" y="302"/>
                  <a:pt x="8135" y="302"/>
                </a:cubicBezTo>
                <a:cubicBezTo>
                  <a:pt x="8123" y="302"/>
                  <a:pt x="8117" y="302"/>
                  <a:pt x="8111" y="302"/>
                </a:cubicBezTo>
                <a:cubicBezTo>
                  <a:pt x="8099" y="302"/>
                  <a:pt x="8093" y="302"/>
                  <a:pt x="8087" y="302"/>
                </a:cubicBezTo>
                <a:cubicBezTo>
                  <a:pt x="8081" y="297"/>
                  <a:pt x="8081" y="291"/>
                  <a:pt x="8075" y="291"/>
                </a:cubicBezTo>
                <a:cubicBezTo>
                  <a:pt x="8069" y="285"/>
                  <a:pt x="8058" y="285"/>
                  <a:pt x="8046" y="285"/>
                </a:cubicBezTo>
                <a:cubicBezTo>
                  <a:pt x="8040" y="285"/>
                  <a:pt x="8034" y="285"/>
                  <a:pt x="8028" y="285"/>
                </a:cubicBezTo>
                <a:cubicBezTo>
                  <a:pt x="8016" y="291"/>
                  <a:pt x="8016" y="297"/>
                  <a:pt x="8010" y="308"/>
                </a:cubicBezTo>
                <a:cubicBezTo>
                  <a:pt x="8004" y="308"/>
                  <a:pt x="8004" y="314"/>
                  <a:pt x="8004" y="320"/>
                </a:cubicBezTo>
                <a:cubicBezTo>
                  <a:pt x="7998" y="320"/>
                  <a:pt x="7998" y="320"/>
                  <a:pt x="7992" y="326"/>
                </a:cubicBezTo>
                <a:cubicBezTo>
                  <a:pt x="7986" y="326"/>
                  <a:pt x="7986" y="326"/>
                  <a:pt x="7980" y="326"/>
                </a:cubicBezTo>
                <a:cubicBezTo>
                  <a:pt x="7969" y="326"/>
                  <a:pt x="7963" y="320"/>
                  <a:pt x="7957" y="326"/>
                </a:cubicBezTo>
                <a:cubicBezTo>
                  <a:pt x="7945" y="326"/>
                  <a:pt x="7939" y="326"/>
                  <a:pt x="7933" y="332"/>
                </a:cubicBezTo>
                <a:cubicBezTo>
                  <a:pt x="7927" y="332"/>
                  <a:pt x="7927" y="338"/>
                  <a:pt x="7921" y="338"/>
                </a:cubicBezTo>
                <a:cubicBezTo>
                  <a:pt x="7909" y="344"/>
                  <a:pt x="7903" y="338"/>
                  <a:pt x="7892" y="344"/>
                </a:cubicBezTo>
                <a:cubicBezTo>
                  <a:pt x="7892" y="344"/>
                  <a:pt x="7886" y="350"/>
                  <a:pt x="7880" y="350"/>
                </a:cubicBezTo>
                <a:cubicBezTo>
                  <a:pt x="7880" y="356"/>
                  <a:pt x="7874" y="362"/>
                  <a:pt x="7868" y="362"/>
                </a:cubicBezTo>
                <a:cubicBezTo>
                  <a:pt x="7862" y="374"/>
                  <a:pt x="7862" y="386"/>
                  <a:pt x="7850" y="391"/>
                </a:cubicBezTo>
                <a:cubicBezTo>
                  <a:pt x="7844" y="397"/>
                  <a:pt x="7844" y="397"/>
                  <a:pt x="7838" y="397"/>
                </a:cubicBezTo>
                <a:cubicBezTo>
                  <a:pt x="7832" y="397"/>
                  <a:pt x="7832" y="391"/>
                  <a:pt x="7826" y="391"/>
                </a:cubicBezTo>
                <a:cubicBezTo>
                  <a:pt x="7832" y="391"/>
                  <a:pt x="7832" y="386"/>
                  <a:pt x="7832" y="379"/>
                </a:cubicBezTo>
                <a:cubicBezTo>
                  <a:pt x="7838" y="379"/>
                  <a:pt x="7844" y="379"/>
                  <a:pt x="7844" y="374"/>
                </a:cubicBezTo>
                <a:cubicBezTo>
                  <a:pt x="7850" y="374"/>
                  <a:pt x="7850" y="368"/>
                  <a:pt x="7850" y="362"/>
                </a:cubicBezTo>
                <a:cubicBezTo>
                  <a:pt x="7856" y="362"/>
                  <a:pt x="7856" y="356"/>
                  <a:pt x="7862" y="350"/>
                </a:cubicBezTo>
                <a:cubicBezTo>
                  <a:pt x="7862" y="344"/>
                  <a:pt x="7868" y="332"/>
                  <a:pt x="7874" y="332"/>
                </a:cubicBezTo>
                <a:cubicBezTo>
                  <a:pt x="7880" y="326"/>
                  <a:pt x="7880" y="332"/>
                  <a:pt x="7886" y="332"/>
                </a:cubicBezTo>
                <a:cubicBezTo>
                  <a:pt x="7892" y="326"/>
                  <a:pt x="7897" y="326"/>
                  <a:pt x="7903" y="320"/>
                </a:cubicBezTo>
                <a:cubicBezTo>
                  <a:pt x="7903" y="314"/>
                  <a:pt x="7903" y="314"/>
                  <a:pt x="7903" y="308"/>
                </a:cubicBezTo>
                <a:cubicBezTo>
                  <a:pt x="7903" y="285"/>
                  <a:pt x="7903" y="285"/>
                  <a:pt x="7903" y="285"/>
                </a:cubicBezTo>
                <a:cubicBezTo>
                  <a:pt x="7909" y="279"/>
                  <a:pt x="7909" y="273"/>
                  <a:pt x="7915" y="273"/>
                </a:cubicBezTo>
                <a:cubicBezTo>
                  <a:pt x="7921" y="273"/>
                  <a:pt x="7927" y="273"/>
                  <a:pt x="7927" y="267"/>
                </a:cubicBezTo>
                <a:cubicBezTo>
                  <a:pt x="7933" y="267"/>
                  <a:pt x="7939" y="267"/>
                  <a:pt x="7939" y="261"/>
                </a:cubicBezTo>
                <a:cubicBezTo>
                  <a:pt x="7945" y="255"/>
                  <a:pt x="7939" y="255"/>
                  <a:pt x="7939" y="249"/>
                </a:cubicBezTo>
                <a:cubicBezTo>
                  <a:pt x="7939" y="243"/>
                  <a:pt x="7939" y="243"/>
                  <a:pt x="7939" y="237"/>
                </a:cubicBezTo>
                <a:cubicBezTo>
                  <a:pt x="7939" y="231"/>
                  <a:pt x="7939" y="231"/>
                  <a:pt x="7933" y="225"/>
                </a:cubicBezTo>
                <a:cubicBezTo>
                  <a:pt x="7933" y="225"/>
                  <a:pt x="7927" y="220"/>
                  <a:pt x="7927" y="213"/>
                </a:cubicBezTo>
                <a:cubicBezTo>
                  <a:pt x="7921" y="213"/>
                  <a:pt x="7921" y="213"/>
                  <a:pt x="7915" y="213"/>
                </a:cubicBezTo>
                <a:cubicBezTo>
                  <a:pt x="7903" y="213"/>
                  <a:pt x="7903" y="213"/>
                  <a:pt x="7903" y="213"/>
                </a:cubicBezTo>
                <a:cubicBezTo>
                  <a:pt x="7897" y="213"/>
                  <a:pt x="7897" y="220"/>
                  <a:pt x="7892" y="220"/>
                </a:cubicBezTo>
                <a:cubicBezTo>
                  <a:pt x="7880" y="220"/>
                  <a:pt x="7874" y="220"/>
                  <a:pt x="7862" y="220"/>
                </a:cubicBezTo>
                <a:cubicBezTo>
                  <a:pt x="7856" y="220"/>
                  <a:pt x="7856" y="220"/>
                  <a:pt x="7850" y="220"/>
                </a:cubicBezTo>
                <a:cubicBezTo>
                  <a:pt x="7838" y="220"/>
                  <a:pt x="7826" y="220"/>
                  <a:pt x="7814" y="220"/>
                </a:cubicBezTo>
                <a:cubicBezTo>
                  <a:pt x="7809" y="220"/>
                  <a:pt x="7803" y="220"/>
                  <a:pt x="7803" y="213"/>
                </a:cubicBezTo>
                <a:cubicBezTo>
                  <a:pt x="7803" y="231"/>
                  <a:pt x="7803" y="237"/>
                  <a:pt x="7803" y="255"/>
                </a:cubicBezTo>
                <a:lnTo>
                  <a:pt x="7797" y="261"/>
                </a:lnTo>
                <a:cubicBezTo>
                  <a:pt x="7797" y="267"/>
                  <a:pt x="7803" y="267"/>
                  <a:pt x="7803" y="273"/>
                </a:cubicBezTo>
                <a:cubicBezTo>
                  <a:pt x="7797" y="273"/>
                  <a:pt x="7791" y="279"/>
                  <a:pt x="7785" y="279"/>
                </a:cubicBezTo>
                <a:cubicBezTo>
                  <a:pt x="7779" y="279"/>
                  <a:pt x="7779" y="273"/>
                  <a:pt x="7773" y="273"/>
                </a:cubicBezTo>
                <a:cubicBezTo>
                  <a:pt x="7761" y="273"/>
                  <a:pt x="7761" y="273"/>
                  <a:pt x="7749" y="273"/>
                </a:cubicBezTo>
                <a:cubicBezTo>
                  <a:pt x="7743" y="273"/>
                  <a:pt x="7737" y="273"/>
                  <a:pt x="7732" y="273"/>
                </a:cubicBezTo>
                <a:cubicBezTo>
                  <a:pt x="7720" y="273"/>
                  <a:pt x="7720" y="279"/>
                  <a:pt x="7708" y="285"/>
                </a:cubicBezTo>
                <a:cubicBezTo>
                  <a:pt x="7708" y="285"/>
                  <a:pt x="7702" y="285"/>
                  <a:pt x="7696" y="285"/>
                </a:cubicBezTo>
                <a:cubicBezTo>
                  <a:pt x="7690" y="291"/>
                  <a:pt x="7690" y="291"/>
                  <a:pt x="7684" y="297"/>
                </a:cubicBezTo>
                <a:cubicBezTo>
                  <a:pt x="7684" y="297"/>
                  <a:pt x="7678" y="297"/>
                  <a:pt x="7672" y="297"/>
                </a:cubicBezTo>
                <a:cubicBezTo>
                  <a:pt x="7672" y="291"/>
                  <a:pt x="7678" y="285"/>
                  <a:pt x="7678" y="285"/>
                </a:cubicBezTo>
                <a:cubicBezTo>
                  <a:pt x="7678" y="279"/>
                  <a:pt x="7684" y="279"/>
                  <a:pt x="7684" y="273"/>
                </a:cubicBezTo>
                <a:cubicBezTo>
                  <a:pt x="7684" y="267"/>
                  <a:pt x="7684" y="261"/>
                  <a:pt x="7690" y="261"/>
                </a:cubicBezTo>
                <a:cubicBezTo>
                  <a:pt x="7690" y="255"/>
                  <a:pt x="7696" y="249"/>
                  <a:pt x="7702" y="249"/>
                </a:cubicBezTo>
                <a:cubicBezTo>
                  <a:pt x="7714" y="249"/>
                  <a:pt x="7714" y="249"/>
                  <a:pt x="7714" y="249"/>
                </a:cubicBezTo>
                <a:cubicBezTo>
                  <a:pt x="7720" y="249"/>
                  <a:pt x="7726" y="249"/>
                  <a:pt x="7737" y="249"/>
                </a:cubicBezTo>
                <a:cubicBezTo>
                  <a:pt x="7743" y="249"/>
                  <a:pt x="7749" y="249"/>
                  <a:pt x="7761" y="249"/>
                </a:cubicBezTo>
                <a:cubicBezTo>
                  <a:pt x="7767" y="243"/>
                  <a:pt x="7767" y="243"/>
                  <a:pt x="7773" y="237"/>
                </a:cubicBezTo>
                <a:cubicBezTo>
                  <a:pt x="7767" y="225"/>
                  <a:pt x="7767" y="225"/>
                  <a:pt x="7767" y="225"/>
                </a:cubicBezTo>
                <a:cubicBezTo>
                  <a:pt x="7767" y="225"/>
                  <a:pt x="7761" y="220"/>
                  <a:pt x="7755" y="220"/>
                </a:cubicBezTo>
                <a:cubicBezTo>
                  <a:pt x="7749" y="220"/>
                  <a:pt x="7749" y="220"/>
                  <a:pt x="7743" y="220"/>
                </a:cubicBezTo>
                <a:cubicBezTo>
                  <a:pt x="7737" y="220"/>
                  <a:pt x="7732" y="220"/>
                  <a:pt x="7726" y="220"/>
                </a:cubicBezTo>
                <a:cubicBezTo>
                  <a:pt x="7708" y="220"/>
                  <a:pt x="7696" y="225"/>
                  <a:pt x="7678" y="225"/>
                </a:cubicBezTo>
                <a:cubicBezTo>
                  <a:pt x="7672" y="225"/>
                  <a:pt x="7666" y="225"/>
                  <a:pt x="7654" y="225"/>
                </a:cubicBezTo>
                <a:cubicBezTo>
                  <a:pt x="7654" y="225"/>
                  <a:pt x="7648" y="231"/>
                  <a:pt x="7643" y="231"/>
                </a:cubicBezTo>
                <a:cubicBezTo>
                  <a:pt x="7566" y="231"/>
                  <a:pt x="7566" y="231"/>
                  <a:pt x="7566" y="231"/>
                </a:cubicBezTo>
                <a:cubicBezTo>
                  <a:pt x="7554" y="231"/>
                  <a:pt x="7548" y="225"/>
                  <a:pt x="7536" y="225"/>
                </a:cubicBezTo>
                <a:cubicBezTo>
                  <a:pt x="7524" y="225"/>
                  <a:pt x="7518" y="225"/>
                  <a:pt x="7506" y="231"/>
                </a:cubicBezTo>
                <a:cubicBezTo>
                  <a:pt x="7500" y="231"/>
                  <a:pt x="7494" y="231"/>
                  <a:pt x="7494" y="231"/>
                </a:cubicBezTo>
                <a:cubicBezTo>
                  <a:pt x="7488" y="231"/>
                  <a:pt x="7482" y="237"/>
                  <a:pt x="7482" y="237"/>
                </a:cubicBezTo>
                <a:cubicBezTo>
                  <a:pt x="7477" y="237"/>
                  <a:pt x="7471" y="243"/>
                  <a:pt x="7471" y="243"/>
                </a:cubicBezTo>
                <a:cubicBezTo>
                  <a:pt x="7465" y="243"/>
                  <a:pt x="7459" y="249"/>
                  <a:pt x="7453" y="249"/>
                </a:cubicBezTo>
                <a:cubicBezTo>
                  <a:pt x="7447" y="249"/>
                  <a:pt x="7441" y="249"/>
                  <a:pt x="7435" y="249"/>
                </a:cubicBezTo>
                <a:cubicBezTo>
                  <a:pt x="7429" y="249"/>
                  <a:pt x="7429" y="255"/>
                  <a:pt x="7423" y="255"/>
                </a:cubicBezTo>
                <a:cubicBezTo>
                  <a:pt x="7417" y="255"/>
                  <a:pt x="7411" y="255"/>
                  <a:pt x="7405" y="255"/>
                </a:cubicBezTo>
                <a:cubicBezTo>
                  <a:pt x="7400" y="255"/>
                  <a:pt x="7400" y="261"/>
                  <a:pt x="7393" y="261"/>
                </a:cubicBezTo>
                <a:cubicBezTo>
                  <a:pt x="7388" y="261"/>
                  <a:pt x="7382" y="261"/>
                  <a:pt x="7382" y="261"/>
                </a:cubicBezTo>
                <a:cubicBezTo>
                  <a:pt x="7376" y="267"/>
                  <a:pt x="7370" y="267"/>
                  <a:pt x="7364" y="267"/>
                </a:cubicBezTo>
                <a:cubicBezTo>
                  <a:pt x="7358" y="267"/>
                  <a:pt x="7358" y="267"/>
                  <a:pt x="7352" y="261"/>
                </a:cubicBezTo>
                <a:cubicBezTo>
                  <a:pt x="7358" y="261"/>
                  <a:pt x="7358" y="255"/>
                  <a:pt x="7358" y="255"/>
                </a:cubicBezTo>
                <a:cubicBezTo>
                  <a:pt x="7364" y="243"/>
                  <a:pt x="7370" y="237"/>
                  <a:pt x="7376" y="231"/>
                </a:cubicBezTo>
                <a:cubicBezTo>
                  <a:pt x="7376" y="225"/>
                  <a:pt x="7382" y="220"/>
                  <a:pt x="7382" y="220"/>
                </a:cubicBezTo>
                <a:cubicBezTo>
                  <a:pt x="7393" y="213"/>
                  <a:pt x="7400" y="208"/>
                  <a:pt x="7411" y="208"/>
                </a:cubicBezTo>
                <a:cubicBezTo>
                  <a:pt x="7417" y="208"/>
                  <a:pt x="7417" y="202"/>
                  <a:pt x="7423" y="202"/>
                </a:cubicBezTo>
                <a:cubicBezTo>
                  <a:pt x="7619" y="202"/>
                  <a:pt x="7619" y="202"/>
                  <a:pt x="7619" y="202"/>
                </a:cubicBezTo>
                <a:cubicBezTo>
                  <a:pt x="7619" y="202"/>
                  <a:pt x="7625" y="202"/>
                  <a:pt x="7631" y="202"/>
                </a:cubicBezTo>
                <a:cubicBezTo>
                  <a:pt x="7631" y="196"/>
                  <a:pt x="7631" y="190"/>
                  <a:pt x="7637" y="190"/>
                </a:cubicBezTo>
                <a:cubicBezTo>
                  <a:pt x="7643" y="190"/>
                  <a:pt x="7643" y="184"/>
                  <a:pt x="7648" y="184"/>
                </a:cubicBezTo>
                <a:cubicBezTo>
                  <a:pt x="7809" y="184"/>
                  <a:pt x="7809" y="184"/>
                  <a:pt x="7809" y="184"/>
                </a:cubicBezTo>
                <a:cubicBezTo>
                  <a:pt x="7814" y="184"/>
                  <a:pt x="7820" y="184"/>
                  <a:pt x="7820" y="184"/>
                </a:cubicBezTo>
                <a:cubicBezTo>
                  <a:pt x="7832" y="184"/>
                  <a:pt x="7838" y="184"/>
                  <a:pt x="7844" y="184"/>
                </a:cubicBezTo>
                <a:cubicBezTo>
                  <a:pt x="7850" y="184"/>
                  <a:pt x="7850" y="178"/>
                  <a:pt x="7856" y="178"/>
                </a:cubicBezTo>
                <a:cubicBezTo>
                  <a:pt x="7862" y="178"/>
                  <a:pt x="7856" y="166"/>
                  <a:pt x="7862" y="166"/>
                </a:cubicBezTo>
                <a:cubicBezTo>
                  <a:pt x="7868" y="166"/>
                  <a:pt x="7868" y="166"/>
                  <a:pt x="7874" y="166"/>
                </a:cubicBezTo>
                <a:cubicBezTo>
                  <a:pt x="7880" y="166"/>
                  <a:pt x="7880" y="160"/>
                  <a:pt x="7886" y="160"/>
                </a:cubicBezTo>
                <a:cubicBezTo>
                  <a:pt x="7892" y="160"/>
                  <a:pt x="7892" y="160"/>
                  <a:pt x="7897" y="160"/>
                </a:cubicBezTo>
                <a:cubicBezTo>
                  <a:pt x="7903" y="160"/>
                  <a:pt x="7903" y="160"/>
                  <a:pt x="7909" y="160"/>
                </a:cubicBezTo>
                <a:cubicBezTo>
                  <a:pt x="7915" y="160"/>
                  <a:pt x="7915" y="154"/>
                  <a:pt x="7921" y="154"/>
                </a:cubicBezTo>
                <a:cubicBezTo>
                  <a:pt x="7933" y="148"/>
                  <a:pt x="7945" y="154"/>
                  <a:pt x="7957" y="154"/>
                </a:cubicBezTo>
                <a:cubicBezTo>
                  <a:pt x="7963" y="154"/>
                  <a:pt x="7963" y="148"/>
                  <a:pt x="7969" y="148"/>
                </a:cubicBezTo>
                <a:cubicBezTo>
                  <a:pt x="7969" y="125"/>
                  <a:pt x="7969" y="125"/>
                  <a:pt x="7969" y="125"/>
                </a:cubicBezTo>
                <a:cubicBezTo>
                  <a:pt x="7939" y="119"/>
                  <a:pt x="7939" y="119"/>
                  <a:pt x="7939" y="119"/>
                </a:cubicBezTo>
                <a:cubicBezTo>
                  <a:pt x="7933" y="125"/>
                  <a:pt x="7927" y="125"/>
                  <a:pt x="7921" y="125"/>
                </a:cubicBezTo>
                <a:cubicBezTo>
                  <a:pt x="7915" y="125"/>
                  <a:pt x="7915" y="125"/>
                  <a:pt x="7915" y="125"/>
                </a:cubicBezTo>
                <a:cubicBezTo>
                  <a:pt x="7909" y="125"/>
                  <a:pt x="7909" y="125"/>
                  <a:pt x="7903" y="119"/>
                </a:cubicBezTo>
                <a:cubicBezTo>
                  <a:pt x="7892" y="119"/>
                  <a:pt x="7880" y="113"/>
                  <a:pt x="7868" y="113"/>
                </a:cubicBezTo>
                <a:cubicBezTo>
                  <a:pt x="7856" y="113"/>
                  <a:pt x="7850" y="119"/>
                  <a:pt x="7844" y="119"/>
                </a:cubicBezTo>
                <a:cubicBezTo>
                  <a:pt x="7832" y="119"/>
                  <a:pt x="7826" y="119"/>
                  <a:pt x="7814" y="113"/>
                </a:cubicBezTo>
                <a:cubicBezTo>
                  <a:pt x="7809" y="113"/>
                  <a:pt x="7809" y="113"/>
                  <a:pt x="7803" y="107"/>
                </a:cubicBezTo>
                <a:cubicBezTo>
                  <a:pt x="7803" y="107"/>
                  <a:pt x="7814" y="107"/>
                  <a:pt x="7814" y="101"/>
                </a:cubicBezTo>
                <a:cubicBezTo>
                  <a:pt x="7814" y="95"/>
                  <a:pt x="7809" y="95"/>
                  <a:pt x="7809" y="89"/>
                </a:cubicBezTo>
                <a:cubicBezTo>
                  <a:pt x="7803" y="89"/>
                  <a:pt x="7803" y="89"/>
                  <a:pt x="7797" y="89"/>
                </a:cubicBezTo>
                <a:cubicBezTo>
                  <a:pt x="7791" y="89"/>
                  <a:pt x="7785" y="83"/>
                  <a:pt x="7773" y="83"/>
                </a:cubicBezTo>
                <a:cubicBezTo>
                  <a:pt x="7773" y="83"/>
                  <a:pt x="7773" y="83"/>
                  <a:pt x="7767" y="83"/>
                </a:cubicBezTo>
                <a:cubicBezTo>
                  <a:pt x="7761" y="89"/>
                  <a:pt x="7761" y="95"/>
                  <a:pt x="7755" y="95"/>
                </a:cubicBezTo>
                <a:cubicBezTo>
                  <a:pt x="7702" y="95"/>
                  <a:pt x="7702" y="95"/>
                  <a:pt x="7702" y="95"/>
                </a:cubicBezTo>
                <a:cubicBezTo>
                  <a:pt x="7690" y="95"/>
                  <a:pt x="7684" y="83"/>
                  <a:pt x="7678" y="77"/>
                </a:cubicBezTo>
                <a:cubicBezTo>
                  <a:pt x="7672" y="77"/>
                  <a:pt x="7672" y="77"/>
                  <a:pt x="7666" y="77"/>
                </a:cubicBezTo>
                <a:cubicBezTo>
                  <a:pt x="7654" y="71"/>
                  <a:pt x="7648" y="77"/>
                  <a:pt x="7643" y="77"/>
                </a:cubicBezTo>
                <a:cubicBezTo>
                  <a:pt x="7571" y="77"/>
                  <a:pt x="7571" y="77"/>
                  <a:pt x="7571" y="77"/>
                </a:cubicBezTo>
                <a:cubicBezTo>
                  <a:pt x="7554" y="77"/>
                  <a:pt x="7554" y="77"/>
                  <a:pt x="7554" y="77"/>
                </a:cubicBezTo>
                <a:cubicBezTo>
                  <a:pt x="7512" y="77"/>
                  <a:pt x="7512" y="77"/>
                  <a:pt x="7512" y="77"/>
                </a:cubicBezTo>
                <a:cubicBezTo>
                  <a:pt x="7488" y="77"/>
                  <a:pt x="7488" y="77"/>
                  <a:pt x="7488" y="77"/>
                </a:cubicBezTo>
                <a:cubicBezTo>
                  <a:pt x="7482" y="77"/>
                  <a:pt x="7477" y="77"/>
                  <a:pt x="7465" y="77"/>
                </a:cubicBezTo>
                <a:cubicBezTo>
                  <a:pt x="7459" y="77"/>
                  <a:pt x="7459" y="83"/>
                  <a:pt x="7453" y="89"/>
                </a:cubicBezTo>
                <a:cubicBezTo>
                  <a:pt x="7352" y="89"/>
                  <a:pt x="7352" y="89"/>
                  <a:pt x="7352" y="89"/>
                </a:cubicBezTo>
                <a:cubicBezTo>
                  <a:pt x="7358" y="77"/>
                  <a:pt x="7358" y="77"/>
                  <a:pt x="7358" y="77"/>
                </a:cubicBezTo>
                <a:cubicBezTo>
                  <a:pt x="7382" y="77"/>
                  <a:pt x="7382" y="77"/>
                  <a:pt x="7382" y="77"/>
                </a:cubicBezTo>
                <a:cubicBezTo>
                  <a:pt x="7388" y="77"/>
                  <a:pt x="7393" y="77"/>
                  <a:pt x="7405" y="77"/>
                </a:cubicBezTo>
                <a:cubicBezTo>
                  <a:pt x="7405" y="77"/>
                  <a:pt x="7411" y="71"/>
                  <a:pt x="7411" y="65"/>
                </a:cubicBezTo>
                <a:cubicBezTo>
                  <a:pt x="7417" y="65"/>
                  <a:pt x="7417" y="59"/>
                  <a:pt x="7417" y="54"/>
                </a:cubicBezTo>
                <a:cubicBezTo>
                  <a:pt x="7761" y="54"/>
                  <a:pt x="7761" y="54"/>
                  <a:pt x="7761" y="54"/>
                </a:cubicBezTo>
                <a:cubicBezTo>
                  <a:pt x="7761" y="47"/>
                  <a:pt x="7761" y="47"/>
                  <a:pt x="7761" y="42"/>
                </a:cubicBezTo>
                <a:cubicBezTo>
                  <a:pt x="7755" y="36"/>
                  <a:pt x="7755" y="36"/>
                  <a:pt x="7749" y="30"/>
                </a:cubicBezTo>
                <a:cubicBezTo>
                  <a:pt x="7743" y="30"/>
                  <a:pt x="7743" y="24"/>
                  <a:pt x="7737" y="24"/>
                </a:cubicBezTo>
                <a:cubicBezTo>
                  <a:pt x="7726" y="18"/>
                  <a:pt x="7720" y="18"/>
                  <a:pt x="7714" y="18"/>
                </a:cubicBezTo>
                <a:cubicBezTo>
                  <a:pt x="7696" y="18"/>
                  <a:pt x="7696" y="18"/>
                  <a:pt x="7696" y="18"/>
                </a:cubicBezTo>
                <a:cubicBezTo>
                  <a:pt x="7690" y="18"/>
                  <a:pt x="7684" y="18"/>
                  <a:pt x="7672" y="18"/>
                </a:cubicBezTo>
                <a:cubicBezTo>
                  <a:pt x="7660" y="18"/>
                  <a:pt x="7654" y="12"/>
                  <a:pt x="7648" y="12"/>
                </a:cubicBezTo>
                <a:cubicBezTo>
                  <a:pt x="7643" y="12"/>
                  <a:pt x="7643" y="6"/>
                  <a:pt x="7637" y="6"/>
                </a:cubicBezTo>
                <a:cubicBezTo>
                  <a:pt x="7631" y="6"/>
                  <a:pt x="7631" y="6"/>
                  <a:pt x="7625" y="6"/>
                </a:cubicBezTo>
                <a:cubicBezTo>
                  <a:pt x="7619" y="0"/>
                  <a:pt x="7613" y="6"/>
                  <a:pt x="7601" y="6"/>
                </a:cubicBezTo>
                <a:cubicBezTo>
                  <a:pt x="7589" y="6"/>
                  <a:pt x="7583" y="6"/>
                  <a:pt x="7577" y="6"/>
                </a:cubicBezTo>
                <a:cubicBezTo>
                  <a:pt x="7571" y="6"/>
                  <a:pt x="7566" y="6"/>
                  <a:pt x="7566" y="6"/>
                </a:cubicBezTo>
                <a:cubicBezTo>
                  <a:pt x="7554" y="6"/>
                  <a:pt x="7548" y="6"/>
                  <a:pt x="7536" y="6"/>
                </a:cubicBezTo>
                <a:cubicBezTo>
                  <a:pt x="7524" y="6"/>
                  <a:pt x="7524" y="6"/>
                  <a:pt x="7524" y="6"/>
                </a:cubicBezTo>
                <a:cubicBezTo>
                  <a:pt x="7512" y="6"/>
                  <a:pt x="7506" y="0"/>
                  <a:pt x="7500" y="0"/>
                </a:cubicBezTo>
                <a:cubicBezTo>
                  <a:pt x="7405" y="0"/>
                  <a:pt x="7352" y="0"/>
                  <a:pt x="7257" y="0"/>
                </a:cubicBezTo>
                <a:cubicBezTo>
                  <a:pt x="7245" y="0"/>
                  <a:pt x="7239" y="0"/>
                  <a:pt x="7234" y="6"/>
                </a:cubicBezTo>
                <a:cubicBezTo>
                  <a:pt x="7227" y="6"/>
                  <a:pt x="7222" y="6"/>
                  <a:pt x="7222" y="6"/>
                </a:cubicBezTo>
                <a:cubicBezTo>
                  <a:pt x="7216" y="6"/>
                  <a:pt x="7210" y="12"/>
                  <a:pt x="7204" y="12"/>
                </a:cubicBezTo>
                <a:cubicBezTo>
                  <a:pt x="7204" y="18"/>
                  <a:pt x="7198" y="24"/>
                  <a:pt x="7192" y="24"/>
                </a:cubicBezTo>
                <a:cubicBezTo>
                  <a:pt x="7192" y="24"/>
                  <a:pt x="7186" y="24"/>
                  <a:pt x="7180" y="24"/>
                </a:cubicBezTo>
                <a:cubicBezTo>
                  <a:pt x="7168" y="24"/>
                  <a:pt x="7168" y="24"/>
                  <a:pt x="7168" y="24"/>
                </a:cubicBezTo>
                <a:cubicBezTo>
                  <a:pt x="7162" y="24"/>
                  <a:pt x="7162" y="24"/>
                  <a:pt x="7156" y="24"/>
                </a:cubicBezTo>
                <a:cubicBezTo>
                  <a:pt x="7139" y="24"/>
                  <a:pt x="7139" y="24"/>
                  <a:pt x="7139" y="24"/>
                </a:cubicBezTo>
                <a:cubicBezTo>
                  <a:pt x="7139" y="24"/>
                  <a:pt x="7133" y="18"/>
                  <a:pt x="7127" y="18"/>
                </a:cubicBezTo>
                <a:cubicBezTo>
                  <a:pt x="7121" y="18"/>
                  <a:pt x="7115" y="18"/>
                  <a:pt x="7109" y="18"/>
                </a:cubicBezTo>
                <a:cubicBezTo>
                  <a:pt x="7103" y="18"/>
                  <a:pt x="7097" y="18"/>
                  <a:pt x="7091" y="18"/>
                </a:cubicBezTo>
                <a:cubicBezTo>
                  <a:pt x="7073" y="18"/>
                  <a:pt x="7068" y="30"/>
                  <a:pt x="7056" y="36"/>
                </a:cubicBezTo>
                <a:cubicBezTo>
                  <a:pt x="7061" y="42"/>
                  <a:pt x="7061" y="54"/>
                  <a:pt x="7061" y="59"/>
                </a:cubicBezTo>
                <a:cubicBezTo>
                  <a:pt x="7068" y="65"/>
                  <a:pt x="7068" y="65"/>
                  <a:pt x="7068" y="71"/>
                </a:cubicBezTo>
                <a:cubicBezTo>
                  <a:pt x="7068" y="83"/>
                  <a:pt x="7056" y="83"/>
                  <a:pt x="7050" y="89"/>
                </a:cubicBezTo>
                <a:cubicBezTo>
                  <a:pt x="7044" y="89"/>
                  <a:pt x="7038" y="89"/>
                  <a:pt x="7026" y="89"/>
                </a:cubicBezTo>
                <a:cubicBezTo>
                  <a:pt x="7014" y="89"/>
                  <a:pt x="7008" y="89"/>
                  <a:pt x="7002" y="83"/>
                </a:cubicBezTo>
                <a:cubicBezTo>
                  <a:pt x="6996" y="83"/>
                  <a:pt x="6996" y="77"/>
                  <a:pt x="6990" y="77"/>
                </a:cubicBezTo>
                <a:cubicBezTo>
                  <a:pt x="6931" y="77"/>
                  <a:pt x="6931" y="77"/>
                  <a:pt x="6931" y="77"/>
                </a:cubicBezTo>
                <a:cubicBezTo>
                  <a:pt x="6913" y="77"/>
                  <a:pt x="6907" y="65"/>
                  <a:pt x="6890" y="54"/>
                </a:cubicBezTo>
                <a:lnTo>
                  <a:pt x="6884" y="54"/>
                </a:lnTo>
                <a:cubicBezTo>
                  <a:pt x="6866" y="54"/>
                  <a:pt x="6860" y="47"/>
                  <a:pt x="6848" y="47"/>
                </a:cubicBezTo>
                <a:cubicBezTo>
                  <a:pt x="6842" y="47"/>
                  <a:pt x="6842" y="47"/>
                  <a:pt x="6836" y="47"/>
                </a:cubicBezTo>
                <a:cubicBezTo>
                  <a:pt x="6830" y="54"/>
                  <a:pt x="6824" y="54"/>
                  <a:pt x="6824" y="54"/>
                </a:cubicBezTo>
                <a:cubicBezTo>
                  <a:pt x="6818" y="54"/>
                  <a:pt x="6818" y="59"/>
                  <a:pt x="6813" y="65"/>
                </a:cubicBezTo>
                <a:cubicBezTo>
                  <a:pt x="6813" y="65"/>
                  <a:pt x="6807" y="71"/>
                  <a:pt x="6801" y="71"/>
                </a:cubicBezTo>
                <a:cubicBezTo>
                  <a:pt x="6789" y="71"/>
                  <a:pt x="6783" y="71"/>
                  <a:pt x="6777" y="71"/>
                </a:cubicBezTo>
                <a:cubicBezTo>
                  <a:pt x="6765" y="71"/>
                  <a:pt x="6765" y="71"/>
                  <a:pt x="6765" y="71"/>
                </a:cubicBezTo>
                <a:cubicBezTo>
                  <a:pt x="6759" y="71"/>
                  <a:pt x="6759" y="71"/>
                  <a:pt x="6753" y="71"/>
                </a:cubicBezTo>
                <a:cubicBezTo>
                  <a:pt x="6747" y="71"/>
                  <a:pt x="6741" y="59"/>
                  <a:pt x="6735" y="59"/>
                </a:cubicBezTo>
                <a:cubicBezTo>
                  <a:pt x="6724" y="59"/>
                  <a:pt x="6718" y="65"/>
                  <a:pt x="6706" y="71"/>
                </a:cubicBezTo>
                <a:cubicBezTo>
                  <a:pt x="6688" y="71"/>
                  <a:pt x="6676" y="65"/>
                  <a:pt x="6658" y="65"/>
                </a:cubicBezTo>
                <a:lnTo>
                  <a:pt x="6652" y="65"/>
                </a:lnTo>
                <a:lnTo>
                  <a:pt x="6646" y="71"/>
                </a:lnTo>
                <a:lnTo>
                  <a:pt x="6641" y="71"/>
                </a:lnTo>
                <a:lnTo>
                  <a:pt x="6635" y="71"/>
                </a:lnTo>
                <a:cubicBezTo>
                  <a:pt x="6629" y="71"/>
                  <a:pt x="6623" y="77"/>
                  <a:pt x="6623" y="77"/>
                </a:cubicBezTo>
                <a:cubicBezTo>
                  <a:pt x="6617" y="77"/>
                  <a:pt x="6611" y="83"/>
                  <a:pt x="6605" y="83"/>
                </a:cubicBezTo>
                <a:cubicBezTo>
                  <a:pt x="6605" y="89"/>
                  <a:pt x="6611" y="89"/>
                  <a:pt x="6611" y="95"/>
                </a:cubicBezTo>
                <a:cubicBezTo>
                  <a:pt x="6617" y="101"/>
                  <a:pt x="6617" y="101"/>
                  <a:pt x="6617" y="101"/>
                </a:cubicBezTo>
                <a:cubicBezTo>
                  <a:pt x="6623" y="101"/>
                  <a:pt x="6623" y="101"/>
                  <a:pt x="6623" y="107"/>
                </a:cubicBezTo>
                <a:cubicBezTo>
                  <a:pt x="6629" y="107"/>
                  <a:pt x="6629" y="101"/>
                  <a:pt x="6635" y="107"/>
                </a:cubicBezTo>
                <a:cubicBezTo>
                  <a:pt x="6641" y="107"/>
                  <a:pt x="6641" y="107"/>
                  <a:pt x="6646" y="113"/>
                </a:cubicBezTo>
                <a:cubicBezTo>
                  <a:pt x="6652" y="113"/>
                  <a:pt x="6652" y="113"/>
                  <a:pt x="6652" y="119"/>
                </a:cubicBezTo>
                <a:cubicBezTo>
                  <a:pt x="6658" y="119"/>
                  <a:pt x="6658" y="119"/>
                  <a:pt x="6658" y="125"/>
                </a:cubicBezTo>
                <a:cubicBezTo>
                  <a:pt x="6658" y="125"/>
                  <a:pt x="6664" y="125"/>
                  <a:pt x="6664" y="131"/>
                </a:cubicBezTo>
                <a:cubicBezTo>
                  <a:pt x="6664" y="131"/>
                  <a:pt x="6664" y="136"/>
                  <a:pt x="6664" y="142"/>
                </a:cubicBezTo>
                <a:cubicBezTo>
                  <a:pt x="6670" y="148"/>
                  <a:pt x="6664" y="148"/>
                  <a:pt x="6664" y="154"/>
                </a:cubicBezTo>
                <a:cubicBezTo>
                  <a:pt x="6658" y="148"/>
                  <a:pt x="6658" y="148"/>
                  <a:pt x="6658" y="148"/>
                </a:cubicBezTo>
                <a:lnTo>
                  <a:pt x="6658" y="148"/>
                </a:lnTo>
                <a:cubicBezTo>
                  <a:pt x="6652" y="142"/>
                  <a:pt x="6652" y="142"/>
                  <a:pt x="6652" y="142"/>
                </a:cubicBezTo>
                <a:cubicBezTo>
                  <a:pt x="6652" y="136"/>
                  <a:pt x="6646" y="142"/>
                  <a:pt x="6646" y="142"/>
                </a:cubicBezTo>
                <a:cubicBezTo>
                  <a:pt x="6646" y="136"/>
                  <a:pt x="6641" y="136"/>
                  <a:pt x="6641" y="136"/>
                </a:cubicBezTo>
                <a:cubicBezTo>
                  <a:pt x="6635" y="136"/>
                  <a:pt x="6635" y="136"/>
                  <a:pt x="6635" y="136"/>
                </a:cubicBezTo>
                <a:cubicBezTo>
                  <a:pt x="6629" y="136"/>
                  <a:pt x="6629" y="131"/>
                  <a:pt x="6623" y="131"/>
                </a:cubicBezTo>
                <a:cubicBezTo>
                  <a:pt x="6623" y="131"/>
                  <a:pt x="6623" y="131"/>
                  <a:pt x="6617" y="131"/>
                </a:cubicBezTo>
                <a:cubicBezTo>
                  <a:pt x="6617" y="131"/>
                  <a:pt x="6617" y="131"/>
                  <a:pt x="6611" y="131"/>
                </a:cubicBezTo>
                <a:cubicBezTo>
                  <a:pt x="6611" y="125"/>
                  <a:pt x="6611" y="125"/>
                  <a:pt x="6605" y="125"/>
                </a:cubicBezTo>
                <a:cubicBezTo>
                  <a:pt x="6605" y="125"/>
                  <a:pt x="6605" y="125"/>
                  <a:pt x="6599" y="125"/>
                </a:cubicBezTo>
                <a:lnTo>
                  <a:pt x="6593" y="125"/>
                </a:lnTo>
                <a:cubicBezTo>
                  <a:pt x="6587" y="125"/>
                  <a:pt x="6587" y="125"/>
                  <a:pt x="6581" y="125"/>
                </a:cubicBezTo>
                <a:cubicBezTo>
                  <a:pt x="6575" y="125"/>
                  <a:pt x="6575" y="125"/>
                  <a:pt x="6569" y="125"/>
                </a:cubicBezTo>
                <a:cubicBezTo>
                  <a:pt x="6569" y="125"/>
                  <a:pt x="6563" y="125"/>
                  <a:pt x="6563" y="131"/>
                </a:cubicBezTo>
                <a:cubicBezTo>
                  <a:pt x="6563" y="131"/>
                  <a:pt x="6563" y="131"/>
                  <a:pt x="6563" y="136"/>
                </a:cubicBezTo>
                <a:cubicBezTo>
                  <a:pt x="6563" y="136"/>
                  <a:pt x="6563" y="136"/>
                  <a:pt x="6563" y="142"/>
                </a:cubicBezTo>
                <a:cubicBezTo>
                  <a:pt x="6563" y="148"/>
                  <a:pt x="6563" y="148"/>
                  <a:pt x="6569" y="154"/>
                </a:cubicBezTo>
                <a:cubicBezTo>
                  <a:pt x="6569" y="154"/>
                  <a:pt x="6569" y="154"/>
                  <a:pt x="6575" y="160"/>
                </a:cubicBezTo>
                <a:cubicBezTo>
                  <a:pt x="6575" y="160"/>
                  <a:pt x="6575" y="160"/>
                  <a:pt x="6581" y="166"/>
                </a:cubicBezTo>
                <a:cubicBezTo>
                  <a:pt x="6587" y="166"/>
                  <a:pt x="6587" y="166"/>
                  <a:pt x="6593" y="172"/>
                </a:cubicBezTo>
                <a:cubicBezTo>
                  <a:pt x="6599" y="172"/>
                  <a:pt x="6605" y="172"/>
                  <a:pt x="6605" y="178"/>
                </a:cubicBezTo>
                <a:cubicBezTo>
                  <a:pt x="6611" y="178"/>
                  <a:pt x="6611" y="178"/>
                  <a:pt x="6611" y="178"/>
                </a:cubicBezTo>
                <a:cubicBezTo>
                  <a:pt x="6617" y="178"/>
                  <a:pt x="6617" y="178"/>
                  <a:pt x="6617" y="178"/>
                </a:cubicBezTo>
                <a:cubicBezTo>
                  <a:pt x="6623" y="178"/>
                  <a:pt x="6623" y="178"/>
                  <a:pt x="6623" y="184"/>
                </a:cubicBezTo>
                <a:cubicBezTo>
                  <a:pt x="6629" y="184"/>
                  <a:pt x="6635" y="184"/>
                  <a:pt x="6641" y="184"/>
                </a:cubicBezTo>
                <a:cubicBezTo>
                  <a:pt x="6652" y="184"/>
                  <a:pt x="6652" y="184"/>
                  <a:pt x="6652" y="184"/>
                </a:cubicBezTo>
                <a:lnTo>
                  <a:pt x="6658" y="184"/>
                </a:lnTo>
                <a:lnTo>
                  <a:pt x="6664" y="184"/>
                </a:lnTo>
                <a:cubicBezTo>
                  <a:pt x="6664" y="190"/>
                  <a:pt x="6670" y="190"/>
                  <a:pt x="6670" y="190"/>
                </a:cubicBezTo>
                <a:cubicBezTo>
                  <a:pt x="6676" y="196"/>
                  <a:pt x="6676" y="196"/>
                  <a:pt x="6682" y="202"/>
                </a:cubicBezTo>
                <a:cubicBezTo>
                  <a:pt x="6682" y="202"/>
                  <a:pt x="6682" y="202"/>
                  <a:pt x="6688" y="208"/>
                </a:cubicBezTo>
                <a:cubicBezTo>
                  <a:pt x="6688" y="208"/>
                  <a:pt x="6694" y="213"/>
                  <a:pt x="6694" y="220"/>
                </a:cubicBezTo>
                <a:cubicBezTo>
                  <a:pt x="6700" y="220"/>
                  <a:pt x="6700" y="220"/>
                  <a:pt x="6700" y="225"/>
                </a:cubicBezTo>
                <a:cubicBezTo>
                  <a:pt x="6700" y="225"/>
                  <a:pt x="6706" y="225"/>
                  <a:pt x="6706" y="231"/>
                </a:cubicBezTo>
                <a:cubicBezTo>
                  <a:pt x="6706" y="231"/>
                  <a:pt x="6706" y="231"/>
                  <a:pt x="6706" y="237"/>
                </a:cubicBezTo>
                <a:lnTo>
                  <a:pt x="6706" y="243"/>
                </a:lnTo>
                <a:cubicBezTo>
                  <a:pt x="6706" y="249"/>
                  <a:pt x="6706" y="255"/>
                  <a:pt x="6700" y="255"/>
                </a:cubicBezTo>
                <a:cubicBezTo>
                  <a:pt x="6700" y="255"/>
                  <a:pt x="6700" y="255"/>
                  <a:pt x="6694" y="255"/>
                </a:cubicBezTo>
                <a:cubicBezTo>
                  <a:pt x="6688" y="255"/>
                  <a:pt x="6688" y="249"/>
                  <a:pt x="6682" y="249"/>
                </a:cubicBezTo>
                <a:lnTo>
                  <a:pt x="6676" y="249"/>
                </a:lnTo>
                <a:cubicBezTo>
                  <a:pt x="6670" y="249"/>
                  <a:pt x="6670" y="249"/>
                  <a:pt x="6670" y="249"/>
                </a:cubicBezTo>
                <a:cubicBezTo>
                  <a:pt x="6664" y="249"/>
                  <a:pt x="6664" y="243"/>
                  <a:pt x="6658" y="243"/>
                </a:cubicBezTo>
                <a:cubicBezTo>
                  <a:pt x="6652" y="243"/>
                  <a:pt x="6652" y="237"/>
                  <a:pt x="6646" y="237"/>
                </a:cubicBezTo>
                <a:cubicBezTo>
                  <a:pt x="6646" y="237"/>
                  <a:pt x="6646" y="237"/>
                  <a:pt x="6641" y="237"/>
                </a:cubicBezTo>
                <a:cubicBezTo>
                  <a:pt x="6641" y="237"/>
                  <a:pt x="6641" y="237"/>
                  <a:pt x="6635" y="231"/>
                </a:cubicBezTo>
                <a:lnTo>
                  <a:pt x="6629" y="231"/>
                </a:lnTo>
                <a:cubicBezTo>
                  <a:pt x="6623" y="231"/>
                  <a:pt x="6623" y="225"/>
                  <a:pt x="6617" y="225"/>
                </a:cubicBezTo>
                <a:cubicBezTo>
                  <a:pt x="6617" y="225"/>
                  <a:pt x="6617" y="225"/>
                  <a:pt x="6611" y="225"/>
                </a:cubicBezTo>
                <a:cubicBezTo>
                  <a:pt x="6605" y="225"/>
                  <a:pt x="6599" y="220"/>
                  <a:pt x="6593" y="220"/>
                </a:cubicBezTo>
                <a:cubicBezTo>
                  <a:pt x="6587" y="220"/>
                  <a:pt x="6587" y="220"/>
                  <a:pt x="6581" y="220"/>
                </a:cubicBezTo>
                <a:cubicBezTo>
                  <a:pt x="6575" y="213"/>
                  <a:pt x="6575" y="213"/>
                  <a:pt x="6569" y="208"/>
                </a:cubicBezTo>
                <a:cubicBezTo>
                  <a:pt x="6563" y="208"/>
                  <a:pt x="6563" y="208"/>
                  <a:pt x="6563" y="208"/>
                </a:cubicBezTo>
                <a:cubicBezTo>
                  <a:pt x="6558" y="208"/>
                  <a:pt x="6558" y="202"/>
                  <a:pt x="6558" y="202"/>
                </a:cubicBezTo>
                <a:cubicBezTo>
                  <a:pt x="6552" y="202"/>
                  <a:pt x="6552" y="202"/>
                  <a:pt x="6552" y="202"/>
                </a:cubicBezTo>
                <a:cubicBezTo>
                  <a:pt x="6546" y="196"/>
                  <a:pt x="6546" y="196"/>
                  <a:pt x="6540" y="196"/>
                </a:cubicBezTo>
                <a:cubicBezTo>
                  <a:pt x="6540" y="190"/>
                  <a:pt x="6534" y="190"/>
                  <a:pt x="6534" y="190"/>
                </a:cubicBezTo>
                <a:lnTo>
                  <a:pt x="6528" y="184"/>
                </a:lnTo>
                <a:lnTo>
                  <a:pt x="6522" y="178"/>
                </a:lnTo>
                <a:cubicBezTo>
                  <a:pt x="6516" y="178"/>
                  <a:pt x="6516" y="178"/>
                  <a:pt x="6516" y="178"/>
                </a:cubicBezTo>
                <a:cubicBezTo>
                  <a:pt x="6510" y="178"/>
                  <a:pt x="6510" y="172"/>
                  <a:pt x="6510" y="172"/>
                </a:cubicBezTo>
                <a:cubicBezTo>
                  <a:pt x="6504" y="172"/>
                  <a:pt x="6504" y="172"/>
                  <a:pt x="6504" y="172"/>
                </a:cubicBezTo>
                <a:cubicBezTo>
                  <a:pt x="6498" y="172"/>
                  <a:pt x="6498" y="172"/>
                  <a:pt x="6492" y="172"/>
                </a:cubicBezTo>
                <a:cubicBezTo>
                  <a:pt x="6469" y="172"/>
                  <a:pt x="6469" y="172"/>
                  <a:pt x="6469" y="172"/>
                </a:cubicBezTo>
                <a:lnTo>
                  <a:pt x="6463" y="172"/>
                </a:lnTo>
                <a:cubicBezTo>
                  <a:pt x="6457" y="172"/>
                  <a:pt x="6451" y="166"/>
                  <a:pt x="6451" y="166"/>
                </a:cubicBezTo>
                <a:cubicBezTo>
                  <a:pt x="6445" y="166"/>
                  <a:pt x="6439" y="166"/>
                  <a:pt x="6439" y="166"/>
                </a:cubicBezTo>
                <a:cubicBezTo>
                  <a:pt x="6433" y="160"/>
                  <a:pt x="6427" y="154"/>
                  <a:pt x="6421" y="154"/>
                </a:cubicBezTo>
                <a:cubicBezTo>
                  <a:pt x="6397" y="154"/>
                  <a:pt x="6386" y="160"/>
                  <a:pt x="6362" y="160"/>
                </a:cubicBezTo>
                <a:cubicBezTo>
                  <a:pt x="6362" y="160"/>
                  <a:pt x="6362" y="160"/>
                  <a:pt x="6362" y="166"/>
                </a:cubicBezTo>
                <a:cubicBezTo>
                  <a:pt x="6362" y="166"/>
                  <a:pt x="6368" y="166"/>
                  <a:pt x="6368" y="172"/>
                </a:cubicBezTo>
                <a:cubicBezTo>
                  <a:pt x="6374" y="178"/>
                  <a:pt x="6374" y="178"/>
                  <a:pt x="6380" y="184"/>
                </a:cubicBezTo>
                <a:cubicBezTo>
                  <a:pt x="6386" y="190"/>
                  <a:pt x="6386" y="190"/>
                  <a:pt x="6391" y="190"/>
                </a:cubicBezTo>
                <a:cubicBezTo>
                  <a:pt x="6391" y="196"/>
                  <a:pt x="6397" y="190"/>
                  <a:pt x="6397" y="190"/>
                </a:cubicBezTo>
                <a:cubicBezTo>
                  <a:pt x="6403" y="196"/>
                  <a:pt x="6403" y="196"/>
                  <a:pt x="6403" y="196"/>
                </a:cubicBezTo>
                <a:cubicBezTo>
                  <a:pt x="6409" y="196"/>
                  <a:pt x="6409" y="202"/>
                  <a:pt x="6409" y="202"/>
                </a:cubicBezTo>
                <a:cubicBezTo>
                  <a:pt x="6409" y="208"/>
                  <a:pt x="6415" y="208"/>
                  <a:pt x="6421" y="213"/>
                </a:cubicBezTo>
                <a:cubicBezTo>
                  <a:pt x="6421" y="213"/>
                  <a:pt x="6421" y="213"/>
                  <a:pt x="6427" y="213"/>
                </a:cubicBezTo>
                <a:cubicBezTo>
                  <a:pt x="6427" y="220"/>
                  <a:pt x="6427" y="220"/>
                  <a:pt x="6427" y="225"/>
                </a:cubicBezTo>
                <a:cubicBezTo>
                  <a:pt x="6433" y="225"/>
                  <a:pt x="6433" y="225"/>
                  <a:pt x="6439" y="225"/>
                </a:cubicBezTo>
                <a:cubicBezTo>
                  <a:pt x="6439" y="231"/>
                  <a:pt x="6439" y="237"/>
                  <a:pt x="6445" y="237"/>
                </a:cubicBezTo>
                <a:cubicBezTo>
                  <a:pt x="6445" y="243"/>
                  <a:pt x="6445" y="243"/>
                  <a:pt x="6445" y="243"/>
                </a:cubicBezTo>
                <a:cubicBezTo>
                  <a:pt x="6445" y="249"/>
                  <a:pt x="6445" y="249"/>
                  <a:pt x="6451" y="255"/>
                </a:cubicBezTo>
                <a:cubicBezTo>
                  <a:pt x="6451" y="255"/>
                  <a:pt x="6451" y="261"/>
                  <a:pt x="6451" y="267"/>
                </a:cubicBezTo>
                <a:cubicBezTo>
                  <a:pt x="6451" y="273"/>
                  <a:pt x="6451" y="273"/>
                  <a:pt x="6451" y="273"/>
                </a:cubicBezTo>
                <a:cubicBezTo>
                  <a:pt x="6439" y="273"/>
                  <a:pt x="6439" y="273"/>
                  <a:pt x="6439" y="273"/>
                </a:cubicBezTo>
                <a:cubicBezTo>
                  <a:pt x="6433" y="273"/>
                  <a:pt x="6433" y="273"/>
                  <a:pt x="6433" y="273"/>
                </a:cubicBezTo>
                <a:cubicBezTo>
                  <a:pt x="6427" y="273"/>
                  <a:pt x="6427" y="273"/>
                  <a:pt x="6421" y="267"/>
                </a:cubicBezTo>
                <a:cubicBezTo>
                  <a:pt x="6421" y="267"/>
                  <a:pt x="6421" y="267"/>
                  <a:pt x="6421" y="261"/>
                </a:cubicBezTo>
                <a:cubicBezTo>
                  <a:pt x="6415" y="261"/>
                  <a:pt x="6409" y="261"/>
                  <a:pt x="6409" y="261"/>
                </a:cubicBezTo>
                <a:lnTo>
                  <a:pt x="6409" y="255"/>
                </a:lnTo>
                <a:cubicBezTo>
                  <a:pt x="6403" y="255"/>
                  <a:pt x="6403" y="255"/>
                  <a:pt x="6403" y="249"/>
                </a:cubicBezTo>
                <a:cubicBezTo>
                  <a:pt x="6397" y="249"/>
                  <a:pt x="6397" y="249"/>
                  <a:pt x="6391" y="243"/>
                </a:cubicBezTo>
                <a:cubicBezTo>
                  <a:pt x="6391" y="243"/>
                  <a:pt x="6386" y="243"/>
                  <a:pt x="6386" y="237"/>
                </a:cubicBezTo>
                <a:cubicBezTo>
                  <a:pt x="6386" y="237"/>
                  <a:pt x="6380" y="237"/>
                  <a:pt x="6380" y="231"/>
                </a:cubicBezTo>
                <a:cubicBezTo>
                  <a:pt x="6374" y="231"/>
                  <a:pt x="6368" y="225"/>
                  <a:pt x="6362" y="225"/>
                </a:cubicBezTo>
                <a:cubicBezTo>
                  <a:pt x="6362" y="225"/>
                  <a:pt x="6362" y="220"/>
                  <a:pt x="6356" y="220"/>
                </a:cubicBezTo>
                <a:cubicBezTo>
                  <a:pt x="6356" y="220"/>
                  <a:pt x="6356" y="220"/>
                  <a:pt x="6350" y="220"/>
                </a:cubicBezTo>
                <a:cubicBezTo>
                  <a:pt x="6350" y="213"/>
                  <a:pt x="6350" y="213"/>
                  <a:pt x="6344" y="213"/>
                </a:cubicBezTo>
                <a:cubicBezTo>
                  <a:pt x="6344" y="208"/>
                  <a:pt x="6338" y="208"/>
                  <a:pt x="6338" y="202"/>
                </a:cubicBezTo>
                <a:cubicBezTo>
                  <a:pt x="6332" y="202"/>
                  <a:pt x="6332" y="202"/>
                  <a:pt x="6332" y="202"/>
                </a:cubicBezTo>
                <a:cubicBezTo>
                  <a:pt x="6326" y="202"/>
                  <a:pt x="6326" y="202"/>
                  <a:pt x="6326" y="202"/>
                </a:cubicBezTo>
                <a:cubicBezTo>
                  <a:pt x="6320" y="202"/>
                  <a:pt x="6314" y="202"/>
                  <a:pt x="6309" y="196"/>
                </a:cubicBezTo>
                <a:lnTo>
                  <a:pt x="6303" y="196"/>
                </a:lnTo>
                <a:cubicBezTo>
                  <a:pt x="6303" y="190"/>
                  <a:pt x="6303" y="190"/>
                  <a:pt x="6303" y="184"/>
                </a:cubicBezTo>
                <a:lnTo>
                  <a:pt x="6297" y="184"/>
                </a:lnTo>
                <a:cubicBezTo>
                  <a:pt x="6297" y="178"/>
                  <a:pt x="6291" y="178"/>
                  <a:pt x="6291" y="178"/>
                </a:cubicBezTo>
                <a:cubicBezTo>
                  <a:pt x="6285" y="178"/>
                  <a:pt x="6285" y="178"/>
                  <a:pt x="6279" y="178"/>
                </a:cubicBezTo>
                <a:cubicBezTo>
                  <a:pt x="6279" y="178"/>
                  <a:pt x="6279" y="178"/>
                  <a:pt x="6273" y="178"/>
                </a:cubicBezTo>
                <a:cubicBezTo>
                  <a:pt x="6273" y="178"/>
                  <a:pt x="6267" y="172"/>
                  <a:pt x="6261" y="172"/>
                </a:cubicBezTo>
                <a:cubicBezTo>
                  <a:pt x="6243" y="172"/>
                  <a:pt x="6243" y="172"/>
                  <a:pt x="6243" y="172"/>
                </a:cubicBezTo>
                <a:cubicBezTo>
                  <a:pt x="6243" y="184"/>
                  <a:pt x="6243" y="184"/>
                  <a:pt x="6243" y="184"/>
                </a:cubicBezTo>
                <a:cubicBezTo>
                  <a:pt x="6243" y="190"/>
                  <a:pt x="6243" y="190"/>
                  <a:pt x="6249" y="196"/>
                </a:cubicBezTo>
                <a:cubicBezTo>
                  <a:pt x="6249" y="202"/>
                  <a:pt x="6255" y="208"/>
                  <a:pt x="6255" y="213"/>
                </a:cubicBezTo>
                <a:cubicBezTo>
                  <a:pt x="6261" y="213"/>
                  <a:pt x="6261" y="220"/>
                  <a:pt x="6261" y="220"/>
                </a:cubicBezTo>
                <a:cubicBezTo>
                  <a:pt x="6261" y="225"/>
                  <a:pt x="6261" y="225"/>
                  <a:pt x="6261" y="231"/>
                </a:cubicBezTo>
                <a:cubicBezTo>
                  <a:pt x="6255" y="231"/>
                  <a:pt x="6261" y="231"/>
                  <a:pt x="6261" y="237"/>
                </a:cubicBezTo>
                <a:lnTo>
                  <a:pt x="6255" y="243"/>
                </a:lnTo>
                <a:cubicBezTo>
                  <a:pt x="6255" y="249"/>
                  <a:pt x="6255" y="249"/>
                  <a:pt x="6255" y="249"/>
                </a:cubicBezTo>
                <a:cubicBezTo>
                  <a:pt x="6255" y="249"/>
                  <a:pt x="6255" y="249"/>
                  <a:pt x="6255" y="255"/>
                </a:cubicBezTo>
                <a:cubicBezTo>
                  <a:pt x="6249" y="261"/>
                  <a:pt x="6249" y="267"/>
                  <a:pt x="6243" y="279"/>
                </a:cubicBezTo>
                <a:lnTo>
                  <a:pt x="6243" y="285"/>
                </a:lnTo>
                <a:cubicBezTo>
                  <a:pt x="6243" y="285"/>
                  <a:pt x="6243" y="291"/>
                  <a:pt x="6237" y="291"/>
                </a:cubicBezTo>
                <a:cubicBezTo>
                  <a:pt x="6237" y="291"/>
                  <a:pt x="6237" y="291"/>
                  <a:pt x="6231" y="291"/>
                </a:cubicBezTo>
                <a:cubicBezTo>
                  <a:pt x="6225" y="291"/>
                  <a:pt x="6225" y="291"/>
                  <a:pt x="6220" y="291"/>
                </a:cubicBezTo>
                <a:lnTo>
                  <a:pt x="6214" y="285"/>
                </a:lnTo>
                <a:cubicBezTo>
                  <a:pt x="6208" y="285"/>
                  <a:pt x="6202" y="279"/>
                  <a:pt x="6202" y="273"/>
                </a:cubicBezTo>
                <a:cubicBezTo>
                  <a:pt x="6202" y="273"/>
                  <a:pt x="6202" y="273"/>
                  <a:pt x="6202" y="267"/>
                </a:cubicBezTo>
                <a:cubicBezTo>
                  <a:pt x="6202" y="267"/>
                  <a:pt x="6202" y="261"/>
                  <a:pt x="6202" y="255"/>
                </a:cubicBezTo>
                <a:cubicBezTo>
                  <a:pt x="6202" y="255"/>
                  <a:pt x="6208" y="255"/>
                  <a:pt x="6208" y="249"/>
                </a:cubicBezTo>
                <a:cubicBezTo>
                  <a:pt x="6214" y="243"/>
                  <a:pt x="6214" y="243"/>
                  <a:pt x="6220" y="237"/>
                </a:cubicBezTo>
                <a:cubicBezTo>
                  <a:pt x="6220" y="237"/>
                  <a:pt x="6225" y="237"/>
                  <a:pt x="6225" y="231"/>
                </a:cubicBezTo>
                <a:cubicBezTo>
                  <a:pt x="6225" y="231"/>
                  <a:pt x="6225" y="231"/>
                  <a:pt x="6225" y="225"/>
                </a:cubicBezTo>
                <a:cubicBezTo>
                  <a:pt x="6225" y="225"/>
                  <a:pt x="6225" y="225"/>
                  <a:pt x="6225" y="220"/>
                </a:cubicBezTo>
                <a:cubicBezTo>
                  <a:pt x="6225" y="220"/>
                  <a:pt x="6220" y="220"/>
                  <a:pt x="6220" y="213"/>
                </a:cubicBezTo>
                <a:cubicBezTo>
                  <a:pt x="6220" y="213"/>
                  <a:pt x="6220" y="208"/>
                  <a:pt x="6214" y="208"/>
                </a:cubicBezTo>
                <a:cubicBezTo>
                  <a:pt x="6214" y="202"/>
                  <a:pt x="6208" y="202"/>
                  <a:pt x="6208" y="202"/>
                </a:cubicBezTo>
                <a:cubicBezTo>
                  <a:pt x="6208" y="196"/>
                  <a:pt x="6208" y="196"/>
                  <a:pt x="6208" y="196"/>
                </a:cubicBezTo>
                <a:lnTo>
                  <a:pt x="6214" y="190"/>
                </a:lnTo>
                <a:cubicBezTo>
                  <a:pt x="6208" y="184"/>
                  <a:pt x="6208" y="184"/>
                  <a:pt x="6202" y="178"/>
                </a:cubicBezTo>
                <a:cubicBezTo>
                  <a:pt x="6202" y="178"/>
                  <a:pt x="6202" y="178"/>
                  <a:pt x="6196" y="172"/>
                </a:cubicBezTo>
                <a:cubicBezTo>
                  <a:pt x="6196" y="172"/>
                  <a:pt x="6190" y="172"/>
                  <a:pt x="6190" y="166"/>
                </a:cubicBezTo>
                <a:lnTo>
                  <a:pt x="6184" y="166"/>
                </a:lnTo>
                <a:cubicBezTo>
                  <a:pt x="6178" y="160"/>
                  <a:pt x="6178" y="160"/>
                  <a:pt x="6178" y="160"/>
                </a:cubicBezTo>
                <a:cubicBezTo>
                  <a:pt x="6172" y="154"/>
                  <a:pt x="6172" y="160"/>
                  <a:pt x="6166" y="160"/>
                </a:cubicBezTo>
                <a:lnTo>
                  <a:pt x="6160" y="160"/>
                </a:lnTo>
                <a:cubicBezTo>
                  <a:pt x="6154" y="160"/>
                  <a:pt x="6154" y="160"/>
                  <a:pt x="6154" y="160"/>
                </a:cubicBezTo>
                <a:cubicBezTo>
                  <a:pt x="6148" y="160"/>
                  <a:pt x="6143" y="160"/>
                  <a:pt x="6143" y="166"/>
                </a:cubicBezTo>
                <a:cubicBezTo>
                  <a:pt x="6136" y="166"/>
                  <a:pt x="6136" y="166"/>
                  <a:pt x="6136" y="166"/>
                </a:cubicBezTo>
                <a:cubicBezTo>
                  <a:pt x="6131" y="166"/>
                  <a:pt x="6125" y="172"/>
                  <a:pt x="6119" y="172"/>
                </a:cubicBezTo>
                <a:cubicBezTo>
                  <a:pt x="6119" y="178"/>
                  <a:pt x="6119" y="178"/>
                  <a:pt x="6113" y="178"/>
                </a:cubicBezTo>
                <a:cubicBezTo>
                  <a:pt x="6113" y="178"/>
                  <a:pt x="6113" y="184"/>
                  <a:pt x="6107" y="184"/>
                </a:cubicBezTo>
                <a:cubicBezTo>
                  <a:pt x="6107" y="184"/>
                  <a:pt x="6107" y="184"/>
                  <a:pt x="6101" y="184"/>
                </a:cubicBezTo>
                <a:cubicBezTo>
                  <a:pt x="6101" y="184"/>
                  <a:pt x="6101" y="184"/>
                  <a:pt x="6095" y="184"/>
                </a:cubicBezTo>
                <a:cubicBezTo>
                  <a:pt x="6095" y="184"/>
                  <a:pt x="6095" y="190"/>
                  <a:pt x="6089" y="190"/>
                </a:cubicBezTo>
                <a:lnTo>
                  <a:pt x="6083" y="190"/>
                </a:lnTo>
                <a:cubicBezTo>
                  <a:pt x="6077" y="190"/>
                  <a:pt x="6077" y="196"/>
                  <a:pt x="6077" y="196"/>
                </a:cubicBezTo>
                <a:cubicBezTo>
                  <a:pt x="6071" y="196"/>
                  <a:pt x="6065" y="196"/>
                  <a:pt x="6065" y="196"/>
                </a:cubicBezTo>
                <a:cubicBezTo>
                  <a:pt x="6059" y="196"/>
                  <a:pt x="6059" y="196"/>
                  <a:pt x="6059" y="196"/>
                </a:cubicBezTo>
                <a:cubicBezTo>
                  <a:pt x="6024" y="196"/>
                  <a:pt x="6024" y="196"/>
                  <a:pt x="6024" y="196"/>
                </a:cubicBezTo>
                <a:cubicBezTo>
                  <a:pt x="6018" y="196"/>
                  <a:pt x="6018" y="196"/>
                  <a:pt x="6018" y="196"/>
                </a:cubicBezTo>
                <a:cubicBezTo>
                  <a:pt x="6012" y="196"/>
                  <a:pt x="6012" y="196"/>
                  <a:pt x="6006" y="202"/>
                </a:cubicBezTo>
                <a:cubicBezTo>
                  <a:pt x="6006" y="202"/>
                  <a:pt x="6006" y="202"/>
                  <a:pt x="6000" y="202"/>
                </a:cubicBezTo>
                <a:cubicBezTo>
                  <a:pt x="6000" y="202"/>
                  <a:pt x="5994" y="208"/>
                  <a:pt x="5988" y="208"/>
                </a:cubicBezTo>
                <a:lnTo>
                  <a:pt x="5988" y="208"/>
                </a:lnTo>
                <a:cubicBezTo>
                  <a:pt x="5982" y="208"/>
                  <a:pt x="5982" y="202"/>
                  <a:pt x="5977" y="202"/>
                </a:cubicBezTo>
                <a:cubicBezTo>
                  <a:pt x="5965" y="202"/>
                  <a:pt x="5959" y="208"/>
                  <a:pt x="5947" y="208"/>
                </a:cubicBezTo>
                <a:cubicBezTo>
                  <a:pt x="5941" y="208"/>
                  <a:pt x="5941" y="208"/>
                  <a:pt x="5935" y="208"/>
                </a:cubicBezTo>
                <a:cubicBezTo>
                  <a:pt x="5935" y="208"/>
                  <a:pt x="5935" y="208"/>
                  <a:pt x="5929" y="208"/>
                </a:cubicBezTo>
                <a:cubicBezTo>
                  <a:pt x="5929" y="208"/>
                  <a:pt x="5929" y="213"/>
                  <a:pt x="5923" y="213"/>
                </a:cubicBezTo>
                <a:cubicBezTo>
                  <a:pt x="5923" y="213"/>
                  <a:pt x="5929" y="220"/>
                  <a:pt x="5923" y="220"/>
                </a:cubicBezTo>
                <a:cubicBezTo>
                  <a:pt x="5929" y="220"/>
                  <a:pt x="5929" y="225"/>
                  <a:pt x="5929" y="225"/>
                </a:cubicBezTo>
                <a:lnTo>
                  <a:pt x="5935" y="225"/>
                </a:lnTo>
                <a:cubicBezTo>
                  <a:pt x="5935" y="225"/>
                  <a:pt x="5935" y="225"/>
                  <a:pt x="5941" y="225"/>
                </a:cubicBezTo>
                <a:cubicBezTo>
                  <a:pt x="5947" y="231"/>
                  <a:pt x="5947" y="225"/>
                  <a:pt x="5953" y="225"/>
                </a:cubicBezTo>
                <a:cubicBezTo>
                  <a:pt x="5959" y="231"/>
                  <a:pt x="5959" y="231"/>
                  <a:pt x="5959" y="231"/>
                </a:cubicBezTo>
                <a:cubicBezTo>
                  <a:pt x="5965" y="231"/>
                  <a:pt x="5965" y="231"/>
                  <a:pt x="5970" y="237"/>
                </a:cubicBezTo>
                <a:cubicBezTo>
                  <a:pt x="5970" y="237"/>
                  <a:pt x="5970" y="237"/>
                  <a:pt x="5977" y="243"/>
                </a:cubicBezTo>
                <a:cubicBezTo>
                  <a:pt x="5977" y="243"/>
                  <a:pt x="5977" y="243"/>
                  <a:pt x="5977" y="249"/>
                </a:cubicBezTo>
                <a:cubicBezTo>
                  <a:pt x="5977" y="249"/>
                  <a:pt x="5982" y="249"/>
                  <a:pt x="5982" y="255"/>
                </a:cubicBezTo>
                <a:cubicBezTo>
                  <a:pt x="5982" y="255"/>
                  <a:pt x="5982" y="261"/>
                  <a:pt x="5988" y="261"/>
                </a:cubicBezTo>
                <a:cubicBezTo>
                  <a:pt x="5988" y="261"/>
                  <a:pt x="5988" y="261"/>
                  <a:pt x="5994" y="261"/>
                </a:cubicBezTo>
                <a:cubicBezTo>
                  <a:pt x="6000" y="261"/>
                  <a:pt x="6000" y="267"/>
                  <a:pt x="6006" y="267"/>
                </a:cubicBezTo>
                <a:cubicBezTo>
                  <a:pt x="6006" y="267"/>
                  <a:pt x="6006" y="267"/>
                  <a:pt x="6012" y="267"/>
                </a:cubicBezTo>
                <a:cubicBezTo>
                  <a:pt x="6012" y="267"/>
                  <a:pt x="6018" y="267"/>
                  <a:pt x="6024" y="267"/>
                </a:cubicBezTo>
                <a:cubicBezTo>
                  <a:pt x="6024" y="267"/>
                  <a:pt x="6024" y="267"/>
                  <a:pt x="6030" y="267"/>
                </a:cubicBezTo>
                <a:cubicBezTo>
                  <a:pt x="6030" y="273"/>
                  <a:pt x="6030" y="273"/>
                  <a:pt x="6036" y="273"/>
                </a:cubicBezTo>
                <a:cubicBezTo>
                  <a:pt x="6036" y="279"/>
                  <a:pt x="6042" y="279"/>
                  <a:pt x="6042" y="279"/>
                </a:cubicBezTo>
                <a:cubicBezTo>
                  <a:pt x="6048" y="279"/>
                  <a:pt x="6048" y="285"/>
                  <a:pt x="6048" y="285"/>
                </a:cubicBezTo>
                <a:cubicBezTo>
                  <a:pt x="6054" y="285"/>
                  <a:pt x="6054" y="285"/>
                  <a:pt x="6054" y="285"/>
                </a:cubicBezTo>
                <a:cubicBezTo>
                  <a:pt x="6059" y="291"/>
                  <a:pt x="6059" y="291"/>
                  <a:pt x="6065" y="297"/>
                </a:cubicBezTo>
                <a:cubicBezTo>
                  <a:pt x="6059" y="302"/>
                  <a:pt x="6059" y="302"/>
                  <a:pt x="6059" y="302"/>
                </a:cubicBezTo>
                <a:cubicBezTo>
                  <a:pt x="6036" y="302"/>
                  <a:pt x="6036" y="302"/>
                  <a:pt x="6036" y="302"/>
                </a:cubicBezTo>
                <a:cubicBezTo>
                  <a:pt x="6036" y="302"/>
                  <a:pt x="6036" y="297"/>
                  <a:pt x="6030" y="297"/>
                </a:cubicBezTo>
                <a:cubicBezTo>
                  <a:pt x="6030" y="297"/>
                  <a:pt x="6030" y="297"/>
                  <a:pt x="6024" y="297"/>
                </a:cubicBezTo>
                <a:cubicBezTo>
                  <a:pt x="6024" y="297"/>
                  <a:pt x="6024" y="297"/>
                  <a:pt x="6018" y="297"/>
                </a:cubicBezTo>
                <a:cubicBezTo>
                  <a:pt x="6012" y="291"/>
                  <a:pt x="6012" y="291"/>
                  <a:pt x="6006" y="291"/>
                </a:cubicBezTo>
                <a:cubicBezTo>
                  <a:pt x="6000" y="291"/>
                  <a:pt x="6000" y="285"/>
                  <a:pt x="6000" y="285"/>
                </a:cubicBezTo>
                <a:cubicBezTo>
                  <a:pt x="5994" y="285"/>
                  <a:pt x="5994" y="279"/>
                  <a:pt x="5994" y="279"/>
                </a:cubicBezTo>
                <a:cubicBezTo>
                  <a:pt x="5988" y="279"/>
                  <a:pt x="5988" y="279"/>
                  <a:pt x="5988" y="273"/>
                </a:cubicBezTo>
                <a:cubicBezTo>
                  <a:pt x="5982" y="273"/>
                  <a:pt x="5982" y="273"/>
                  <a:pt x="5982" y="267"/>
                </a:cubicBezTo>
                <a:cubicBezTo>
                  <a:pt x="5970" y="267"/>
                  <a:pt x="5970" y="273"/>
                  <a:pt x="5959" y="267"/>
                </a:cubicBezTo>
                <a:cubicBezTo>
                  <a:pt x="5959" y="267"/>
                  <a:pt x="5959" y="267"/>
                  <a:pt x="5953" y="267"/>
                </a:cubicBezTo>
                <a:cubicBezTo>
                  <a:pt x="5947" y="267"/>
                  <a:pt x="5947" y="267"/>
                  <a:pt x="5947" y="267"/>
                </a:cubicBezTo>
                <a:cubicBezTo>
                  <a:pt x="5947" y="267"/>
                  <a:pt x="5947" y="267"/>
                  <a:pt x="5941" y="267"/>
                </a:cubicBezTo>
                <a:cubicBezTo>
                  <a:pt x="5935" y="267"/>
                  <a:pt x="5935" y="261"/>
                  <a:pt x="5935" y="261"/>
                </a:cubicBezTo>
                <a:cubicBezTo>
                  <a:pt x="5929" y="255"/>
                  <a:pt x="5929" y="255"/>
                  <a:pt x="5923" y="255"/>
                </a:cubicBezTo>
                <a:cubicBezTo>
                  <a:pt x="5917" y="255"/>
                  <a:pt x="5917" y="255"/>
                  <a:pt x="5917" y="255"/>
                </a:cubicBezTo>
                <a:cubicBezTo>
                  <a:pt x="5911" y="249"/>
                  <a:pt x="5905" y="249"/>
                  <a:pt x="5899" y="249"/>
                </a:cubicBezTo>
                <a:cubicBezTo>
                  <a:pt x="5899" y="243"/>
                  <a:pt x="5899" y="243"/>
                  <a:pt x="5893" y="243"/>
                </a:cubicBezTo>
                <a:cubicBezTo>
                  <a:pt x="5893" y="237"/>
                  <a:pt x="5888" y="237"/>
                  <a:pt x="5888" y="237"/>
                </a:cubicBezTo>
                <a:cubicBezTo>
                  <a:pt x="5888" y="231"/>
                  <a:pt x="5888" y="231"/>
                  <a:pt x="5888" y="231"/>
                </a:cubicBezTo>
                <a:cubicBezTo>
                  <a:pt x="5882" y="225"/>
                  <a:pt x="5882" y="225"/>
                  <a:pt x="5882" y="225"/>
                </a:cubicBezTo>
                <a:cubicBezTo>
                  <a:pt x="5876" y="225"/>
                  <a:pt x="5876" y="225"/>
                  <a:pt x="5876" y="225"/>
                </a:cubicBezTo>
                <a:cubicBezTo>
                  <a:pt x="5864" y="225"/>
                  <a:pt x="5858" y="225"/>
                  <a:pt x="5852" y="231"/>
                </a:cubicBezTo>
                <a:cubicBezTo>
                  <a:pt x="5846" y="231"/>
                  <a:pt x="5846" y="231"/>
                  <a:pt x="5846" y="231"/>
                </a:cubicBezTo>
                <a:cubicBezTo>
                  <a:pt x="5840" y="231"/>
                  <a:pt x="5840" y="231"/>
                  <a:pt x="5840" y="237"/>
                </a:cubicBezTo>
                <a:cubicBezTo>
                  <a:pt x="5834" y="237"/>
                  <a:pt x="5834" y="237"/>
                  <a:pt x="5834" y="237"/>
                </a:cubicBezTo>
                <a:cubicBezTo>
                  <a:pt x="5828" y="243"/>
                  <a:pt x="5828" y="237"/>
                  <a:pt x="5822" y="243"/>
                </a:cubicBezTo>
                <a:cubicBezTo>
                  <a:pt x="5822" y="243"/>
                  <a:pt x="5822" y="243"/>
                  <a:pt x="5816" y="243"/>
                </a:cubicBezTo>
                <a:cubicBezTo>
                  <a:pt x="5816" y="249"/>
                  <a:pt x="5811" y="249"/>
                  <a:pt x="5804" y="249"/>
                </a:cubicBezTo>
                <a:cubicBezTo>
                  <a:pt x="5804" y="249"/>
                  <a:pt x="5799" y="249"/>
                  <a:pt x="5799" y="255"/>
                </a:cubicBezTo>
                <a:cubicBezTo>
                  <a:pt x="5793" y="255"/>
                  <a:pt x="5793" y="255"/>
                  <a:pt x="5793" y="261"/>
                </a:cubicBezTo>
                <a:cubicBezTo>
                  <a:pt x="5793" y="267"/>
                  <a:pt x="5793" y="273"/>
                  <a:pt x="5799" y="273"/>
                </a:cubicBezTo>
                <a:cubicBezTo>
                  <a:pt x="5799" y="279"/>
                  <a:pt x="5804" y="279"/>
                  <a:pt x="5804" y="279"/>
                </a:cubicBezTo>
                <a:cubicBezTo>
                  <a:pt x="5804" y="285"/>
                  <a:pt x="5804" y="285"/>
                  <a:pt x="5804" y="285"/>
                </a:cubicBezTo>
                <a:cubicBezTo>
                  <a:pt x="5811" y="291"/>
                  <a:pt x="5811" y="291"/>
                  <a:pt x="5811" y="291"/>
                </a:cubicBezTo>
                <a:cubicBezTo>
                  <a:pt x="5811" y="338"/>
                  <a:pt x="5811" y="338"/>
                  <a:pt x="5811" y="338"/>
                </a:cubicBezTo>
                <a:cubicBezTo>
                  <a:pt x="5775" y="338"/>
                  <a:pt x="5775" y="338"/>
                  <a:pt x="5775" y="338"/>
                </a:cubicBezTo>
                <a:cubicBezTo>
                  <a:pt x="5769" y="338"/>
                  <a:pt x="5769" y="338"/>
                  <a:pt x="5763" y="338"/>
                </a:cubicBezTo>
                <a:cubicBezTo>
                  <a:pt x="5757" y="332"/>
                  <a:pt x="5757" y="332"/>
                  <a:pt x="5757" y="332"/>
                </a:cubicBezTo>
                <a:cubicBezTo>
                  <a:pt x="5751" y="332"/>
                  <a:pt x="5751" y="326"/>
                  <a:pt x="5751" y="326"/>
                </a:cubicBezTo>
                <a:cubicBezTo>
                  <a:pt x="5745" y="326"/>
                  <a:pt x="5745" y="326"/>
                  <a:pt x="5745" y="326"/>
                </a:cubicBezTo>
                <a:cubicBezTo>
                  <a:pt x="5716" y="326"/>
                  <a:pt x="5704" y="320"/>
                  <a:pt x="5680" y="320"/>
                </a:cubicBezTo>
                <a:cubicBezTo>
                  <a:pt x="5680" y="326"/>
                  <a:pt x="5674" y="326"/>
                  <a:pt x="5674" y="326"/>
                </a:cubicBezTo>
                <a:cubicBezTo>
                  <a:pt x="5668" y="332"/>
                  <a:pt x="5668" y="332"/>
                  <a:pt x="5668" y="338"/>
                </a:cubicBezTo>
                <a:lnTo>
                  <a:pt x="5662" y="344"/>
                </a:lnTo>
                <a:cubicBezTo>
                  <a:pt x="5656" y="344"/>
                  <a:pt x="5656" y="344"/>
                  <a:pt x="5650" y="344"/>
                </a:cubicBezTo>
                <a:cubicBezTo>
                  <a:pt x="5645" y="350"/>
                  <a:pt x="5638" y="350"/>
                  <a:pt x="5633" y="356"/>
                </a:cubicBezTo>
                <a:cubicBezTo>
                  <a:pt x="5627" y="356"/>
                  <a:pt x="5627" y="356"/>
                  <a:pt x="5621" y="356"/>
                </a:cubicBezTo>
                <a:cubicBezTo>
                  <a:pt x="5615" y="356"/>
                  <a:pt x="5615" y="362"/>
                  <a:pt x="5609" y="368"/>
                </a:cubicBezTo>
                <a:cubicBezTo>
                  <a:pt x="5603" y="374"/>
                  <a:pt x="5603" y="374"/>
                  <a:pt x="5603" y="374"/>
                </a:cubicBezTo>
                <a:cubicBezTo>
                  <a:pt x="5603" y="374"/>
                  <a:pt x="5597" y="379"/>
                  <a:pt x="5591" y="379"/>
                </a:cubicBezTo>
                <a:cubicBezTo>
                  <a:pt x="5591" y="386"/>
                  <a:pt x="5591" y="386"/>
                  <a:pt x="5585" y="386"/>
                </a:cubicBezTo>
                <a:lnTo>
                  <a:pt x="5579" y="386"/>
                </a:lnTo>
                <a:cubicBezTo>
                  <a:pt x="5579" y="391"/>
                  <a:pt x="5573" y="386"/>
                  <a:pt x="5567" y="386"/>
                </a:cubicBezTo>
                <a:lnTo>
                  <a:pt x="5561" y="386"/>
                </a:lnTo>
                <a:cubicBezTo>
                  <a:pt x="5556" y="386"/>
                  <a:pt x="5556" y="391"/>
                  <a:pt x="5550" y="391"/>
                </a:cubicBezTo>
                <a:cubicBezTo>
                  <a:pt x="5550" y="391"/>
                  <a:pt x="5550" y="391"/>
                  <a:pt x="5544" y="391"/>
                </a:cubicBezTo>
                <a:lnTo>
                  <a:pt x="5538" y="391"/>
                </a:lnTo>
                <a:cubicBezTo>
                  <a:pt x="5538" y="397"/>
                  <a:pt x="5532" y="397"/>
                  <a:pt x="5532" y="397"/>
                </a:cubicBezTo>
                <a:cubicBezTo>
                  <a:pt x="5526" y="397"/>
                  <a:pt x="5526" y="403"/>
                  <a:pt x="5526" y="403"/>
                </a:cubicBezTo>
                <a:cubicBezTo>
                  <a:pt x="5520" y="403"/>
                  <a:pt x="5520" y="403"/>
                  <a:pt x="5520" y="403"/>
                </a:cubicBezTo>
                <a:lnTo>
                  <a:pt x="5520" y="409"/>
                </a:lnTo>
                <a:cubicBezTo>
                  <a:pt x="5514" y="415"/>
                  <a:pt x="5514" y="415"/>
                  <a:pt x="5514" y="415"/>
                </a:cubicBezTo>
                <a:cubicBezTo>
                  <a:pt x="5508" y="415"/>
                  <a:pt x="5508" y="415"/>
                  <a:pt x="5508" y="415"/>
                </a:cubicBezTo>
                <a:cubicBezTo>
                  <a:pt x="5502" y="415"/>
                  <a:pt x="5502" y="415"/>
                  <a:pt x="5502" y="415"/>
                </a:cubicBezTo>
                <a:cubicBezTo>
                  <a:pt x="5496" y="415"/>
                  <a:pt x="5496" y="421"/>
                  <a:pt x="5496" y="421"/>
                </a:cubicBezTo>
                <a:cubicBezTo>
                  <a:pt x="5496" y="427"/>
                  <a:pt x="5490" y="433"/>
                  <a:pt x="5484" y="439"/>
                </a:cubicBezTo>
                <a:cubicBezTo>
                  <a:pt x="5484" y="439"/>
                  <a:pt x="5484" y="439"/>
                  <a:pt x="5484" y="445"/>
                </a:cubicBezTo>
                <a:lnTo>
                  <a:pt x="5479" y="445"/>
                </a:lnTo>
                <a:cubicBezTo>
                  <a:pt x="5479" y="445"/>
                  <a:pt x="5472" y="445"/>
                  <a:pt x="5472" y="451"/>
                </a:cubicBezTo>
                <a:cubicBezTo>
                  <a:pt x="5472" y="457"/>
                  <a:pt x="5472" y="457"/>
                  <a:pt x="5472" y="463"/>
                </a:cubicBezTo>
                <a:cubicBezTo>
                  <a:pt x="5484" y="463"/>
                  <a:pt x="5484" y="463"/>
                  <a:pt x="5484" y="463"/>
                </a:cubicBezTo>
                <a:cubicBezTo>
                  <a:pt x="5490" y="463"/>
                  <a:pt x="5490" y="463"/>
                  <a:pt x="5496" y="463"/>
                </a:cubicBezTo>
                <a:cubicBezTo>
                  <a:pt x="5502" y="463"/>
                  <a:pt x="5508" y="463"/>
                  <a:pt x="5514" y="468"/>
                </a:cubicBezTo>
                <a:cubicBezTo>
                  <a:pt x="5514" y="468"/>
                  <a:pt x="5514" y="468"/>
                  <a:pt x="5520" y="468"/>
                </a:cubicBezTo>
                <a:cubicBezTo>
                  <a:pt x="5520" y="474"/>
                  <a:pt x="5520" y="474"/>
                  <a:pt x="5520" y="474"/>
                </a:cubicBezTo>
                <a:cubicBezTo>
                  <a:pt x="5526" y="474"/>
                  <a:pt x="5526" y="474"/>
                  <a:pt x="5526" y="474"/>
                </a:cubicBezTo>
                <a:cubicBezTo>
                  <a:pt x="5532" y="474"/>
                  <a:pt x="5538" y="474"/>
                  <a:pt x="5544" y="474"/>
                </a:cubicBezTo>
                <a:cubicBezTo>
                  <a:pt x="5550" y="474"/>
                  <a:pt x="5556" y="480"/>
                  <a:pt x="5561" y="474"/>
                </a:cubicBezTo>
                <a:cubicBezTo>
                  <a:pt x="5567" y="474"/>
                  <a:pt x="5573" y="474"/>
                  <a:pt x="5573" y="474"/>
                </a:cubicBezTo>
                <a:cubicBezTo>
                  <a:pt x="5579" y="474"/>
                  <a:pt x="5579" y="474"/>
                  <a:pt x="5579" y="468"/>
                </a:cubicBezTo>
                <a:cubicBezTo>
                  <a:pt x="5585" y="468"/>
                  <a:pt x="5585" y="468"/>
                  <a:pt x="5585" y="463"/>
                </a:cubicBezTo>
                <a:cubicBezTo>
                  <a:pt x="5591" y="463"/>
                  <a:pt x="5591" y="463"/>
                  <a:pt x="5597" y="463"/>
                </a:cubicBezTo>
                <a:cubicBezTo>
                  <a:pt x="5603" y="463"/>
                  <a:pt x="5603" y="468"/>
                  <a:pt x="5603" y="474"/>
                </a:cubicBezTo>
                <a:cubicBezTo>
                  <a:pt x="5603" y="474"/>
                  <a:pt x="5603" y="480"/>
                  <a:pt x="5603" y="486"/>
                </a:cubicBezTo>
                <a:lnTo>
                  <a:pt x="5603" y="492"/>
                </a:lnTo>
                <a:cubicBezTo>
                  <a:pt x="5603" y="498"/>
                  <a:pt x="5603" y="498"/>
                  <a:pt x="5609" y="498"/>
                </a:cubicBezTo>
                <a:cubicBezTo>
                  <a:pt x="5609" y="504"/>
                  <a:pt x="5609" y="504"/>
                  <a:pt x="5609" y="504"/>
                </a:cubicBezTo>
                <a:cubicBezTo>
                  <a:pt x="5609" y="510"/>
                  <a:pt x="5609" y="510"/>
                  <a:pt x="5609" y="510"/>
                </a:cubicBezTo>
                <a:cubicBezTo>
                  <a:pt x="5609" y="540"/>
                  <a:pt x="5609" y="540"/>
                  <a:pt x="5609" y="540"/>
                </a:cubicBezTo>
                <a:cubicBezTo>
                  <a:pt x="5609" y="552"/>
                  <a:pt x="5603" y="557"/>
                  <a:pt x="5597" y="569"/>
                </a:cubicBezTo>
                <a:cubicBezTo>
                  <a:pt x="5591" y="569"/>
                  <a:pt x="5591" y="569"/>
                  <a:pt x="5591" y="569"/>
                </a:cubicBezTo>
                <a:cubicBezTo>
                  <a:pt x="5585" y="575"/>
                  <a:pt x="5585" y="575"/>
                  <a:pt x="5585" y="575"/>
                </a:cubicBezTo>
                <a:cubicBezTo>
                  <a:pt x="5579" y="575"/>
                  <a:pt x="5573" y="575"/>
                  <a:pt x="5567" y="575"/>
                </a:cubicBezTo>
                <a:cubicBezTo>
                  <a:pt x="5561" y="575"/>
                  <a:pt x="5561" y="575"/>
                  <a:pt x="5561" y="575"/>
                </a:cubicBezTo>
                <a:cubicBezTo>
                  <a:pt x="5556" y="575"/>
                  <a:pt x="5556" y="575"/>
                  <a:pt x="5550" y="575"/>
                </a:cubicBezTo>
                <a:cubicBezTo>
                  <a:pt x="5550" y="575"/>
                  <a:pt x="5544" y="575"/>
                  <a:pt x="5538" y="575"/>
                </a:cubicBezTo>
                <a:cubicBezTo>
                  <a:pt x="5532" y="575"/>
                  <a:pt x="5532" y="575"/>
                  <a:pt x="5526" y="575"/>
                </a:cubicBezTo>
                <a:cubicBezTo>
                  <a:pt x="5526" y="581"/>
                  <a:pt x="5526" y="581"/>
                  <a:pt x="5520" y="581"/>
                </a:cubicBezTo>
                <a:cubicBezTo>
                  <a:pt x="5520" y="587"/>
                  <a:pt x="5514" y="587"/>
                  <a:pt x="5514" y="587"/>
                </a:cubicBezTo>
                <a:cubicBezTo>
                  <a:pt x="5508" y="587"/>
                  <a:pt x="5508" y="587"/>
                  <a:pt x="5502" y="587"/>
                </a:cubicBezTo>
                <a:cubicBezTo>
                  <a:pt x="5479" y="587"/>
                  <a:pt x="5479" y="587"/>
                  <a:pt x="5479" y="587"/>
                </a:cubicBezTo>
                <a:cubicBezTo>
                  <a:pt x="5472" y="587"/>
                  <a:pt x="5467" y="587"/>
                  <a:pt x="5455" y="587"/>
                </a:cubicBezTo>
                <a:cubicBezTo>
                  <a:pt x="5455" y="587"/>
                  <a:pt x="5455" y="587"/>
                  <a:pt x="5449" y="587"/>
                </a:cubicBezTo>
                <a:cubicBezTo>
                  <a:pt x="5449" y="587"/>
                  <a:pt x="5449" y="581"/>
                  <a:pt x="5443" y="581"/>
                </a:cubicBezTo>
                <a:cubicBezTo>
                  <a:pt x="5437" y="581"/>
                  <a:pt x="5437" y="581"/>
                  <a:pt x="5431" y="581"/>
                </a:cubicBezTo>
                <a:cubicBezTo>
                  <a:pt x="5425" y="581"/>
                  <a:pt x="5419" y="581"/>
                  <a:pt x="5413" y="581"/>
                </a:cubicBezTo>
                <a:cubicBezTo>
                  <a:pt x="5407" y="587"/>
                  <a:pt x="5401" y="587"/>
                  <a:pt x="5401" y="587"/>
                </a:cubicBezTo>
                <a:cubicBezTo>
                  <a:pt x="5401" y="593"/>
                  <a:pt x="5395" y="593"/>
                  <a:pt x="5395" y="599"/>
                </a:cubicBezTo>
                <a:lnTo>
                  <a:pt x="5395" y="605"/>
                </a:lnTo>
                <a:cubicBezTo>
                  <a:pt x="5395" y="611"/>
                  <a:pt x="5390" y="617"/>
                  <a:pt x="5384" y="617"/>
                </a:cubicBezTo>
                <a:cubicBezTo>
                  <a:pt x="5384" y="617"/>
                  <a:pt x="5384" y="617"/>
                  <a:pt x="5378" y="617"/>
                </a:cubicBezTo>
                <a:cubicBezTo>
                  <a:pt x="5348" y="617"/>
                  <a:pt x="5348" y="617"/>
                  <a:pt x="5348" y="617"/>
                </a:cubicBezTo>
                <a:cubicBezTo>
                  <a:pt x="5342" y="617"/>
                  <a:pt x="5342" y="623"/>
                  <a:pt x="5336" y="629"/>
                </a:cubicBezTo>
                <a:cubicBezTo>
                  <a:pt x="5330" y="629"/>
                  <a:pt x="5330" y="629"/>
                  <a:pt x="5330" y="629"/>
                </a:cubicBezTo>
                <a:cubicBezTo>
                  <a:pt x="5324" y="629"/>
                  <a:pt x="5318" y="634"/>
                  <a:pt x="5312" y="634"/>
                </a:cubicBezTo>
                <a:cubicBezTo>
                  <a:pt x="5306" y="634"/>
                  <a:pt x="5306" y="634"/>
                  <a:pt x="5301" y="634"/>
                </a:cubicBezTo>
                <a:lnTo>
                  <a:pt x="5295" y="629"/>
                </a:lnTo>
                <a:cubicBezTo>
                  <a:pt x="5289" y="629"/>
                  <a:pt x="5283" y="629"/>
                  <a:pt x="5277" y="629"/>
                </a:cubicBezTo>
                <a:cubicBezTo>
                  <a:pt x="5277" y="629"/>
                  <a:pt x="5271" y="629"/>
                  <a:pt x="5265" y="629"/>
                </a:cubicBezTo>
                <a:cubicBezTo>
                  <a:pt x="5265" y="629"/>
                  <a:pt x="5259" y="629"/>
                  <a:pt x="5259" y="634"/>
                </a:cubicBezTo>
                <a:cubicBezTo>
                  <a:pt x="5253" y="634"/>
                  <a:pt x="5253" y="634"/>
                  <a:pt x="5253" y="634"/>
                </a:cubicBezTo>
                <a:cubicBezTo>
                  <a:pt x="5247" y="634"/>
                  <a:pt x="5247" y="634"/>
                  <a:pt x="5241" y="634"/>
                </a:cubicBezTo>
                <a:cubicBezTo>
                  <a:pt x="5241" y="634"/>
                  <a:pt x="5235" y="634"/>
                  <a:pt x="5235" y="640"/>
                </a:cubicBezTo>
                <a:cubicBezTo>
                  <a:pt x="5235" y="640"/>
                  <a:pt x="5235" y="640"/>
                  <a:pt x="5235" y="646"/>
                </a:cubicBezTo>
                <a:cubicBezTo>
                  <a:pt x="5235" y="646"/>
                  <a:pt x="5235" y="646"/>
                  <a:pt x="5235" y="652"/>
                </a:cubicBezTo>
                <a:cubicBezTo>
                  <a:pt x="5235" y="652"/>
                  <a:pt x="5235" y="652"/>
                  <a:pt x="5229" y="658"/>
                </a:cubicBezTo>
                <a:cubicBezTo>
                  <a:pt x="5229" y="658"/>
                  <a:pt x="5229" y="658"/>
                  <a:pt x="5229" y="664"/>
                </a:cubicBezTo>
                <a:lnTo>
                  <a:pt x="5224" y="664"/>
                </a:lnTo>
                <a:cubicBezTo>
                  <a:pt x="5194" y="664"/>
                  <a:pt x="5194" y="664"/>
                  <a:pt x="5194" y="664"/>
                </a:cubicBezTo>
                <a:cubicBezTo>
                  <a:pt x="5188" y="664"/>
                  <a:pt x="5188" y="664"/>
                  <a:pt x="5188" y="670"/>
                </a:cubicBezTo>
                <a:cubicBezTo>
                  <a:pt x="5182" y="676"/>
                  <a:pt x="5182" y="676"/>
                  <a:pt x="5182" y="682"/>
                </a:cubicBezTo>
                <a:cubicBezTo>
                  <a:pt x="5182" y="682"/>
                  <a:pt x="5182" y="688"/>
                  <a:pt x="5182" y="694"/>
                </a:cubicBezTo>
                <a:cubicBezTo>
                  <a:pt x="5188" y="694"/>
                  <a:pt x="5188" y="700"/>
                  <a:pt x="5188" y="706"/>
                </a:cubicBezTo>
                <a:cubicBezTo>
                  <a:pt x="5194" y="706"/>
                  <a:pt x="5200" y="711"/>
                  <a:pt x="5200" y="711"/>
                </a:cubicBezTo>
                <a:cubicBezTo>
                  <a:pt x="5206" y="718"/>
                  <a:pt x="5206" y="723"/>
                  <a:pt x="5206" y="723"/>
                </a:cubicBezTo>
                <a:cubicBezTo>
                  <a:pt x="5212" y="723"/>
                  <a:pt x="5218" y="723"/>
                  <a:pt x="5218" y="723"/>
                </a:cubicBezTo>
                <a:cubicBezTo>
                  <a:pt x="5224" y="723"/>
                  <a:pt x="5229" y="723"/>
                  <a:pt x="5229" y="723"/>
                </a:cubicBezTo>
                <a:cubicBezTo>
                  <a:pt x="5235" y="723"/>
                  <a:pt x="5241" y="723"/>
                  <a:pt x="5241" y="723"/>
                </a:cubicBezTo>
                <a:cubicBezTo>
                  <a:pt x="5253" y="729"/>
                  <a:pt x="5259" y="729"/>
                  <a:pt x="5265" y="735"/>
                </a:cubicBezTo>
                <a:cubicBezTo>
                  <a:pt x="5271" y="735"/>
                  <a:pt x="5265" y="741"/>
                  <a:pt x="5271" y="747"/>
                </a:cubicBezTo>
                <a:cubicBezTo>
                  <a:pt x="5330" y="747"/>
                  <a:pt x="5330" y="747"/>
                  <a:pt x="5330" y="747"/>
                </a:cubicBezTo>
                <a:cubicBezTo>
                  <a:pt x="5348" y="759"/>
                  <a:pt x="5348" y="759"/>
                  <a:pt x="5348" y="759"/>
                </a:cubicBezTo>
                <a:cubicBezTo>
                  <a:pt x="5354" y="759"/>
                  <a:pt x="5360" y="759"/>
                  <a:pt x="5360" y="759"/>
                </a:cubicBezTo>
                <a:cubicBezTo>
                  <a:pt x="5360" y="759"/>
                  <a:pt x="5360" y="765"/>
                  <a:pt x="5366" y="765"/>
                </a:cubicBezTo>
                <a:cubicBezTo>
                  <a:pt x="5366" y="765"/>
                  <a:pt x="5372" y="771"/>
                  <a:pt x="5378" y="771"/>
                </a:cubicBezTo>
                <a:cubicBezTo>
                  <a:pt x="5384" y="771"/>
                  <a:pt x="5384" y="771"/>
                  <a:pt x="5390" y="771"/>
                </a:cubicBezTo>
                <a:lnTo>
                  <a:pt x="5395" y="771"/>
                </a:lnTo>
                <a:cubicBezTo>
                  <a:pt x="5407" y="771"/>
                  <a:pt x="5407" y="771"/>
                  <a:pt x="5407" y="771"/>
                </a:cubicBezTo>
                <a:cubicBezTo>
                  <a:pt x="5413" y="771"/>
                  <a:pt x="5413" y="771"/>
                  <a:pt x="5419" y="771"/>
                </a:cubicBezTo>
                <a:cubicBezTo>
                  <a:pt x="5419" y="771"/>
                  <a:pt x="5419" y="771"/>
                  <a:pt x="5425" y="771"/>
                </a:cubicBezTo>
                <a:cubicBezTo>
                  <a:pt x="5431" y="771"/>
                  <a:pt x="5431" y="765"/>
                  <a:pt x="5437" y="765"/>
                </a:cubicBezTo>
                <a:lnTo>
                  <a:pt x="5443" y="765"/>
                </a:lnTo>
                <a:cubicBezTo>
                  <a:pt x="5479" y="765"/>
                  <a:pt x="5479" y="765"/>
                  <a:pt x="5479" y="765"/>
                </a:cubicBezTo>
                <a:cubicBezTo>
                  <a:pt x="5479" y="765"/>
                  <a:pt x="5484" y="759"/>
                  <a:pt x="5490" y="759"/>
                </a:cubicBezTo>
                <a:cubicBezTo>
                  <a:pt x="5496" y="759"/>
                  <a:pt x="5496" y="759"/>
                  <a:pt x="5502" y="759"/>
                </a:cubicBezTo>
                <a:cubicBezTo>
                  <a:pt x="5508" y="759"/>
                  <a:pt x="5508" y="759"/>
                  <a:pt x="5508" y="759"/>
                </a:cubicBezTo>
                <a:cubicBezTo>
                  <a:pt x="5514" y="759"/>
                  <a:pt x="5514" y="759"/>
                  <a:pt x="5520" y="759"/>
                </a:cubicBezTo>
                <a:cubicBezTo>
                  <a:pt x="5520" y="759"/>
                  <a:pt x="5520" y="759"/>
                  <a:pt x="5526" y="759"/>
                </a:cubicBezTo>
                <a:cubicBezTo>
                  <a:pt x="5526" y="783"/>
                  <a:pt x="5526" y="783"/>
                  <a:pt x="5526" y="783"/>
                </a:cubicBezTo>
                <a:cubicBezTo>
                  <a:pt x="5526" y="783"/>
                  <a:pt x="5520" y="789"/>
                  <a:pt x="5520" y="795"/>
                </a:cubicBezTo>
                <a:cubicBezTo>
                  <a:pt x="5514" y="795"/>
                  <a:pt x="5514" y="795"/>
                  <a:pt x="5514" y="795"/>
                </a:cubicBezTo>
                <a:cubicBezTo>
                  <a:pt x="5508" y="795"/>
                  <a:pt x="5508" y="795"/>
                  <a:pt x="5502" y="800"/>
                </a:cubicBezTo>
                <a:lnTo>
                  <a:pt x="5496" y="800"/>
                </a:lnTo>
                <a:cubicBezTo>
                  <a:pt x="5490" y="806"/>
                  <a:pt x="5490" y="812"/>
                  <a:pt x="5490" y="812"/>
                </a:cubicBezTo>
                <a:cubicBezTo>
                  <a:pt x="5484" y="812"/>
                  <a:pt x="5484" y="812"/>
                  <a:pt x="5484" y="812"/>
                </a:cubicBezTo>
                <a:cubicBezTo>
                  <a:pt x="5479" y="812"/>
                  <a:pt x="5479" y="812"/>
                  <a:pt x="5479" y="812"/>
                </a:cubicBezTo>
                <a:cubicBezTo>
                  <a:pt x="5472" y="812"/>
                  <a:pt x="5472" y="806"/>
                  <a:pt x="5467" y="806"/>
                </a:cubicBezTo>
                <a:cubicBezTo>
                  <a:pt x="5467" y="806"/>
                  <a:pt x="5467" y="806"/>
                  <a:pt x="5461" y="806"/>
                </a:cubicBezTo>
                <a:cubicBezTo>
                  <a:pt x="5461" y="806"/>
                  <a:pt x="5461" y="806"/>
                  <a:pt x="5455" y="800"/>
                </a:cubicBezTo>
                <a:cubicBezTo>
                  <a:pt x="5455" y="800"/>
                  <a:pt x="5455" y="800"/>
                  <a:pt x="5449" y="800"/>
                </a:cubicBezTo>
                <a:cubicBezTo>
                  <a:pt x="5437" y="800"/>
                  <a:pt x="5437" y="800"/>
                  <a:pt x="5437" y="800"/>
                </a:cubicBezTo>
                <a:cubicBezTo>
                  <a:pt x="5431" y="800"/>
                  <a:pt x="5425" y="800"/>
                  <a:pt x="5419" y="800"/>
                </a:cubicBezTo>
                <a:cubicBezTo>
                  <a:pt x="5419" y="806"/>
                  <a:pt x="5413" y="806"/>
                  <a:pt x="5413" y="806"/>
                </a:cubicBezTo>
                <a:cubicBezTo>
                  <a:pt x="5407" y="812"/>
                  <a:pt x="5401" y="812"/>
                  <a:pt x="5395" y="812"/>
                </a:cubicBezTo>
                <a:cubicBezTo>
                  <a:pt x="5390" y="812"/>
                  <a:pt x="5390" y="812"/>
                  <a:pt x="5390" y="812"/>
                </a:cubicBezTo>
                <a:cubicBezTo>
                  <a:pt x="5384" y="812"/>
                  <a:pt x="5384" y="806"/>
                  <a:pt x="5378" y="806"/>
                </a:cubicBezTo>
                <a:cubicBezTo>
                  <a:pt x="5378" y="806"/>
                  <a:pt x="5378" y="812"/>
                  <a:pt x="5372" y="806"/>
                </a:cubicBezTo>
                <a:cubicBezTo>
                  <a:pt x="5366" y="806"/>
                  <a:pt x="5366" y="806"/>
                  <a:pt x="5360" y="800"/>
                </a:cubicBezTo>
                <a:cubicBezTo>
                  <a:pt x="5354" y="800"/>
                  <a:pt x="5354" y="800"/>
                  <a:pt x="5348" y="800"/>
                </a:cubicBezTo>
                <a:cubicBezTo>
                  <a:pt x="5342" y="800"/>
                  <a:pt x="5342" y="800"/>
                  <a:pt x="5342" y="800"/>
                </a:cubicBezTo>
                <a:cubicBezTo>
                  <a:pt x="5336" y="800"/>
                  <a:pt x="5336" y="806"/>
                  <a:pt x="5336" y="806"/>
                </a:cubicBezTo>
                <a:cubicBezTo>
                  <a:pt x="5336" y="812"/>
                  <a:pt x="5330" y="812"/>
                  <a:pt x="5330" y="818"/>
                </a:cubicBezTo>
                <a:cubicBezTo>
                  <a:pt x="5301" y="818"/>
                  <a:pt x="5301" y="818"/>
                  <a:pt x="5301" y="818"/>
                </a:cubicBezTo>
                <a:cubicBezTo>
                  <a:pt x="5295" y="818"/>
                  <a:pt x="5295" y="818"/>
                  <a:pt x="5295" y="824"/>
                </a:cubicBezTo>
                <a:cubicBezTo>
                  <a:pt x="5289" y="824"/>
                  <a:pt x="5289" y="824"/>
                  <a:pt x="5289" y="830"/>
                </a:cubicBezTo>
                <a:cubicBezTo>
                  <a:pt x="5289" y="836"/>
                  <a:pt x="5295" y="842"/>
                  <a:pt x="5301" y="848"/>
                </a:cubicBezTo>
                <a:cubicBezTo>
                  <a:pt x="5301" y="848"/>
                  <a:pt x="5306" y="848"/>
                  <a:pt x="5306" y="854"/>
                </a:cubicBezTo>
                <a:cubicBezTo>
                  <a:pt x="5312" y="854"/>
                  <a:pt x="5312" y="854"/>
                  <a:pt x="5312" y="854"/>
                </a:cubicBezTo>
                <a:cubicBezTo>
                  <a:pt x="5324" y="860"/>
                  <a:pt x="5324" y="854"/>
                  <a:pt x="5330" y="854"/>
                </a:cubicBezTo>
                <a:cubicBezTo>
                  <a:pt x="5342" y="860"/>
                  <a:pt x="5342" y="860"/>
                  <a:pt x="5348" y="866"/>
                </a:cubicBezTo>
                <a:cubicBezTo>
                  <a:pt x="5354" y="866"/>
                  <a:pt x="5360" y="866"/>
                  <a:pt x="5366" y="872"/>
                </a:cubicBezTo>
                <a:cubicBezTo>
                  <a:pt x="5372" y="872"/>
                  <a:pt x="5372" y="872"/>
                  <a:pt x="5378" y="872"/>
                </a:cubicBezTo>
                <a:cubicBezTo>
                  <a:pt x="5384" y="877"/>
                  <a:pt x="5390" y="877"/>
                  <a:pt x="5395" y="884"/>
                </a:cubicBezTo>
                <a:cubicBezTo>
                  <a:pt x="5401" y="884"/>
                  <a:pt x="5401" y="884"/>
                  <a:pt x="5401" y="884"/>
                </a:cubicBezTo>
                <a:cubicBezTo>
                  <a:pt x="5395" y="884"/>
                  <a:pt x="5390" y="884"/>
                  <a:pt x="5384" y="884"/>
                </a:cubicBezTo>
                <a:cubicBezTo>
                  <a:pt x="5384" y="889"/>
                  <a:pt x="5378" y="889"/>
                  <a:pt x="5378" y="889"/>
                </a:cubicBezTo>
                <a:lnTo>
                  <a:pt x="5378" y="895"/>
                </a:lnTo>
                <a:cubicBezTo>
                  <a:pt x="5378" y="895"/>
                  <a:pt x="5378" y="901"/>
                  <a:pt x="5384" y="901"/>
                </a:cubicBezTo>
                <a:cubicBezTo>
                  <a:pt x="5384" y="901"/>
                  <a:pt x="5384" y="901"/>
                  <a:pt x="5390" y="901"/>
                </a:cubicBezTo>
                <a:cubicBezTo>
                  <a:pt x="5390" y="907"/>
                  <a:pt x="5395" y="907"/>
                  <a:pt x="5401" y="907"/>
                </a:cubicBezTo>
                <a:lnTo>
                  <a:pt x="5401" y="913"/>
                </a:lnTo>
                <a:cubicBezTo>
                  <a:pt x="5407" y="913"/>
                  <a:pt x="5407" y="919"/>
                  <a:pt x="5407" y="919"/>
                </a:cubicBezTo>
                <a:cubicBezTo>
                  <a:pt x="5407" y="919"/>
                  <a:pt x="5407" y="925"/>
                  <a:pt x="5413" y="925"/>
                </a:cubicBezTo>
                <a:cubicBezTo>
                  <a:pt x="5413" y="925"/>
                  <a:pt x="5413" y="925"/>
                  <a:pt x="5419" y="925"/>
                </a:cubicBezTo>
                <a:cubicBezTo>
                  <a:pt x="5419" y="931"/>
                  <a:pt x="5419" y="931"/>
                  <a:pt x="5425" y="931"/>
                </a:cubicBezTo>
                <a:cubicBezTo>
                  <a:pt x="5425" y="931"/>
                  <a:pt x="5425" y="931"/>
                  <a:pt x="5431" y="931"/>
                </a:cubicBezTo>
                <a:cubicBezTo>
                  <a:pt x="5431" y="937"/>
                  <a:pt x="5431" y="937"/>
                  <a:pt x="5437" y="937"/>
                </a:cubicBezTo>
                <a:cubicBezTo>
                  <a:pt x="5443" y="937"/>
                  <a:pt x="5443" y="937"/>
                  <a:pt x="5449" y="943"/>
                </a:cubicBezTo>
                <a:lnTo>
                  <a:pt x="5455" y="943"/>
                </a:lnTo>
                <a:cubicBezTo>
                  <a:pt x="5461" y="949"/>
                  <a:pt x="5461" y="949"/>
                  <a:pt x="5461" y="949"/>
                </a:cubicBezTo>
                <a:cubicBezTo>
                  <a:pt x="5467" y="955"/>
                  <a:pt x="5467" y="955"/>
                  <a:pt x="5472" y="955"/>
                </a:cubicBezTo>
                <a:cubicBezTo>
                  <a:pt x="5479" y="955"/>
                  <a:pt x="5484" y="955"/>
                  <a:pt x="5490" y="955"/>
                </a:cubicBezTo>
                <a:lnTo>
                  <a:pt x="5490" y="955"/>
                </a:lnTo>
                <a:cubicBezTo>
                  <a:pt x="5496" y="955"/>
                  <a:pt x="5496" y="955"/>
                  <a:pt x="5496" y="955"/>
                </a:cubicBezTo>
                <a:cubicBezTo>
                  <a:pt x="5502" y="955"/>
                  <a:pt x="5502" y="955"/>
                  <a:pt x="5502" y="955"/>
                </a:cubicBezTo>
                <a:cubicBezTo>
                  <a:pt x="5502" y="949"/>
                  <a:pt x="5502" y="949"/>
                  <a:pt x="5502" y="949"/>
                </a:cubicBezTo>
                <a:cubicBezTo>
                  <a:pt x="5502" y="943"/>
                  <a:pt x="5496" y="943"/>
                  <a:pt x="5496" y="937"/>
                </a:cubicBezTo>
                <a:cubicBezTo>
                  <a:pt x="5496" y="937"/>
                  <a:pt x="5490" y="937"/>
                  <a:pt x="5490" y="931"/>
                </a:cubicBezTo>
                <a:cubicBezTo>
                  <a:pt x="5490" y="931"/>
                  <a:pt x="5490" y="925"/>
                  <a:pt x="5496" y="925"/>
                </a:cubicBezTo>
                <a:lnTo>
                  <a:pt x="5496" y="925"/>
                </a:lnTo>
                <a:cubicBezTo>
                  <a:pt x="5502" y="925"/>
                  <a:pt x="5508" y="925"/>
                  <a:pt x="5514" y="925"/>
                </a:cubicBezTo>
                <a:cubicBezTo>
                  <a:pt x="5520" y="925"/>
                  <a:pt x="5526" y="925"/>
                  <a:pt x="5532" y="925"/>
                </a:cubicBezTo>
                <a:cubicBezTo>
                  <a:pt x="5538" y="925"/>
                  <a:pt x="5544" y="925"/>
                  <a:pt x="5550" y="931"/>
                </a:cubicBezTo>
                <a:cubicBezTo>
                  <a:pt x="5550" y="931"/>
                  <a:pt x="5550" y="931"/>
                  <a:pt x="5556" y="931"/>
                </a:cubicBezTo>
                <a:cubicBezTo>
                  <a:pt x="5556" y="931"/>
                  <a:pt x="5556" y="931"/>
                  <a:pt x="5561" y="931"/>
                </a:cubicBezTo>
                <a:cubicBezTo>
                  <a:pt x="5561" y="931"/>
                  <a:pt x="5561" y="937"/>
                  <a:pt x="5567" y="937"/>
                </a:cubicBezTo>
                <a:cubicBezTo>
                  <a:pt x="5567" y="937"/>
                  <a:pt x="5567" y="937"/>
                  <a:pt x="5573" y="937"/>
                </a:cubicBezTo>
                <a:cubicBezTo>
                  <a:pt x="5573" y="925"/>
                  <a:pt x="5573" y="925"/>
                  <a:pt x="5573" y="925"/>
                </a:cubicBezTo>
                <a:cubicBezTo>
                  <a:pt x="5597" y="925"/>
                  <a:pt x="5597" y="925"/>
                  <a:pt x="5597" y="925"/>
                </a:cubicBezTo>
                <a:cubicBezTo>
                  <a:pt x="5597" y="925"/>
                  <a:pt x="5597" y="925"/>
                  <a:pt x="5603" y="925"/>
                </a:cubicBezTo>
                <a:cubicBezTo>
                  <a:pt x="5603" y="931"/>
                  <a:pt x="5603" y="931"/>
                  <a:pt x="5609" y="931"/>
                </a:cubicBezTo>
                <a:cubicBezTo>
                  <a:pt x="5615" y="931"/>
                  <a:pt x="5615" y="931"/>
                  <a:pt x="5621" y="931"/>
                </a:cubicBezTo>
                <a:cubicBezTo>
                  <a:pt x="5627" y="931"/>
                  <a:pt x="5633" y="937"/>
                  <a:pt x="5638" y="931"/>
                </a:cubicBezTo>
                <a:cubicBezTo>
                  <a:pt x="5638" y="931"/>
                  <a:pt x="5638" y="925"/>
                  <a:pt x="5645" y="925"/>
                </a:cubicBezTo>
                <a:cubicBezTo>
                  <a:pt x="5645" y="925"/>
                  <a:pt x="5645" y="925"/>
                  <a:pt x="5650" y="925"/>
                </a:cubicBezTo>
                <a:lnTo>
                  <a:pt x="5650" y="919"/>
                </a:lnTo>
                <a:cubicBezTo>
                  <a:pt x="5656" y="919"/>
                  <a:pt x="5656" y="919"/>
                  <a:pt x="5656" y="919"/>
                </a:cubicBezTo>
                <a:cubicBezTo>
                  <a:pt x="5662" y="919"/>
                  <a:pt x="5668" y="919"/>
                  <a:pt x="5668" y="919"/>
                </a:cubicBezTo>
                <a:cubicBezTo>
                  <a:pt x="5674" y="919"/>
                  <a:pt x="5674" y="913"/>
                  <a:pt x="5674" y="913"/>
                </a:cubicBezTo>
                <a:lnTo>
                  <a:pt x="5680" y="907"/>
                </a:lnTo>
                <a:cubicBezTo>
                  <a:pt x="5686" y="907"/>
                  <a:pt x="5686" y="901"/>
                  <a:pt x="5686" y="901"/>
                </a:cubicBezTo>
                <a:cubicBezTo>
                  <a:pt x="5692" y="901"/>
                  <a:pt x="5698" y="907"/>
                  <a:pt x="5704" y="907"/>
                </a:cubicBezTo>
                <a:cubicBezTo>
                  <a:pt x="5710" y="907"/>
                  <a:pt x="5710" y="913"/>
                  <a:pt x="5716" y="913"/>
                </a:cubicBezTo>
                <a:cubicBezTo>
                  <a:pt x="5716" y="919"/>
                  <a:pt x="5716" y="919"/>
                  <a:pt x="5722" y="919"/>
                </a:cubicBezTo>
                <a:cubicBezTo>
                  <a:pt x="5739" y="919"/>
                  <a:pt x="5739" y="919"/>
                  <a:pt x="5739" y="919"/>
                </a:cubicBezTo>
                <a:cubicBezTo>
                  <a:pt x="5745" y="919"/>
                  <a:pt x="5751" y="919"/>
                  <a:pt x="5757" y="919"/>
                </a:cubicBezTo>
                <a:cubicBezTo>
                  <a:pt x="5757" y="919"/>
                  <a:pt x="5757" y="919"/>
                  <a:pt x="5763" y="919"/>
                </a:cubicBezTo>
                <a:cubicBezTo>
                  <a:pt x="5763" y="919"/>
                  <a:pt x="5763" y="925"/>
                  <a:pt x="5769" y="925"/>
                </a:cubicBezTo>
                <a:cubicBezTo>
                  <a:pt x="5775" y="925"/>
                  <a:pt x="5781" y="925"/>
                  <a:pt x="5787" y="931"/>
                </a:cubicBezTo>
                <a:cubicBezTo>
                  <a:pt x="5787" y="931"/>
                  <a:pt x="5787" y="937"/>
                  <a:pt x="5793" y="937"/>
                </a:cubicBezTo>
                <a:cubicBezTo>
                  <a:pt x="5793" y="937"/>
                  <a:pt x="5799" y="937"/>
                  <a:pt x="5799" y="943"/>
                </a:cubicBezTo>
                <a:lnTo>
                  <a:pt x="5804" y="943"/>
                </a:lnTo>
                <a:cubicBezTo>
                  <a:pt x="5846" y="943"/>
                  <a:pt x="5846" y="943"/>
                  <a:pt x="5846" y="943"/>
                </a:cubicBezTo>
                <a:cubicBezTo>
                  <a:pt x="5846" y="943"/>
                  <a:pt x="5846" y="943"/>
                  <a:pt x="5852" y="943"/>
                </a:cubicBezTo>
                <a:cubicBezTo>
                  <a:pt x="5852" y="943"/>
                  <a:pt x="5852" y="943"/>
                  <a:pt x="5858" y="943"/>
                </a:cubicBezTo>
                <a:cubicBezTo>
                  <a:pt x="5864" y="949"/>
                  <a:pt x="5864" y="949"/>
                  <a:pt x="5876" y="955"/>
                </a:cubicBezTo>
                <a:cubicBezTo>
                  <a:pt x="5876" y="955"/>
                  <a:pt x="5876" y="961"/>
                  <a:pt x="5882" y="961"/>
                </a:cubicBezTo>
                <a:cubicBezTo>
                  <a:pt x="5888" y="961"/>
                  <a:pt x="5888" y="961"/>
                  <a:pt x="5893" y="961"/>
                </a:cubicBezTo>
                <a:cubicBezTo>
                  <a:pt x="5899" y="961"/>
                  <a:pt x="5899" y="961"/>
                  <a:pt x="5899" y="961"/>
                </a:cubicBezTo>
                <a:cubicBezTo>
                  <a:pt x="5905" y="961"/>
                  <a:pt x="5905" y="961"/>
                  <a:pt x="5905" y="961"/>
                </a:cubicBezTo>
                <a:cubicBezTo>
                  <a:pt x="5911" y="961"/>
                  <a:pt x="5911" y="966"/>
                  <a:pt x="5911" y="966"/>
                </a:cubicBezTo>
                <a:cubicBezTo>
                  <a:pt x="5917" y="972"/>
                  <a:pt x="5917" y="972"/>
                  <a:pt x="5923" y="978"/>
                </a:cubicBezTo>
                <a:cubicBezTo>
                  <a:pt x="5923" y="978"/>
                  <a:pt x="5929" y="978"/>
                  <a:pt x="5929" y="984"/>
                </a:cubicBezTo>
                <a:cubicBezTo>
                  <a:pt x="5935" y="984"/>
                  <a:pt x="5935" y="984"/>
                  <a:pt x="5941" y="984"/>
                </a:cubicBezTo>
                <a:cubicBezTo>
                  <a:pt x="5947" y="984"/>
                  <a:pt x="5947" y="984"/>
                  <a:pt x="5947" y="984"/>
                </a:cubicBezTo>
                <a:cubicBezTo>
                  <a:pt x="5953" y="984"/>
                  <a:pt x="5953" y="984"/>
                  <a:pt x="5959" y="984"/>
                </a:cubicBezTo>
                <a:cubicBezTo>
                  <a:pt x="5959" y="984"/>
                  <a:pt x="5959" y="990"/>
                  <a:pt x="5965" y="990"/>
                </a:cubicBezTo>
                <a:cubicBezTo>
                  <a:pt x="5965" y="996"/>
                  <a:pt x="5970" y="996"/>
                  <a:pt x="5970" y="1002"/>
                </a:cubicBezTo>
                <a:cubicBezTo>
                  <a:pt x="5970" y="1038"/>
                  <a:pt x="5970" y="1038"/>
                  <a:pt x="5970" y="1038"/>
                </a:cubicBezTo>
                <a:cubicBezTo>
                  <a:pt x="5970" y="1044"/>
                  <a:pt x="5977" y="1050"/>
                  <a:pt x="5977" y="1050"/>
                </a:cubicBezTo>
                <a:cubicBezTo>
                  <a:pt x="5982" y="1055"/>
                  <a:pt x="5982" y="1055"/>
                  <a:pt x="5982" y="1055"/>
                </a:cubicBezTo>
                <a:cubicBezTo>
                  <a:pt x="5982" y="1061"/>
                  <a:pt x="5988" y="1061"/>
                  <a:pt x="5988" y="1061"/>
                </a:cubicBezTo>
                <a:cubicBezTo>
                  <a:pt x="5988" y="1061"/>
                  <a:pt x="5994" y="1061"/>
                  <a:pt x="5994" y="1067"/>
                </a:cubicBezTo>
                <a:cubicBezTo>
                  <a:pt x="5994" y="1067"/>
                  <a:pt x="6000" y="1061"/>
                  <a:pt x="6000" y="1067"/>
                </a:cubicBezTo>
                <a:cubicBezTo>
                  <a:pt x="6006" y="1067"/>
                  <a:pt x="6006" y="1067"/>
                  <a:pt x="6012" y="1067"/>
                </a:cubicBezTo>
                <a:cubicBezTo>
                  <a:pt x="6012" y="1067"/>
                  <a:pt x="6012" y="1073"/>
                  <a:pt x="6018" y="1073"/>
                </a:cubicBezTo>
                <a:lnTo>
                  <a:pt x="6024" y="1073"/>
                </a:lnTo>
                <a:cubicBezTo>
                  <a:pt x="6024" y="1079"/>
                  <a:pt x="6024" y="1079"/>
                  <a:pt x="6030" y="1079"/>
                </a:cubicBezTo>
                <a:cubicBezTo>
                  <a:pt x="6030" y="1085"/>
                  <a:pt x="6030" y="1091"/>
                  <a:pt x="6036" y="1091"/>
                </a:cubicBezTo>
                <a:cubicBezTo>
                  <a:pt x="6036" y="1097"/>
                  <a:pt x="6036" y="1097"/>
                  <a:pt x="6036" y="1097"/>
                </a:cubicBezTo>
                <a:cubicBezTo>
                  <a:pt x="6036" y="1103"/>
                  <a:pt x="6036" y="1103"/>
                  <a:pt x="6042" y="1103"/>
                </a:cubicBezTo>
                <a:cubicBezTo>
                  <a:pt x="6042" y="1109"/>
                  <a:pt x="6048" y="1109"/>
                  <a:pt x="6048" y="1115"/>
                </a:cubicBezTo>
                <a:cubicBezTo>
                  <a:pt x="6054" y="1115"/>
                  <a:pt x="6054" y="1121"/>
                  <a:pt x="6054" y="1121"/>
                </a:cubicBezTo>
                <a:cubicBezTo>
                  <a:pt x="6059" y="1121"/>
                  <a:pt x="6059" y="1127"/>
                  <a:pt x="6059" y="1127"/>
                </a:cubicBezTo>
                <a:cubicBezTo>
                  <a:pt x="6059" y="1132"/>
                  <a:pt x="6065" y="1132"/>
                  <a:pt x="6065" y="1132"/>
                </a:cubicBezTo>
                <a:cubicBezTo>
                  <a:pt x="6065" y="1138"/>
                  <a:pt x="6071" y="1138"/>
                  <a:pt x="6071" y="1138"/>
                </a:cubicBezTo>
                <a:cubicBezTo>
                  <a:pt x="6071" y="1144"/>
                  <a:pt x="6071" y="1144"/>
                  <a:pt x="6077" y="1150"/>
                </a:cubicBezTo>
                <a:cubicBezTo>
                  <a:pt x="6077" y="1156"/>
                  <a:pt x="6077" y="1156"/>
                  <a:pt x="6077" y="1162"/>
                </a:cubicBezTo>
                <a:cubicBezTo>
                  <a:pt x="6083" y="1162"/>
                  <a:pt x="6083" y="1168"/>
                  <a:pt x="6083" y="1168"/>
                </a:cubicBezTo>
                <a:cubicBezTo>
                  <a:pt x="6083" y="1174"/>
                  <a:pt x="6089" y="1180"/>
                  <a:pt x="6095" y="1186"/>
                </a:cubicBezTo>
                <a:cubicBezTo>
                  <a:pt x="6095" y="1186"/>
                  <a:pt x="6095" y="1186"/>
                  <a:pt x="6101" y="1192"/>
                </a:cubicBezTo>
                <a:cubicBezTo>
                  <a:pt x="6101" y="1192"/>
                  <a:pt x="6107" y="1198"/>
                  <a:pt x="6113" y="1198"/>
                </a:cubicBezTo>
                <a:lnTo>
                  <a:pt x="6113" y="1204"/>
                </a:lnTo>
                <a:cubicBezTo>
                  <a:pt x="6113" y="1210"/>
                  <a:pt x="6113" y="1210"/>
                  <a:pt x="6113" y="1210"/>
                </a:cubicBezTo>
                <a:cubicBezTo>
                  <a:pt x="6113" y="1215"/>
                  <a:pt x="6113" y="1215"/>
                  <a:pt x="6113" y="1221"/>
                </a:cubicBezTo>
                <a:cubicBezTo>
                  <a:pt x="6113" y="1221"/>
                  <a:pt x="6107" y="1221"/>
                  <a:pt x="6107" y="1227"/>
                </a:cubicBezTo>
                <a:cubicBezTo>
                  <a:pt x="6107" y="1233"/>
                  <a:pt x="6113" y="1233"/>
                  <a:pt x="6113" y="1233"/>
                </a:cubicBezTo>
                <a:cubicBezTo>
                  <a:pt x="6119" y="1245"/>
                  <a:pt x="6125" y="1245"/>
                  <a:pt x="6125" y="1251"/>
                </a:cubicBezTo>
                <a:cubicBezTo>
                  <a:pt x="6125" y="1281"/>
                  <a:pt x="6125" y="1281"/>
                  <a:pt x="6125" y="1281"/>
                </a:cubicBezTo>
                <a:cubicBezTo>
                  <a:pt x="6125" y="1287"/>
                  <a:pt x="6119" y="1287"/>
                  <a:pt x="6119" y="1293"/>
                </a:cubicBezTo>
                <a:lnTo>
                  <a:pt x="6113" y="1299"/>
                </a:lnTo>
                <a:cubicBezTo>
                  <a:pt x="6113" y="1304"/>
                  <a:pt x="6113" y="1304"/>
                  <a:pt x="6113" y="1310"/>
                </a:cubicBezTo>
                <a:cubicBezTo>
                  <a:pt x="6143" y="1310"/>
                  <a:pt x="6143" y="1310"/>
                  <a:pt x="6143" y="1310"/>
                </a:cubicBezTo>
                <a:cubicBezTo>
                  <a:pt x="6143" y="1334"/>
                  <a:pt x="6143" y="1334"/>
                  <a:pt x="6143" y="1334"/>
                </a:cubicBezTo>
                <a:cubicBezTo>
                  <a:pt x="6136" y="1334"/>
                  <a:pt x="6131" y="1334"/>
                  <a:pt x="6125" y="1334"/>
                </a:cubicBezTo>
                <a:cubicBezTo>
                  <a:pt x="6125" y="1334"/>
                  <a:pt x="6119" y="1340"/>
                  <a:pt x="6113" y="1340"/>
                </a:cubicBezTo>
                <a:lnTo>
                  <a:pt x="6113" y="1346"/>
                </a:lnTo>
                <a:cubicBezTo>
                  <a:pt x="6113" y="1358"/>
                  <a:pt x="6119" y="1358"/>
                  <a:pt x="6119" y="1370"/>
                </a:cubicBezTo>
                <a:cubicBezTo>
                  <a:pt x="6119" y="1376"/>
                  <a:pt x="6119" y="1382"/>
                  <a:pt x="6119" y="1387"/>
                </a:cubicBezTo>
                <a:cubicBezTo>
                  <a:pt x="6095" y="1387"/>
                  <a:pt x="6095" y="1387"/>
                  <a:pt x="6095" y="1387"/>
                </a:cubicBezTo>
                <a:cubicBezTo>
                  <a:pt x="6095" y="1411"/>
                  <a:pt x="6095" y="1411"/>
                  <a:pt x="6095" y="1411"/>
                </a:cubicBezTo>
                <a:cubicBezTo>
                  <a:pt x="6101" y="1411"/>
                  <a:pt x="6101" y="1423"/>
                  <a:pt x="6107" y="1423"/>
                </a:cubicBezTo>
                <a:cubicBezTo>
                  <a:pt x="6113" y="1429"/>
                  <a:pt x="6119" y="1429"/>
                  <a:pt x="6125" y="1429"/>
                </a:cubicBezTo>
                <a:cubicBezTo>
                  <a:pt x="6136" y="1429"/>
                  <a:pt x="6136" y="1429"/>
                  <a:pt x="6136" y="1429"/>
                </a:cubicBezTo>
                <a:cubicBezTo>
                  <a:pt x="6143" y="1429"/>
                  <a:pt x="6148" y="1429"/>
                  <a:pt x="6148" y="1429"/>
                </a:cubicBezTo>
                <a:cubicBezTo>
                  <a:pt x="6154" y="1435"/>
                  <a:pt x="6154" y="1435"/>
                  <a:pt x="6160" y="1435"/>
                </a:cubicBezTo>
                <a:cubicBezTo>
                  <a:pt x="6220" y="1435"/>
                  <a:pt x="6220" y="1435"/>
                  <a:pt x="6220" y="1435"/>
                </a:cubicBezTo>
                <a:cubicBezTo>
                  <a:pt x="6220" y="1429"/>
                  <a:pt x="6220" y="1423"/>
                  <a:pt x="6220" y="1417"/>
                </a:cubicBezTo>
                <a:lnTo>
                  <a:pt x="6225" y="1411"/>
                </a:lnTo>
                <a:cubicBezTo>
                  <a:pt x="6231" y="1411"/>
                  <a:pt x="6237" y="1411"/>
                  <a:pt x="6249" y="1411"/>
                </a:cubicBezTo>
                <a:cubicBezTo>
                  <a:pt x="6249" y="1411"/>
                  <a:pt x="6255" y="1411"/>
                  <a:pt x="6261" y="1411"/>
                </a:cubicBezTo>
                <a:lnTo>
                  <a:pt x="6267" y="1411"/>
                </a:lnTo>
                <a:cubicBezTo>
                  <a:pt x="6273" y="1417"/>
                  <a:pt x="6273" y="1417"/>
                  <a:pt x="6273" y="1423"/>
                </a:cubicBezTo>
                <a:cubicBezTo>
                  <a:pt x="6273" y="1429"/>
                  <a:pt x="6273" y="1435"/>
                  <a:pt x="6273" y="1435"/>
                </a:cubicBezTo>
                <a:cubicBezTo>
                  <a:pt x="6273" y="1441"/>
                  <a:pt x="6279" y="1447"/>
                  <a:pt x="6279" y="1447"/>
                </a:cubicBezTo>
                <a:cubicBezTo>
                  <a:pt x="6285" y="1453"/>
                  <a:pt x="6285" y="1459"/>
                  <a:pt x="6291" y="1459"/>
                </a:cubicBezTo>
                <a:cubicBezTo>
                  <a:pt x="6297" y="1465"/>
                  <a:pt x="6297" y="1470"/>
                  <a:pt x="6303" y="1470"/>
                </a:cubicBezTo>
                <a:cubicBezTo>
                  <a:pt x="6309" y="1470"/>
                  <a:pt x="6314" y="1470"/>
                  <a:pt x="6314" y="1470"/>
                </a:cubicBezTo>
                <a:cubicBezTo>
                  <a:pt x="6320" y="1470"/>
                  <a:pt x="6326" y="1470"/>
                  <a:pt x="6326" y="1470"/>
                </a:cubicBezTo>
                <a:cubicBezTo>
                  <a:pt x="6332" y="1470"/>
                  <a:pt x="6332" y="1470"/>
                  <a:pt x="6338" y="1476"/>
                </a:cubicBezTo>
                <a:cubicBezTo>
                  <a:pt x="6344" y="1476"/>
                  <a:pt x="6344" y="1476"/>
                  <a:pt x="6350" y="1482"/>
                </a:cubicBezTo>
                <a:cubicBezTo>
                  <a:pt x="6356" y="1482"/>
                  <a:pt x="6356" y="1488"/>
                  <a:pt x="6356" y="1494"/>
                </a:cubicBezTo>
                <a:cubicBezTo>
                  <a:pt x="6362" y="1494"/>
                  <a:pt x="6368" y="1494"/>
                  <a:pt x="6368" y="1500"/>
                </a:cubicBezTo>
                <a:cubicBezTo>
                  <a:pt x="6374" y="1500"/>
                  <a:pt x="6374" y="1506"/>
                  <a:pt x="6374" y="1512"/>
                </a:cubicBezTo>
                <a:cubicBezTo>
                  <a:pt x="6368" y="1524"/>
                  <a:pt x="6368" y="1524"/>
                  <a:pt x="6368" y="1524"/>
                </a:cubicBezTo>
                <a:cubicBezTo>
                  <a:pt x="6350" y="1524"/>
                  <a:pt x="6350" y="1524"/>
                  <a:pt x="6350" y="1524"/>
                </a:cubicBezTo>
                <a:cubicBezTo>
                  <a:pt x="6344" y="1524"/>
                  <a:pt x="6338" y="1518"/>
                  <a:pt x="6332" y="1518"/>
                </a:cubicBezTo>
                <a:cubicBezTo>
                  <a:pt x="6309" y="1518"/>
                  <a:pt x="6309" y="1518"/>
                  <a:pt x="6309" y="1518"/>
                </a:cubicBezTo>
                <a:cubicBezTo>
                  <a:pt x="6297" y="1518"/>
                  <a:pt x="6285" y="1524"/>
                  <a:pt x="6273" y="1518"/>
                </a:cubicBezTo>
                <a:cubicBezTo>
                  <a:pt x="6273" y="1518"/>
                  <a:pt x="6267" y="1512"/>
                  <a:pt x="6261" y="1512"/>
                </a:cubicBezTo>
                <a:cubicBezTo>
                  <a:pt x="6261" y="1512"/>
                  <a:pt x="6267" y="1500"/>
                  <a:pt x="6261" y="1500"/>
                </a:cubicBezTo>
                <a:cubicBezTo>
                  <a:pt x="6255" y="1500"/>
                  <a:pt x="6255" y="1500"/>
                  <a:pt x="6249" y="1500"/>
                </a:cubicBezTo>
                <a:cubicBezTo>
                  <a:pt x="6243" y="1500"/>
                  <a:pt x="6237" y="1500"/>
                  <a:pt x="6225" y="1494"/>
                </a:cubicBezTo>
                <a:cubicBezTo>
                  <a:pt x="6220" y="1494"/>
                  <a:pt x="6214" y="1494"/>
                  <a:pt x="6202" y="1494"/>
                </a:cubicBezTo>
                <a:cubicBezTo>
                  <a:pt x="6190" y="1494"/>
                  <a:pt x="6178" y="1500"/>
                  <a:pt x="6166" y="1500"/>
                </a:cubicBezTo>
                <a:cubicBezTo>
                  <a:pt x="6172" y="1512"/>
                  <a:pt x="6172" y="1518"/>
                  <a:pt x="6178" y="1524"/>
                </a:cubicBezTo>
                <a:cubicBezTo>
                  <a:pt x="6178" y="1530"/>
                  <a:pt x="6184" y="1530"/>
                  <a:pt x="6190" y="1536"/>
                </a:cubicBezTo>
                <a:cubicBezTo>
                  <a:pt x="6190" y="1536"/>
                  <a:pt x="6196" y="1542"/>
                  <a:pt x="6196" y="1548"/>
                </a:cubicBezTo>
                <a:cubicBezTo>
                  <a:pt x="6196" y="1554"/>
                  <a:pt x="6190" y="1554"/>
                  <a:pt x="6190" y="1559"/>
                </a:cubicBezTo>
                <a:cubicBezTo>
                  <a:pt x="6184" y="1559"/>
                  <a:pt x="6178" y="1559"/>
                  <a:pt x="6172" y="1559"/>
                </a:cubicBezTo>
                <a:cubicBezTo>
                  <a:pt x="6166" y="1559"/>
                  <a:pt x="6160" y="1565"/>
                  <a:pt x="6160" y="1571"/>
                </a:cubicBezTo>
                <a:cubicBezTo>
                  <a:pt x="6154" y="1571"/>
                  <a:pt x="6148" y="1577"/>
                  <a:pt x="6148" y="1583"/>
                </a:cubicBezTo>
                <a:cubicBezTo>
                  <a:pt x="6148" y="1595"/>
                  <a:pt x="6148" y="1601"/>
                  <a:pt x="6154" y="1601"/>
                </a:cubicBezTo>
                <a:cubicBezTo>
                  <a:pt x="6166" y="1613"/>
                  <a:pt x="6172" y="1601"/>
                  <a:pt x="6190" y="1607"/>
                </a:cubicBezTo>
                <a:cubicBezTo>
                  <a:pt x="6196" y="1607"/>
                  <a:pt x="6202" y="1613"/>
                  <a:pt x="6208" y="1619"/>
                </a:cubicBezTo>
                <a:cubicBezTo>
                  <a:pt x="6225" y="1625"/>
                  <a:pt x="6225" y="1642"/>
                  <a:pt x="6243" y="1642"/>
                </a:cubicBezTo>
                <a:cubicBezTo>
                  <a:pt x="6249" y="1642"/>
                  <a:pt x="6249" y="1636"/>
                  <a:pt x="6255" y="1631"/>
                </a:cubicBezTo>
                <a:cubicBezTo>
                  <a:pt x="6261" y="1625"/>
                  <a:pt x="6261" y="1613"/>
                  <a:pt x="6273" y="1613"/>
                </a:cubicBezTo>
                <a:cubicBezTo>
                  <a:pt x="6291" y="1613"/>
                  <a:pt x="6297" y="1613"/>
                  <a:pt x="6309" y="1613"/>
                </a:cubicBezTo>
                <a:cubicBezTo>
                  <a:pt x="6309" y="1571"/>
                  <a:pt x="6309" y="1571"/>
                  <a:pt x="6309" y="1571"/>
                </a:cubicBezTo>
                <a:cubicBezTo>
                  <a:pt x="6297" y="1571"/>
                  <a:pt x="6291" y="1577"/>
                  <a:pt x="6279" y="1571"/>
                </a:cubicBezTo>
                <a:cubicBezTo>
                  <a:pt x="6273" y="1571"/>
                  <a:pt x="6273" y="1571"/>
                  <a:pt x="6267" y="1571"/>
                </a:cubicBezTo>
                <a:cubicBezTo>
                  <a:pt x="6261" y="1571"/>
                  <a:pt x="6267" y="1559"/>
                  <a:pt x="6261" y="1559"/>
                </a:cubicBezTo>
                <a:cubicBezTo>
                  <a:pt x="6255" y="1559"/>
                  <a:pt x="6255" y="1559"/>
                  <a:pt x="6249" y="1559"/>
                </a:cubicBezTo>
                <a:cubicBezTo>
                  <a:pt x="6249" y="1559"/>
                  <a:pt x="6243" y="1559"/>
                  <a:pt x="6237" y="1559"/>
                </a:cubicBezTo>
                <a:cubicBezTo>
                  <a:pt x="6243" y="1548"/>
                  <a:pt x="6243" y="1548"/>
                  <a:pt x="6243" y="1548"/>
                </a:cubicBezTo>
                <a:cubicBezTo>
                  <a:pt x="6267" y="1548"/>
                  <a:pt x="6267" y="1548"/>
                  <a:pt x="6267" y="1548"/>
                </a:cubicBezTo>
                <a:cubicBezTo>
                  <a:pt x="6273" y="1548"/>
                  <a:pt x="6273" y="1548"/>
                  <a:pt x="6279" y="1548"/>
                </a:cubicBezTo>
                <a:cubicBezTo>
                  <a:pt x="6285" y="1554"/>
                  <a:pt x="6285" y="1554"/>
                  <a:pt x="6291" y="1559"/>
                </a:cubicBezTo>
                <a:cubicBezTo>
                  <a:pt x="6297" y="1559"/>
                  <a:pt x="6297" y="1559"/>
                  <a:pt x="6303" y="1565"/>
                </a:cubicBezTo>
                <a:cubicBezTo>
                  <a:pt x="6303" y="1565"/>
                  <a:pt x="6309" y="1565"/>
                  <a:pt x="6314" y="1565"/>
                </a:cubicBezTo>
                <a:cubicBezTo>
                  <a:pt x="6320" y="1565"/>
                  <a:pt x="6320" y="1565"/>
                  <a:pt x="6326" y="1565"/>
                </a:cubicBezTo>
                <a:cubicBezTo>
                  <a:pt x="6350" y="1565"/>
                  <a:pt x="6350" y="1565"/>
                  <a:pt x="6350" y="1565"/>
                </a:cubicBezTo>
                <a:cubicBezTo>
                  <a:pt x="6356" y="1565"/>
                  <a:pt x="6368" y="1565"/>
                  <a:pt x="6374" y="1571"/>
                </a:cubicBezTo>
                <a:cubicBezTo>
                  <a:pt x="6380" y="1571"/>
                  <a:pt x="6386" y="1577"/>
                  <a:pt x="6386" y="1583"/>
                </a:cubicBezTo>
                <a:cubicBezTo>
                  <a:pt x="6386" y="1589"/>
                  <a:pt x="6386" y="1589"/>
                  <a:pt x="6386" y="1589"/>
                </a:cubicBezTo>
                <a:cubicBezTo>
                  <a:pt x="6386" y="1595"/>
                  <a:pt x="6374" y="1595"/>
                  <a:pt x="6374" y="1601"/>
                </a:cubicBezTo>
                <a:cubicBezTo>
                  <a:pt x="6368" y="1601"/>
                  <a:pt x="6374" y="1607"/>
                  <a:pt x="6374" y="1613"/>
                </a:cubicBezTo>
                <a:cubicBezTo>
                  <a:pt x="6368" y="1619"/>
                  <a:pt x="6362" y="1619"/>
                  <a:pt x="6362" y="1625"/>
                </a:cubicBezTo>
                <a:cubicBezTo>
                  <a:pt x="6362" y="1631"/>
                  <a:pt x="6362" y="1631"/>
                  <a:pt x="6362" y="1631"/>
                </a:cubicBezTo>
                <a:cubicBezTo>
                  <a:pt x="6362" y="1636"/>
                  <a:pt x="6368" y="1636"/>
                  <a:pt x="6368" y="1642"/>
                </a:cubicBezTo>
                <a:cubicBezTo>
                  <a:pt x="6374" y="1642"/>
                  <a:pt x="6380" y="1648"/>
                  <a:pt x="6380" y="1648"/>
                </a:cubicBezTo>
                <a:cubicBezTo>
                  <a:pt x="6386" y="1654"/>
                  <a:pt x="6386" y="1660"/>
                  <a:pt x="6386" y="1666"/>
                </a:cubicBezTo>
                <a:cubicBezTo>
                  <a:pt x="6386" y="1696"/>
                  <a:pt x="6386" y="1696"/>
                  <a:pt x="6386" y="1696"/>
                </a:cubicBezTo>
                <a:cubicBezTo>
                  <a:pt x="6356" y="1696"/>
                  <a:pt x="6356" y="1696"/>
                  <a:pt x="6356" y="1696"/>
                </a:cubicBezTo>
                <a:cubicBezTo>
                  <a:pt x="6350" y="1696"/>
                  <a:pt x="6350" y="1690"/>
                  <a:pt x="6344" y="1696"/>
                </a:cubicBezTo>
                <a:cubicBezTo>
                  <a:pt x="6338" y="1696"/>
                  <a:pt x="6338" y="1702"/>
                  <a:pt x="6332" y="1702"/>
                </a:cubicBezTo>
                <a:cubicBezTo>
                  <a:pt x="6326" y="1708"/>
                  <a:pt x="6326" y="1714"/>
                  <a:pt x="6326" y="1714"/>
                </a:cubicBezTo>
                <a:cubicBezTo>
                  <a:pt x="6320" y="1714"/>
                  <a:pt x="6314" y="1714"/>
                  <a:pt x="6309" y="1714"/>
                </a:cubicBezTo>
                <a:cubicBezTo>
                  <a:pt x="6297" y="1714"/>
                  <a:pt x="6297" y="1714"/>
                  <a:pt x="6297" y="1714"/>
                </a:cubicBezTo>
                <a:cubicBezTo>
                  <a:pt x="6291" y="1714"/>
                  <a:pt x="6291" y="1708"/>
                  <a:pt x="6285" y="1708"/>
                </a:cubicBezTo>
                <a:cubicBezTo>
                  <a:pt x="6285" y="1708"/>
                  <a:pt x="6279" y="1714"/>
                  <a:pt x="6273" y="1714"/>
                </a:cubicBezTo>
                <a:cubicBezTo>
                  <a:pt x="6273" y="1767"/>
                  <a:pt x="6273" y="1767"/>
                  <a:pt x="6273" y="1767"/>
                </a:cubicBezTo>
                <a:cubicBezTo>
                  <a:pt x="6267" y="1767"/>
                  <a:pt x="6261" y="1767"/>
                  <a:pt x="6261" y="1767"/>
                </a:cubicBezTo>
                <a:cubicBezTo>
                  <a:pt x="6255" y="1761"/>
                  <a:pt x="6249" y="1761"/>
                  <a:pt x="6243" y="1761"/>
                </a:cubicBezTo>
                <a:cubicBezTo>
                  <a:pt x="6237" y="1761"/>
                  <a:pt x="6243" y="1767"/>
                  <a:pt x="6237" y="1773"/>
                </a:cubicBezTo>
                <a:cubicBezTo>
                  <a:pt x="6231" y="1773"/>
                  <a:pt x="6225" y="1773"/>
                  <a:pt x="6225" y="1779"/>
                </a:cubicBezTo>
                <a:cubicBezTo>
                  <a:pt x="6220" y="1779"/>
                  <a:pt x="6214" y="1779"/>
                  <a:pt x="6214" y="1779"/>
                </a:cubicBezTo>
                <a:cubicBezTo>
                  <a:pt x="6208" y="1779"/>
                  <a:pt x="6202" y="1779"/>
                  <a:pt x="6202" y="1785"/>
                </a:cubicBezTo>
                <a:cubicBezTo>
                  <a:pt x="6196" y="1785"/>
                  <a:pt x="6196" y="1797"/>
                  <a:pt x="6196" y="1802"/>
                </a:cubicBezTo>
                <a:cubicBezTo>
                  <a:pt x="6196" y="1809"/>
                  <a:pt x="6196" y="1809"/>
                  <a:pt x="6196" y="1809"/>
                </a:cubicBezTo>
                <a:cubicBezTo>
                  <a:pt x="6196" y="1814"/>
                  <a:pt x="6202" y="1820"/>
                  <a:pt x="6202" y="1820"/>
                </a:cubicBezTo>
                <a:cubicBezTo>
                  <a:pt x="6208" y="1826"/>
                  <a:pt x="6208" y="1832"/>
                  <a:pt x="6214" y="1838"/>
                </a:cubicBezTo>
                <a:cubicBezTo>
                  <a:pt x="6214" y="1838"/>
                  <a:pt x="6220" y="1838"/>
                  <a:pt x="6225" y="1838"/>
                </a:cubicBezTo>
                <a:cubicBezTo>
                  <a:pt x="6225" y="1844"/>
                  <a:pt x="6231" y="1844"/>
                  <a:pt x="6237" y="1844"/>
                </a:cubicBezTo>
                <a:cubicBezTo>
                  <a:pt x="6243" y="1844"/>
                  <a:pt x="6243" y="1850"/>
                  <a:pt x="6249" y="1850"/>
                </a:cubicBezTo>
                <a:cubicBezTo>
                  <a:pt x="6249" y="1856"/>
                  <a:pt x="6255" y="1856"/>
                  <a:pt x="6261" y="1856"/>
                </a:cubicBezTo>
                <a:cubicBezTo>
                  <a:pt x="6261" y="1862"/>
                  <a:pt x="6261" y="1874"/>
                  <a:pt x="6261" y="1880"/>
                </a:cubicBezTo>
                <a:cubicBezTo>
                  <a:pt x="6255" y="1880"/>
                  <a:pt x="6249" y="1880"/>
                  <a:pt x="6243" y="1886"/>
                </a:cubicBezTo>
                <a:cubicBezTo>
                  <a:pt x="6237" y="1886"/>
                  <a:pt x="6231" y="1897"/>
                  <a:pt x="6231" y="1903"/>
                </a:cubicBezTo>
                <a:cubicBezTo>
                  <a:pt x="6231" y="1915"/>
                  <a:pt x="6243" y="1921"/>
                  <a:pt x="6249" y="1933"/>
                </a:cubicBezTo>
                <a:cubicBezTo>
                  <a:pt x="6249" y="1939"/>
                  <a:pt x="6255" y="1945"/>
                  <a:pt x="6261" y="1957"/>
                </a:cubicBezTo>
                <a:lnTo>
                  <a:pt x="6261" y="1963"/>
                </a:lnTo>
                <a:cubicBezTo>
                  <a:pt x="6267" y="1968"/>
                  <a:pt x="6273" y="1968"/>
                  <a:pt x="6279" y="1968"/>
                </a:cubicBezTo>
                <a:cubicBezTo>
                  <a:pt x="6285" y="1968"/>
                  <a:pt x="6291" y="1968"/>
                  <a:pt x="6297" y="1963"/>
                </a:cubicBezTo>
                <a:cubicBezTo>
                  <a:pt x="6303" y="1963"/>
                  <a:pt x="6303" y="1957"/>
                  <a:pt x="6309" y="1957"/>
                </a:cubicBezTo>
                <a:cubicBezTo>
                  <a:pt x="6309" y="1951"/>
                  <a:pt x="6314" y="1957"/>
                  <a:pt x="6320" y="1957"/>
                </a:cubicBezTo>
                <a:cubicBezTo>
                  <a:pt x="6332" y="1957"/>
                  <a:pt x="6332" y="1957"/>
                  <a:pt x="6332" y="1957"/>
                </a:cubicBezTo>
                <a:cubicBezTo>
                  <a:pt x="6332" y="1957"/>
                  <a:pt x="6338" y="1957"/>
                  <a:pt x="6344" y="1957"/>
                </a:cubicBezTo>
                <a:cubicBezTo>
                  <a:pt x="6344" y="1963"/>
                  <a:pt x="6344" y="1968"/>
                  <a:pt x="6344" y="1968"/>
                </a:cubicBezTo>
                <a:cubicBezTo>
                  <a:pt x="6338" y="1975"/>
                  <a:pt x="6344" y="1980"/>
                  <a:pt x="6338" y="1980"/>
                </a:cubicBezTo>
                <a:cubicBezTo>
                  <a:pt x="6338" y="1986"/>
                  <a:pt x="6332" y="1980"/>
                  <a:pt x="6326" y="1980"/>
                </a:cubicBezTo>
                <a:cubicBezTo>
                  <a:pt x="6326" y="1986"/>
                  <a:pt x="6320" y="1986"/>
                  <a:pt x="6314" y="1986"/>
                </a:cubicBezTo>
                <a:cubicBezTo>
                  <a:pt x="6314" y="1992"/>
                  <a:pt x="6314" y="1998"/>
                  <a:pt x="6314" y="1998"/>
                </a:cubicBezTo>
                <a:cubicBezTo>
                  <a:pt x="6314" y="2004"/>
                  <a:pt x="6309" y="2004"/>
                  <a:pt x="6309" y="2010"/>
                </a:cubicBezTo>
                <a:cubicBezTo>
                  <a:pt x="6309" y="2016"/>
                  <a:pt x="6297" y="2016"/>
                  <a:pt x="6297" y="2028"/>
                </a:cubicBezTo>
                <a:cubicBezTo>
                  <a:pt x="6297" y="2034"/>
                  <a:pt x="6303" y="2034"/>
                  <a:pt x="6303" y="2040"/>
                </a:cubicBezTo>
                <a:cubicBezTo>
                  <a:pt x="6303" y="2052"/>
                  <a:pt x="6303" y="2057"/>
                  <a:pt x="6309" y="2063"/>
                </a:cubicBezTo>
                <a:cubicBezTo>
                  <a:pt x="6314" y="2069"/>
                  <a:pt x="6314" y="2075"/>
                  <a:pt x="6320" y="2075"/>
                </a:cubicBezTo>
                <a:cubicBezTo>
                  <a:pt x="6320" y="2081"/>
                  <a:pt x="6326" y="2075"/>
                  <a:pt x="6332" y="2075"/>
                </a:cubicBezTo>
                <a:cubicBezTo>
                  <a:pt x="6332" y="2075"/>
                  <a:pt x="6338" y="2075"/>
                  <a:pt x="6344" y="2075"/>
                </a:cubicBezTo>
                <a:lnTo>
                  <a:pt x="6350" y="2069"/>
                </a:lnTo>
                <a:cubicBezTo>
                  <a:pt x="6356" y="2063"/>
                  <a:pt x="6356" y="2057"/>
                  <a:pt x="6362" y="2057"/>
                </a:cubicBezTo>
                <a:cubicBezTo>
                  <a:pt x="6362" y="2052"/>
                  <a:pt x="6362" y="2046"/>
                  <a:pt x="6368" y="2046"/>
                </a:cubicBezTo>
                <a:cubicBezTo>
                  <a:pt x="6368" y="2046"/>
                  <a:pt x="6374" y="2040"/>
                  <a:pt x="6380" y="2040"/>
                </a:cubicBezTo>
                <a:cubicBezTo>
                  <a:pt x="6386" y="2040"/>
                  <a:pt x="6391" y="2046"/>
                  <a:pt x="6397" y="2046"/>
                </a:cubicBezTo>
                <a:cubicBezTo>
                  <a:pt x="6397" y="2093"/>
                  <a:pt x="6397" y="2093"/>
                  <a:pt x="6397" y="2093"/>
                </a:cubicBezTo>
                <a:cubicBezTo>
                  <a:pt x="6391" y="2093"/>
                  <a:pt x="6391" y="2099"/>
                  <a:pt x="6386" y="2105"/>
                </a:cubicBezTo>
                <a:cubicBezTo>
                  <a:pt x="6386" y="2105"/>
                  <a:pt x="6380" y="2105"/>
                  <a:pt x="6374" y="2105"/>
                </a:cubicBezTo>
                <a:cubicBezTo>
                  <a:pt x="6374" y="2105"/>
                  <a:pt x="6368" y="2111"/>
                  <a:pt x="6362" y="2111"/>
                </a:cubicBezTo>
                <a:cubicBezTo>
                  <a:pt x="6362" y="2117"/>
                  <a:pt x="6356" y="2117"/>
                  <a:pt x="6350" y="2123"/>
                </a:cubicBezTo>
                <a:cubicBezTo>
                  <a:pt x="6350" y="2129"/>
                  <a:pt x="6350" y="2134"/>
                  <a:pt x="6350" y="2141"/>
                </a:cubicBezTo>
                <a:cubicBezTo>
                  <a:pt x="6350" y="2146"/>
                  <a:pt x="6350" y="2152"/>
                  <a:pt x="6356" y="2158"/>
                </a:cubicBezTo>
                <a:cubicBezTo>
                  <a:pt x="6356" y="2158"/>
                  <a:pt x="6362" y="2164"/>
                  <a:pt x="6368" y="2164"/>
                </a:cubicBezTo>
                <a:cubicBezTo>
                  <a:pt x="6374" y="2170"/>
                  <a:pt x="6374" y="2170"/>
                  <a:pt x="6380" y="2176"/>
                </a:cubicBezTo>
                <a:cubicBezTo>
                  <a:pt x="6386" y="2188"/>
                  <a:pt x="6391" y="2200"/>
                  <a:pt x="6403" y="2212"/>
                </a:cubicBezTo>
                <a:cubicBezTo>
                  <a:pt x="6409" y="2212"/>
                  <a:pt x="6415" y="2218"/>
                  <a:pt x="6415" y="2218"/>
                </a:cubicBezTo>
                <a:cubicBezTo>
                  <a:pt x="6415" y="2223"/>
                  <a:pt x="6421" y="2223"/>
                  <a:pt x="6421" y="2229"/>
                </a:cubicBezTo>
                <a:cubicBezTo>
                  <a:pt x="6421" y="2235"/>
                  <a:pt x="6421" y="2241"/>
                  <a:pt x="6421" y="2241"/>
                </a:cubicBezTo>
                <a:cubicBezTo>
                  <a:pt x="6421" y="2253"/>
                  <a:pt x="6433" y="2259"/>
                  <a:pt x="6433" y="2265"/>
                </a:cubicBezTo>
                <a:cubicBezTo>
                  <a:pt x="6439" y="2271"/>
                  <a:pt x="6439" y="2283"/>
                  <a:pt x="6439" y="2289"/>
                </a:cubicBezTo>
                <a:cubicBezTo>
                  <a:pt x="6445" y="2300"/>
                  <a:pt x="6457" y="2300"/>
                  <a:pt x="6463" y="2307"/>
                </a:cubicBezTo>
                <a:cubicBezTo>
                  <a:pt x="6469" y="2312"/>
                  <a:pt x="6475" y="2312"/>
                  <a:pt x="6475" y="2312"/>
                </a:cubicBezTo>
                <a:cubicBezTo>
                  <a:pt x="6480" y="2318"/>
                  <a:pt x="6480" y="2318"/>
                  <a:pt x="6486" y="2324"/>
                </a:cubicBezTo>
                <a:cubicBezTo>
                  <a:pt x="6486" y="2330"/>
                  <a:pt x="6480" y="2342"/>
                  <a:pt x="6486" y="2348"/>
                </a:cubicBezTo>
                <a:cubicBezTo>
                  <a:pt x="6486" y="2354"/>
                  <a:pt x="6486" y="2354"/>
                  <a:pt x="6492" y="2360"/>
                </a:cubicBezTo>
                <a:cubicBezTo>
                  <a:pt x="6504" y="2366"/>
                  <a:pt x="6516" y="2366"/>
                  <a:pt x="6528" y="2372"/>
                </a:cubicBezTo>
                <a:cubicBezTo>
                  <a:pt x="6540" y="2372"/>
                  <a:pt x="6540" y="2384"/>
                  <a:pt x="6552" y="2389"/>
                </a:cubicBezTo>
                <a:cubicBezTo>
                  <a:pt x="6552" y="2389"/>
                  <a:pt x="6552" y="2395"/>
                  <a:pt x="6558" y="2401"/>
                </a:cubicBezTo>
                <a:cubicBezTo>
                  <a:pt x="6563" y="2401"/>
                  <a:pt x="6563" y="2401"/>
                  <a:pt x="6569" y="2401"/>
                </a:cubicBezTo>
                <a:cubicBezTo>
                  <a:pt x="6581" y="2401"/>
                  <a:pt x="6581" y="2401"/>
                  <a:pt x="6581" y="2401"/>
                </a:cubicBezTo>
                <a:cubicBezTo>
                  <a:pt x="6587" y="2401"/>
                  <a:pt x="6587" y="2395"/>
                  <a:pt x="6593" y="2395"/>
                </a:cubicBezTo>
                <a:cubicBezTo>
                  <a:pt x="6599" y="2389"/>
                  <a:pt x="6605" y="2389"/>
                  <a:pt x="6611" y="2389"/>
                </a:cubicBezTo>
                <a:cubicBezTo>
                  <a:pt x="6617" y="2389"/>
                  <a:pt x="6617" y="2389"/>
                  <a:pt x="6617" y="2389"/>
                </a:cubicBezTo>
                <a:cubicBezTo>
                  <a:pt x="6617" y="2389"/>
                  <a:pt x="6623" y="2395"/>
                  <a:pt x="6629" y="2395"/>
                </a:cubicBezTo>
                <a:cubicBezTo>
                  <a:pt x="6629" y="2395"/>
                  <a:pt x="6635" y="2389"/>
                  <a:pt x="6641" y="2395"/>
                </a:cubicBezTo>
                <a:cubicBezTo>
                  <a:pt x="6641" y="2395"/>
                  <a:pt x="6641" y="2401"/>
                  <a:pt x="6641" y="2407"/>
                </a:cubicBezTo>
                <a:cubicBezTo>
                  <a:pt x="6641" y="2407"/>
                  <a:pt x="6641" y="2413"/>
                  <a:pt x="6646" y="2419"/>
                </a:cubicBezTo>
                <a:cubicBezTo>
                  <a:pt x="6646" y="2425"/>
                  <a:pt x="6652" y="2425"/>
                  <a:pt x="6658" y="2425"/>
                </a:cubicBezTo>
                <a:cubicBezTo>
                  <a:pt x="6664" y="2431"/>
                  <a:pt x="6664" y="2431"/>
                  <a:pt x="6670" y="2431"/>
                </a:cubicBezTo>
                <a:cubicBezTo>
                  <a:pt x="6682" y="2437"/>
                  <a:pt x="6688" y="2431"/>
                  <a:pt x="6694" y="2431"/>
                </a:cubicBezTo>
                <a:cubicBezTo>
                  <a:pt x="6700" y="2437"/>
                  <a:pt x="6706" y="2437"/>
                  <a:pt x="6706" y="2443"/>
                </a:cubicBezTo>
                <a:cubicBezTo>
                  <a:pt x="6706" y="2449"/>
                  <a:pt x="6706" y="2455"/>
                  <a:pt x="6712" y="2455"/>
                </a:cubicBezTo>
                <a:cubicBezTo>
                  <a:pt x="6712" y="2461"/>
                  <a:pt x="6718" y="2466"/>
                  <a:pt x="6724" y="2466"/>
                </a:cubicBezTo>
                <a:cubicBezTo>
                  <a:pt x="6729" y="2466"/>
                  <a:pt x="6735" y="2466"/>
                  <a:pt x="6741" y="2466"/>
                </a:cubicBezTo>
                <a:cubicBezTo>
                  <a:pt x="6753" y="2466"/>
                  <a:pt x="6759" y="2473"/>
                  <a:pt x="6765" y="2466"/>
                </a:cubicBezTo>
                <a:cubicBezTo>
                  <a:pt x="6771" y="2466"/>
                  <a:pt x="6771" y="2461"/>
                  <a:pt x="6777" y="2461"/>
                </a:cubicBezTo>
                <a:cubicBezTo>
                  <a:pt x="6783" y="2455"/>
                  <a:pt x="6783" y="2455"/>
                  <a:pt x="6789" y="2455"/>
                </a:cubicBezTo>
                <a:cubicBezTo>
                  <a:pt x="6795" y="2449"/>
                  <a:pt x="6801" y="2449"/>
                  <a:pt x="6801" y="2443"/>
                </a:cubicBezTo>
                <a:cubicBezTo>
                  <a:pt x="6801" y="2443"/>
                  <a:pt x="6801" y="2437"/>
                  <a:pt x="6801" y="2431"/>
                </a:cubicBezTo>
                <a:cubicBezTo>
                  <a:pt x="6801" y="2419"/>
                  <a:pt x="6801" y="2419"/>
                  <a:pt x="6801" y="2419"/>
                </a:cubicBezTo>
                <a:cubicBezTo>
                  <a:pt x="6801" y="2401"/>
                  <a:pt x="6801" y="2389"/>
                  <a:pt x="6807" y="2378"/>
                </a:cubicBezTo>
                <a:cubicBezTo>
                  <a:pt x="6813" y="2366"/>
                  <a:pt x="6824" y="2366"/>
                  <a:pt x="6830" y="2354"/>
                </a:cubicBezTo>
                <a:cubicBezTo>
                  <a:pt x="6830" y="2354"/>
                  <a:pt x="6830" y="2348"/>
                  <a:pt x="6836" y="2342"/>
                </a:cubicBezTo>
                <a:cubicBezTo>
                  <a:pt x="6836" y="2342"/>
                  <a:pt x="6842" y="2336"/>
                  <a:pt x="6842" y="2330"/>
                </a:cubicBezTo>
                <a:cubicBezTo>
                  <a:pt x="6842" y="2324"/>
                  <a:pt x="6836" y="2318"/>
                  <a:pt x="6836" y="2312"/>
                </a:cubicBezTo>
                <a:cubicBezTo>
                  <a:pt x="6836" y="2307"/>
                  <a:pt x="6836" y="2307"/>
                  <a:pt x="6836" y="2300"/>
                </a:cubicBezTo>
                <a:cubicBezTo>
                  <a:pt x="6836" y="2295"/>
                  <a:pt x="6836" y="2295"/>
                  <a:pt x="6836" y="2289"/>
                </a:cubicBezTo>
                <a:cubicBezTo>
                  <a:pt x="6836" y="2277"/>
                  <a:pt x="6836" y="2271"/>
                  <a:pt x="6836" y="2265"/>
                </a:cubicBezTo>
                <a:cubicBezTo>
                  <a:pt x="6830" y="2259"/>
                  <a:pt x="6824" y="2259"/>
                  <a:pt x="6824" y="2259"/>
                </a:cubicBezTo>
                <a:cubicBezTo>
                  <a:pt x="6824" y="2253"/>
                  <a:pt x="6818" y="2247"/>
                  <a:pt x="6818" y="2247"/>
                </a:cubicBezTo>
                <a:cubicBezTo>
                  <a:pt x="6818" y="2241"/>
                  <a:pt x="6813" y="2235"/>
                  <a:pt x="6813" y="2235"/>
                </a:cubicBezTo>
                <a:cubicBezTo>
                  <a:pt x="6813" y="2223"/>
                  <a:pt x="6830" y="2218"/>
                  <a:pt x="6842" y="2218"/>
                </a:cubicBezTo>
                <a:cubicBezTo>
                  <a:pt x="6854" y="2218"/>
                  <a:pt x="6854" y="2218"/>
                  <a:pt x="6854" y="2218"/>
                </a:cubicBezTo>
                <a:cubicBezTo>
                  <a:pt x="6860" y="2218"/>
                  <a:pt x="6860" y="2218"/>
                  <a:pt x="6866" y="2218"/>
                </a:cubicBezTo>
                <a:cubicBezTo>
                  <a:pt x="6878" y="2218"/>
                  <a:pt x="6884" y="2218"/>
                  <a:pt x="6890" y="2218"/>
                </a:cubicBezTo>
                <a:cubicBezTo>
                  <a:pt x="6890" y="2206"/>
                  <a:pt x="6890" y="2206"/>
                  <a:pt x="6890" y="2194"/>
                </a:cubicBezTo>
                <a:lnTo>
                  <a:pt x="6890" y="2188"/>
                </a:lnTo>
                <a:cubicBezTo>
                  <a:pt x="6890" y="2182"/>
                  <a:pt x="6895" y="2176"/>
                  <a:pt x="6895" y="2176"/>
                </a:cubicBezTo>
                <a:cubicBezTo>
                  <a:pt x="6901" y="2170"/>
                  <a:pt x="6901" y="2170"/>
                  <a:pt x="6907" y="2164"/>
                </a:cubicBezTo>
                <a:cubicBezTo>
                  <a:pt x="6913" y="2164"/>
                  <a:pt x="6919" y="2164"/>
                  <a:pt x="6919" y="2164"/>
                </a:cubicBezTo>
                <a:cubicBezTo>
                  <a:pt x="6925" y="2164"/>
                  <a:pt x="6925" y="2158"/>
                  <a:pt x="6931" y="2158"/>
                </a:cubicBezTo>
                <a:cubicBezTo>
                  <a:pt x="6931" y="2099"/>
                  <a:pt x="6931" y="2099"/>
                  <a:pt x="6931" y="2099"/>
                </a:cubicBezTo>
                <a:cubicBezTo>
                  <a:pt x="6937" y="2093"/>
                  <a:pt x="6943" y="2093"/>
                  <a:pt x="6943" y="2087"/>
                </a:cubicBezTo>
                <a:cubicBezTo>
                  <a:pt x="6943" y="2081"/>
                  <a:pt x="6943" y="2075"/>
                  <a:pt x="6943" y="2069"/>
                </a:cubicBezTo>
                <a:cubicBezTo>
                  <a:pt x="6937" y="2063"/>
                  <a:pt x="6937" y="2063"/>
                  <a:pt x="6937" y="2057"/>
                </a:cubicBezTo>
                <a:cubicBezTo>
                  <a:pt x="6931" y="2052"/>
                  <a:pt x="6937" y="2052"/>
                  <a:pt x="6931" y="2046"/>
                </a:cubicBezTo>
                <a:cubicBezTo>
                  <a:pt x="6931" y="2040"/>
                  <a:pt x="6919" y="2046"/>
                  <a:pt x="6919" y="2040"/>
                </a:cubicBezTo>
                <a:cubicBezTo>
                  <a:pt x="6919" y="2034"/>
                  <a:pt x="6919" y="2028"/>
                  <a:pt x="6925" y="2022"/>
                </a:cubicBezTo>
                <a:cubicBezTo>
                  <a:pt x="6931" y="2022"/>
                  <a:pt x="6937" y="2022"/>
                  <a:pt x="6937" y="2022"/>
                </a:cubicBezTo>
                <a:cubicBezTo>
                  <a:pt x="6943" y="2022"/>
                  <a:pt x="6955" y="2022"/>
                  <a:pt x="6961" y="2022"/>
                </a:cubicBezTo>
                <a:cubicBezTo>
                  <a:pt x="6967" y="2016"/>
                  <a:pt x="6967" y="2016"/>
                  <a:pt x="6973" y="2016"/>
                </a:cubicBezTo>
                <a:cubicBezTo>
                  <a:pt x="6979" y="2010"/>
                  <a:pt x="6979" y="2010"/>
                  <a:pt x="6984" y="2004"/>
                </a:cubicBezTo>
                <a:cubicBezTo>
                  <a:pt x="6984" y="2004"/>
                  <a:pt x="6984" y="1998"/>
                  <a:pt x="6984" y="1992"/>
                </a:cubicBezTo>
                <a:cubicBezTo>
                  <a:pt x="6984" y="1992"/>
                  <a:pt x="6984" y="1986"/>
                  <a:pt x="6984" y="1980"/>
                </a:cubicBezTo>
                <a:cubicBezTo>
                  <a:pt x="6984" y="1980"/>
                  <a:pt x="6984" y="1975"/>
                  <a:pt x="6984" y="1968"/>
                </a:cubicBezTo>
                <a:cubicBezTo>
                  <a:pt x="7056" y="1968"/>
                  <a:pt x="7056" y="1968"/>
                  <a:pt x="7056" y="1968"/>
                </a:cubicBezTo>
                <a:cubicBezTo>
                  <a:pt x="7056" y="1957"/>
                  <a:pt x="7056" y="1951"/>
                  <a:pt x="7056" y="1939"/>
                </a:cubicBezTo>
                <a:cubicBezTo>
                  <a:pt x="7056" y="1933"/>
                  <a:pt x="7056" y="1933"/>
                  <a:pt x="7056" y="1927"/>
                </a:cubicBezTo>
                <a:cubicBezTo>
                  <a:pt x="7097" y="1927"/>
                  <a:pt x="7097" y="1927"/>
                  <a:pt x="7097" y="1927"/>
                </a:cubicBezTo>
                <a:cubicBezTo>
                  <a:pt x="7097" y="1939"/>
                  <a:pt x="7091" y="1951"/>
                  <a:pt x="7097" y="1963"/>
                </a:cubicBezTo>
                <a:cubicBezTo>
                  <a:pt x="7097" y="1968"/>
                  <a:pt x="7097" y="1968"/>
                  <a:pt x="7097" y="1975"/>
                </a:cubicBezTo>
                <a:cubicBezTo>
                  <a:pt x="7103" y="1975"/>
                  <a:pt x="7109" y="1975"/>
                  <a:pt x="7121" y="1975"/>
                </a:cubicBezTo>
                <a:cubicBezTo>
                  <a:pt x="7127" y="1975"/>
                  <a:pt x="7127" y="1975"/>
                  <a:pt x="7133" y="1975"/>
                </a:cubicBezTo>
                <a:cubicBezTo>
                  <a:pt x="7145" y="1975"/>
                  <a:pt x="7150" y="1963"/>
                  <a:pt x="7162" y="1957"/>
                </a:cubicBezTo>
                <a:cubicBezTo>
                  <a:pt x="7168" y="1951"/>
                  <a:pt x="7168" y="1945"/>
                  <a:pt x="7174" y="1945"/>
                </a:cubicBezTo>
                <a:cubicBezTo>
                  <a:pt x="7180" y="1939"/>
                  <a:pt x="7180" y="1933"/>
                  <a:pt x="7186" y="1933"/>
                </a:cubicBezTo>
                <a:cubicBezTo>
                  <a:pt x="7192" y="1927"/>
                  <a:pt x="7192" y="1927"/>
                  <a:pt x="7198" y="1927"/>
                </a:cubicBezTo>
                <a:cubicBezTo>
                  <a:pt x="7210" y="1927"/>
                  <a:pt x="7210" y="1927"/>
                  <a:pt x="7210" y="1927"/>
                </a:cubicBezTo>
                <a:cubicBezTo>
                  <a:pt x="7216" y="1927"/>
                  <a:pt x="7222" y="1927"/>
                  <a:pt x="7234" y="1927"/>
                </a:cubicBezTo>
                <a:cubicBezTo>
                  <a:pt x="7234" y="1927"/>
                  <a:pt x="7239" y="1921"/>
                  <a:pt x="7245" y="1921"/>
                </a:cubicBezTo>
                <a:cubicBezTo>
                  <a:pt x="7245" y="1915"/>
                  <a:pt x="7251" y="1921"/>
                  <a:pt x="7257" y="1915"/>
                </a:cubicBezTo>
                <a:cubicBezTo>
                  <a:pt x="7257" y="1915"/>
                  <a:pt x="7251" y="1909"/>
                  <a:pt x="7257" y="1903"/>
                </a:cubicBezTo>
                <a:cubicBezTo>
                  <a:pt x="7263" y="1891"/>
                  <a:pt x="7263" y="1891"/>
                  <a:pt x="7263" y="1891"/>
                </a:cubicBezTo>
                <a:lnTo>
                  <a:pt x="7269" y="1886"/>
                </a:lnTo>
                <a:cubicBezTo>
                  <a:pt x="7275" y="1880"/>
                  <a:pt x="7281" y="1880"/>
                  <a:pt x="7281" y="1880"/>
                </a:cubicBezTo>
                <a:cubicBezTo>
                  <a:pt x="7287" y="1874"/>
                  <a:pt x="7293" y="1874"/>
                  <a:pt x="7293" y="1874"/>
                </a:cubicBezTo>
                <a:cubicBezTo>
                  <a:pt x="7299" y="1868"/>
                  <a:pt x="7299" y="1862"/>
                  <a:pt x="7299" y="1862"/>
                </a:cubicBezTo>
                <a:cubicBezTo>
                  <a:pt x="7305" y="1856"/>
                  <a:pt x="7305" y="1850"/>
                  <a:pt x="7311" y="1850"/>
                </a:cubicBezTo>
                <a:cubicBezTo>
                  <a:pt x="7311" y="1844"/>
                  <a:pt x="7316" y="1850"/>
                  <a:pt x="7322" y="1844"/>
                </a:cubicBezTo>
                <a:cubicBezTo>
                  <a:pt x="7328" y="1838"/>
                  <a:pt x="7328" y="1832"/>
                  <a:pt x="7334" y="1820"/>
                </a:cubicBezTo>
                <a:cubicBezTo>
                  <a:pt x="7334" y="1820"/>
                  <a:pt x="7334" y="1814"/>
                  <a:pt x="7340" y="1809"/>
                </a:cubicBezTo>
                <a:cubicBezTo>
                  <a:pt x="7340" y="1809"/>
                  <a:pt x="7346" y="1809"/>
                  <a:pt x="7352" y="1809"/>
                </a:cubicBezTo>
                <a:cubicBezTo>
                  <a:pt x="7358" y="1809"/>
                  <a:pt x="7358" y="1809"/>
                  <a:pt x="7364" y="1802"/>
                </a:cubicBezTo>
                <a:cubicBezTo>
                  <a:pt x="7364" y="1802"/>
                  <a:pt x="7364" y="1797"/>
                  <a:pt x="7364" y="1791"/>
                </a:cubicBezTo>
                <a:cubicBezTo>
                  <a:pt x="7364" y="1785"/>
                  <a:pt x="7370" y="1785"/>
                  <a:pt x="7370" y="1779"/>
                </a:cubicBezTo>
                <a:cubicBezTo>
                  <a:pt x="7376" y="1779"/>
                  <a:pt x="7382" y="1779"/>
                  <a:pt x="7382" y="1779"/>
                </a:cubicBezTo>
                <a:cubicBezTo>
                  <a:pt x="7388" y="1773"/>
                  <a:pt x="7393" y="1773"/>
                  <a:pt x="7393" y="1767"/>
                </a:cubicBezTo>
                <a:cubicBezTo>
                  <a:pt x="7400" y="1755"/>
                  <a:pt x="7393" y="1743"/>
                  <a:pt x="7393" y="1731"/>
                </a:cubicBezTo>
                <a:close/>
                <a:moveTo>
                  <a:pt x="4281" y="848"/>
                </a:moveTo>
                <a:lnTo>
                  <a:pt x="4281" y="848"/>
                </a:lnTo>
                <a:cubicBezTo>
                  <a:pt x="4322" y="889"/>
                  <a:pt x="4322" y="889"/>
                  <a:pt x="4322" y="889"/>
                </a:cubicBezTo>
                <a:cubicBezTo>
                  <a:pt x="4370" y="907"/>
                  <a:pt x="4370" y="907"/>
                  <a:pt x="4370" y="907"/>
                </a:cubicBezTo>
                <a:cubicBezTo>
                  <a:pt x="4423" y="889"/>
                  <a:pt x="4423" y="889"/>
                  <a:pt x="4423" y="889"/>
                </a:cubicBezTo>
                <a:cubicBezTo>
                  <a:pt x="4423" y="889"/>
                  <a:pt x="4423" y="877"/>
                  <a:pt x="4447" y="889"/>
                </a:cubicBezTo>
                <a:cubicBezTo>
                  <a:pt x="4470" y="895"/>
                  <a:pt x="4482" y="901"/>
                  <a:pt x="4494" y="901"/>
                </a:cubicBezTo>
                <a:cubicBezTo>
                  <a:pt x="4512" y="901"/>
                  <a:pt x="4536" y="913"/>
                  <a:pt x="4536" y="901"/>
                </a:cubicBezTo>
                <a:cubicBezTo>
                  <a:pt x="4542" y="889"/>
                  <a:pt x="4571" y="877"/>
                  <a:pt x="4571" y="877"/>
                </a:cubicBezTo>
                <a:cubicBezTo>
                  <a:pt x="4571" y="877"/>
                  <a:pt x="4595" y="895"/>
                  <a:pt x="4607" y="895"/>
                </a:cubicBezTo>
                <a:cubicBezTo>
                  <a:pt x="4619" y="895"/>
                  <a:pt x="4642" y="901"/>
                  <a:pt x="4648" y="895"/>
                </a:cubicBezTo>
                <a:cubicBezTo>
                  <a:pt x="4660" y="889"/>
                  <a:pt x="4654" y="889"/>
                  <a:pt x="4672" y="889"/>
                </a:cubicBezTo>
                <a:cubicBezTo>
                  <a:pt x="4720" y="889"/>
                  <a:pt x="4720" y="889"/>
                  <a:pt x="4720" y="889"/>
                </a:cubicBezTo>
                <a:cubicBezTo>
                  <a:pt x="4725" y="901"/>
                  <a:pt x="4702" y="919"/>
                  <a:pt x="4714" y="925"/>
                </a:cubicBezTo>
                <a:cubicBezTo>
                  <a:pt x="4755" y="931"/>
                  <a:pt x="4773" y="919"/>
                  <a:pt x="4773" y="919"/>
                </a:cubicBezTo>
                <a:cubicBezTo>
                  <a:pt x="4808" y="919"/>
                  <a:pt x="4808" y="919"/>
                  <a:pt x="4808" y="919"/>
                </a:cubicBezTo>
                <a:cubicBezTo>
                  <a:pt x="4856" y="901"/>
                  <a:pt x="4856" y="901"/>
                  <a:pt x="4856" y="901"/>
                </a:cubicBezTo>
                <a:cubicBezTo>
                  <a:pt x="4856" y="901"/>
                  <a:pt x="4856" y="889"/>
                  <a:pt x="4880" y="889"/>
                </a:cubicBezTo>
                <a:cubicBezTo>
                  <a:pt x="4897" y="889"/>
                  <a:pt x="4909" y="860"/>
                  <a:pt x="4909" y="860"/>
                </a:cubicBezTo>
                <a:cubicBezTo>
                  <a:pt x="4897" y="824"/>
                  <a:pt x="4897" y="824"/>
                  <a:pt x="4897" y="824"/>
                </a:cubicBezTo>
                <a:cubicBezTo>
                  <a:pt x="4856" y="848"/>
                  <a:pt x="4856" y="848"/>
                  <a:pt x="4856" y="848"/>
                </a:cubicBezTo>
                <a:cubicBezTo>
                  <a:pt x="4838" y="800"/>
                  <a:pt x="4838" y="800"/>
                  <a:pt x="4838" y="800"/>
                </a:cubicBezTo>
                <a:cubicBezTo>
                  <a:pt x="4886" y="795"/>
                  <a:pt x="4886" y="795"/>
                  <a:pt x="4886" y="795"/>
                </a:cubicBezTo>
                <a:cubicBezTo>
                  <a:pt x="4903" y="753"/>
                  <a:pt x="4903" y="753"/>
                  <a:pt x="4903" y="753"/>
                </a:cubicBezTo>
                <a:cubicBezTo>
                  <a:pt x="4886" y="718"/>
                  <a:pt x="4886" y="718"/>
                  <a:pt x="4886" y="718"/>
                </a:cubicBezTo>
                <a:cubicBezTo>
                  <a:pt x="4921" y="718"/>
                  <a:pt x="4921" y="718"/>
                  <a:pt x="4921" y="718"/>
                </a:cubicBezTo>
                <a:cubicBezTo>
                  <a:pt x="4980" y="723"/>
                  <a:pt x="4980" y="723"/>
                  <a:pt x="4980" y="723"/>
                </a:cubicBezTo>
                <a:cubicBezTo>
                  <a:pt x="4980" y="723"/>
                  <a:pt x="4998" y="723"/>
                  <a:pt x="5010" y="718"/>
                </a:cubicBezTo>
                <a:cubicBezTo>
                  <a:pt x="5016" y="706"/>
                  <a:pt x="5010" y="676"/>
                  <a:pt x="5010" y="676"/>
                </a:cubicBezTo>
                <a:cubicBezTo>
                  <a:pt x="5010" y="676"/>
                  <a:pt x="4957" y="646"/>
                  <a:pt x="4986" y="646"/>
                </a:cubicBezTo>
                <a:cubicBezTo>
                  <a:pt x="5034" y="646"/>
                  <a:pt x="5034" y="646"/>
                  <a:pt x="5034" y="646"/>
                </a:cubicBezTo>
                <a:cubicBezTo>
                  <a:pt x="5052" y="646"/>
                  <a:pt x="5063" y="652"/>
                  <a:pt x="5063" y="640"/>
                </a:cubicBezTo>
                <a:cubicBezTo>
                  <a:pt x="5063" y="623"/>
                  <a:pt x="5040" y="599"/>
                  <a:pt x="5040" y="599"/>
                </a:cubicBezTo>
                <a:cubicBezTo>
                  <a:pt x="5040" y="599"/>
                  <a:pt x="5010" y="599"/>
                  <a:pt x="4992" y="587"/>
                </a:cubicBezTo>
                <a:cubicBezTo>
                  <a:pt x="4980" y="575"/>
                  <a:pt x="4951" y="581"/>
                  <a:pt x="4951" y="581"/>
                </a:cubicBezTo>
                <a:cubicBezTo>
                  <a:pt x="4909" y="599"/>
                  <a:pt x="4909" y="599"/>
                  <a:pt x="4909" y="599"/>
                </a:cubicBezTo>
                <a:cubicBezTo>
                  <a:pt x="4880" y="617"/>
                  <a:pt x="4880" y="617"/>
                  <a:pt x="4880" y="617"/>
                </a:cubicBezTo>
                <a:cubicBezTo>
                  <a:pt x="4874" y="587"/>
                  <a:pt x="4874" y="587"/>
                  <a:pt x="4874" y="587"/>
                </a:cubicBezTo>
                <a:cubicBezTo>
                  <a:pt x="4915" y="575"/>
                  <a:pt x="4915" y="575"/>
                  <a:pt x="4915" y="575"/>
                </a:cubicBezTo>
                <a:cubicBezTo>
                  <a:pt x="4915" y="575"/>
                  <a:pt x="4909" y="563"/>
                  <a:pt x="4921" y="557"/>
                </a:cubicBezTo>
                <a:cubicBezTo>
                  <a:pt x="4933" y="557"/>
                  <a:pt x="4957" y="540"/>
                  <a:pt x="4957" y="540"/>
                </a:cubicBezTo>
                <a:cubicBezTo>
                  <a:pt x="4998" y="540"/>
                  <a:pt x="4998" y="540"/>
                  <a:pt x="4998" y="540"/>
                </a:cubicBezTo>
                <a:cubicBezTo>
                  <a:pt x="5016" y="563"/>
                  <a:pt x="5016" y="563"/>
                  <a:pt x="5016" y="563"/>
                </a:cubicBezTo>
                <a:cubicBezTo>
                  <a:pt x="5075" y="569"/>
                  <a:pt x="5075" y="569"/>
                  <a:pt x="5075" y="569"/>
                </a:cubicBezTo>
                <a:cubicBezTo>
                  <a:pt x="5075" y="569"/>
                  <a:pt x="5099" y="575"/>
                  <a:pt x="5111" y="563"/>
                </a:cubicBezTo>
                <a:cubicBezTo>
                  <a:pt x="5123" y="552"/>
                  <a:pt x="5152" y="534"/>
                  <a:pt x="5152" y="534"/>
                </a:cubicBezTo>
                <a:cubicBezTo>
                  <a:pt x="5105" y="498"/>
                  <a:pt x="5105" y="498"/>
                  <a:pt x="5105" y="498"/>
                </a:cubicBezTo>
                <a:cubicBezTo>
                  <a:pt x="5158" y="492"/>
                  <a:pt x="5158" y="492"/>
                  <a:pt x="5158" y="492"/>
                </a:cubicBezTo>
                <a:cubicBezTo>
                  <a:pt x="5182" y="522"/>
                  <a:pt x="5182" y="522"/>
                  <a:pt x="5182" y="522"/>
                </a:cubicBezTo>
                <a:cubicBezTo>
                  <a:pt x="5229" y="516"/>
                  <a:pt x="5229" y="516"/>
                  <a:pt x="5229" y="516"/>
                </a:cubicBezTo>
                <a:cubicBezTo>
                  <a:pt x="5283" y="498"/>
                  <a:pt x="5283" y="498"/>
                  <a:pt x="5283" y="498"/>
                </a:cubicBezTo>
                <a:cubicBezTo>
                  <a:pt x="5259" y="463"/>
                  <a:pt x="5259" y="463"/>
                  <a:pt x="5259" y="463"/>
                </a:cubicBezTo>
                <a:cubicBezTo>
                  <a:pt x="5224" y="445"/>
                  <a:pt x="5224" y="445"/>
                  <a:pt x="5224" y="445"/>
                </a:cubicBezTo>
                <a:cubicBezTo>
                  <a:pt x="5289" y="445"/>
                  <a:pt x="5289" y="445"/>
                  <a:pt x="5289" y="445"/>
                </a:cubicBezTo>
                <a:cubicBezTo>
                  <a:pt x="5330" y="445"/>
                  <a:pt x="5330" y="445"/>
                  <a:pt x="5330" y="445"/>
                </a:cubicBezTo>
                <a:cubicBezTo>
                  <a:pt x="5348" y="421"/>
                  <a:pt x="5348" y="421"/>
                  <a:pt x="5348" y="421"/>
                </a:cubicBezTo>
                <a:cubicBezTo>
                  <a:pt x="5401" y="409"/>
                  <a:pt x="5401" y="409"/>
                  <a:pt x="5401" y="409"/>
                </a:cubicBezTo>
                <a:cubicBezTo>
                  <a:pt x="5449" y="374"/>
                  <a:pt x="5449" y="374"/>
                  <a:pt x="5449" y="374"/>
                </a:cubicBezTo>
                <a:cubicBezTo>
                  <a:pt x="5449" y="374"/>
                  <a:pt x="5496" y="356"/>
                  <a:pt x="5508" y="356"/>
                </a:cubicBezTo>
                <a:cubicBezTo>
                  <a:pt x="5526" y="350"/>
                  <a:pt x="5561" y="320"/>
                  <a:pt x="5561" y="320"/>
                </a:cubicBezTo>
                <a:cubicBezTo>
                  <a:pt x="5615" y="314"/>
                  <a:pt x="5615" y="314"/>
                  <a:pt x="5615" y="314"/>
                </a:cubicBezTo>
                <a:cubicBezTo>
                  <a:pt x="5645" y="297"/>
                  <a:pt x="5645" y="297"/>
                  <a:pt x="5645" y="297"/>
                </a:cubicBezTo>
                <a:cubicBezTo>
                  <a:pt x="5621" y="267"/>
                  <a:pt x="5621" y="267"/>
                  <a:pt x="5621" y="267"/>
                </a:cubicBezTo>
                <a:cubicBezTo>
                  <a:pt x="5621" y="267"/>
                  <a:pt x="5591" y="285"/>
                  <a:pt x="5579" y="285"/>
                </a:cubicBezTo>
                <a:cubicBezTo>
                  <a:pt x="5573" y="285"/>
                  <a:pt x="5532" y="308"/>
                  <a:pt x="5520" y="297"/>
                </a:cubicBezTo>
                <a:cubicBezTo>
                  <a:pt x="5508" y="291"/>
                  <a:pt x="5520" y="285"/>
                  <a:pt x="5496" y="285"/>
                </a:cubicBezTo>
                <a:cubicBezTo>
                  <a:pt x="5472" y="285"/>
                  <a:pt x="5425" y="291"/>
                  <a:pt x="5425" y="291"/>
                </a:cubicBezTo>
                <a:cubicBezTo>
                  <a:pt x="5437" y="261"/>
                  <a:pt x="5437" y="261"/>
                  <a:pt x="5437" y="261"/>
                </a:cubicBezTo>
                <a:cubicBezTo>
                  <a:pt x="5490" y="255"/>
                  <a:pt x="5490" y="255"/>
                  <a:pt x="5490" y="255"/>
                </a:cubicBezTo>
                <a:cubicBezTo>
                  <a:pt x="5556" y="255"/>
                  <a:pt x="5556" y="255"/>
                  <a:pt x="5556" y="255"/>
                </a:cubicBezTo>
                <a:cubicBezTo>
                  <a:pt x="5615" y="255"/>
                  <a:pt x="5615" y="255"/>
                  <a:pt x="5615" y="255"/>
                </a:cubicBezTo>
                <a:cubicBezTo>
                  <a:pt x="5615" y="255"/>
                  <a:pt x="5650" y="237"/>
                  <a:pt x="5674" y="237"/>
                </a:cubicBezTo>
                <a:cubicBezTo>
                  <a:pt x="5698" y="237"/>
                  <a:pt x="5733" y="220"/>
                  <a:pt x="5733" y="220"/>
                </a:cubicBezTo>
                <a:cubicBezTo>
                  <a:pt x="5799" y="220"/>
                  <a:pt x="5799" y="220"/>
                  <a:pt x="5799" y="220"/>
                </a:cubicBezTo>
                <a:cubicBezTo>
                  <a:pt x="5799" y="220"/>
                  <a:pt x="5804" y="196"/>
                  <a:pt x="5811" y="184"/>
                </a:cubicBezTo>
                <a:cubicBezTo>
                  <a:pt x="5822" y="166"/>
                  <a:pt x="5804" y="148"/>
                  <a:pt x="5804" y="148"/>
                </a:cubicBezTo>
                <a:cubicBezTo>
                  <a:pt x="5751" y="160"/>
                  <a:pt x="5751" y="160"/>
                  <a:pt x="5751" y="160"/>
                </a:cubicBezTo>
                <a:cubicBezTo>
                  <a:pt x="5710" y="154"/>
                  <a:pt x="5710" y="154"/>
                  <a:pt x="5710" y="154"/>
                </a:cubicBezTo>
                <a:cubicBezTo>
                  <a:pt x="5698" y="125"/>
                  <a:pt x="5698" y="125"/>
                  <a:pt x="5698" y="125"/>
                </a:cubicBezTo>
                <a:cubicBezTo>
                  <a:pt x="5645" y="95"/>
                  <a:pt x="5645" y="95"/>
                  <a:pt x="5645" y="95"/>
                </a:cubicBezTo>
                <a:cubicBezTo>
                  <a:pt x="5597" y="107"/>
                  <a:pt x="5597" y="107"/>
                  <a:pt x="5597" y="107"/>
                </a:cubicBezTo>
                <a:cubicBezTo>
                  <a:pt x="5538" y="107"/>
                  <a:pt x="5538" y="107"/>
                  <a:pt x="5538" y="107"/>
                </a:cubicBezTo>
                <a:cubicBezTo>
                  <a:pt x="5472" y="125"/>
                  <a:pt x="5472" y="125"/>
                  <a:pt x="5472" y="125"/>
                </a:cubicBezTo>
                <a:cubicBezTo>
                  <a:pt x="5479" y="101"/>
                  <a:pt x="5479" y="101"/>
                  <a:pt x="5479" y="101"/>
                </a:cubicBezTo>
                <a:cubicBezTo>
                  <a:pt x="5425" y="95"/>
                  <a:pt x="5425" y="95"/>
                  <a:pt x="5425" y="95"/>
                </a:cubicBezTo>
                <a:cubicBezTo>
                  <a:pt x="5425" y="95"/>
                  <a:pt x="5390" y="107"/>
                  <a:pt x="5384" y="101"/>
                </a:cubicBezTo>
                <a:cubicBezTo>
                  <a:pt x="5378" y="89"/>
                  <a:pt x="5372" y="77"/>
                  <a:pt x="5372" y="77"/>
                </a:cubicBezTo>
                <a:cubicBezTo>
                  <a:pt x="5330" y="77"/>
                  <a:pt x="5330" y="77"/>
                  <a:pt x="5330" y="77"/>
                </a:cubicBezTo>
                <a:cubicBezTo>
                  <a:pt x="5301" y="59"/>
                  <a:pt x="5271" y="59"/>
                  <a:pt x="5271" y="59"/>
                </a:cubicBezTo>
                <a:cubicBezTo>
                  <a:pt x="5271" y="59"/>
                  <a:pt x="5271" y="107"/>
                  <a:pt x="5265" y="101"/>
                </a:cubicBezTo>
                <a:cubicBezTo>
                  <a:pt x="5253" y="101"/>
                  <a:pt x="5241" y="113"/>
                  <a:pt x="5229" y="101"/>
                </a:cubicBezTo>
                <a:cubicBezTo>
                  <a:pt x="5218" y="83"/>
                  <a:pt x="5224" y="77"/>
                  <a:pt x="5206" y="77"/>
                </a:cubicBezTo>
                <a:cubicBezTo>
                  <a:pt x="5188" y="77"/>
                  <a:pt x="5182" y="77"/>
                  <a:pt x="5170" y="77"/>
                </a:cubicBezTo>
                <a:cubicBezTo>
                  <a:pt x="5158" y="77"/>
                  <a:pt x="5158" y="107"/>
                  <a:pt x="5158" y="107"/>
                </a:cubicBezTo>
                <a:cubicBezTo>
                  <a:pt x="5140" y="125"/>
                  <a:pt x="5105" y="107"/>
                  <a:pt x="5105" y="107"/>
                </a:cubicBezTo>
                <a:cubicBezTo>
                  <a:pt x="5075" y="77"/>
                  <a:pt x="5052" y="77"/>
                  <a:pt x="5052" y="77"/>
                </a:cubicBezTo>
                <a:cubicBezTo>
                  <a:pt x="4998" y="71"/>
                  <a:pt x="4998" y="71"/>
                  <a:pt x="4998" y="71"/>
                </a:cubicBezTo>
                <a:cubicBezTo>
                  <a:pt x="4998" y="71"/>
                  <a:pt x="4957" y="59"/>
                  <a:pt x="4957" y="71"/>
                </a:cubicBezTo>
                <a:cubicBezTo>
                  <a:pt x="4945" y="101"/>
                  <a:pt x="4957" y="125"/>
                  <a:pt x="4957" y="125"/>
                </a:cubicBezTo>
                <a:cubicBezTo>
                  <a:pt x="4933" y="125"/>
                  <a:pt x="4933" y="125"/>
                  <a:pt x="4933" y="125"/>
                </a:cubicBezTo>
                <a:cubicBezTo>
                  <a:pt x="4897" y="107"/>
                  <a:pt x="4897" y="107"/>
                  <a:pt x="4897" y="107"/>
                </a:cubicBezTo>
                <a:cubicBezTo>
                  <a:pt x="4897" y="107"/>
                  <a:pt x="4891" y="95"/>
                  <a:pt x="4874" y="95"/>
                </a:cubicBezTo>
                <a:cubicBezTo>
                  <a:pt x="4820" y="95"/>
                  <a:pt x="4820" y="95"/>
                  <a:pt x="4820" y="95"/>
                </a:cubicBezTo>
                <a:cubicBezTo>
                  <a:pt x="4820" y="119"/>
                  <a:pt x="4820" y="119"/>
                  <a:pt x="4820" y="119"/>
                </a:cubicBezTo>
                <a:cubicBezTo>
                  <a:pt x="4773" y="119"/>
                  <a:pt x="4773" y="119"/>
                  <a:pt x="4773" y="119"/>
                </a:cubicBezTo>
                <a:cubicBezTo>
                  <a:pt x="4749" y="107"/>
                  <a:pt x="4702" y="113"/>
                  <a:pt x="4702" y="113"/>
                </a:cubicBezTo>
                <a:cubicBezTo>
                  <a:pt x="4684" y="131"/>
                  <a:pt x="4648" y="136"/>
                  <a:pt x="4648" y="136"/>
                </a:cubicBezTo>
                <a:cubicBezTo>
                  <a:pt x="4619" y="172"/>
                  <a:pt x="4619" y="172"/>
                  <a:pt x="4619" y="172"/>
                </a:cubicBezTo>
                <a:cubicBezTo>
                  <a:pt x="4684" y="172"/>
                  <a:pt x="4684" y="172"/>
                  <a:pt x="4684" y="172"/>
                </a:cubicBezTo>
                <a:cubicBezTo>
                  <a:pt x="4702" y="184"/>
                  <a:pt x="4767" y="202"/>
                  <a:pt x="4767" y="202"/>
                </a:cubicBezTo>
                <a:cubicBezTo>
                  <a:pt x="4767" y="202"/>
                  <a:pt x="4785" y="190"/>
                  <a:pt x="4791" y="202"/>
                </a:cubicBezTo>
                <a:cubicBezTo>
                  <a:pt x="4797" y="220"/>
                  <a:pt x="4802" y="237"/>
                  <a:pt x="4802" y="237"/>
                </a:cubicBezTo>
                <a:cubicBezTo>
                  <a:pt x="4802" y="237"/>
                  <a:pt x="4761" y="243"/>
                  <a:pt x="4749" y="231"/>
                </a:cubicBezTo>
                <a:cubicBezTo>
                  <a:pt x="4737" y="220"/>
                  <a:pt x="4725" y="208"/>
                  <a:pt x="4708" y="208"/>
                </a:cubicBezTo>
                <a:cubicBezTo>
                  <a:pt x="4648" y="208"/>
                  <a:pt x="4648" y="208"/>
                  <a:pt x="4648" y="208"/>
                </a:cubicBezTo>
                <a:cubicBezTo>
                  <a:pt x="4648" y="208"/>
                  <a:pt x="4613" y="202"/>
                  <a:pt x="4601" y="190"/>
                </a:cubicBezTo>
                <a:cubicBezTo>
                  <a:pt x="4595" y="184"/>
                  <a:pt x="4589" y="160"/>
                  <a:pt x="4571" y="160"/>
                </a:cubicBezTo>
                <a:cubicBezTo>
                  <a:pt x="4559" y="166"/>
                  <a:pt x="4530" y="166"/>
                  <a:pt x="4530" y="166"/>
                </a:cubicBezTo>
                <a:cubicBezTo>
                  <a:pt x="4494" y="148"/>
                  <a:pt x="4494" y="148"/>
                  <a:pt x="4494" y="148"/>
                </a:cubicBezTo>
                <a:cubicBezTo>
                  <a:pt x="4494" y="148"/>
                  <a:pt x="4482" y="142"/>
                  <a:pt x="4470" y="148"/>
                </a:cubicBezTo>
                <a:cubicBezTo>
                  <a:pt x="4441" y="154"/>
                  <a:pt x="4441" y="154"/>
                  <a:pt x="4441" y="154"/>
                </a:cubicBezTo>
                <a:cubicBezTo>
                  <a:pt x="4435" y="178"/>
                  <a:pt x="4435" y="178"/>
                  <a:pt x="4435" y="178"/>
                </a:cubicBezTo>
                <a:cubicBezTo>
                  <a:pt x="4435" y="178"/>
                  <a:pt x="4447" y="208"/>
                  <a:pt x="4435" y="208"/>
                </a:cubicBezTo>
                <a:cubicBezTo>
                  <a:pt x="4393" y="208"/>
                  <a:pt x="4393" y="208"/>
                  <a:pt x="4393" y="208"/>
                </a:cubicBezTo>
                <a:cubicBezTo>
                  <a:pt x="4346" y="196"/>
                  <a:pt x="4346" y="196"/>
                  <a:pt x="4346" y="196"/>
                </a:cubicBezTo>
                <a:cubicBezTo>
                  <a:pt x="4322" y="196"/>
                  <a:pt x="4322" y="196"/>
                  <a:pt x="4322" y="196"/>
                </a:cubicBezTo>
                <a:cubicBezTo>
                  <a:pt x="4293" y="220"/>
                  <a:pt x="4293" y="220"/>
                  <a:pt x="4293" y="220"/>
                </a:cubicBezTo>
                <a:cubicBezTo>
                  <a:pt x="4293" y="220"/>
                  <a:pt x="4281" y="231"/>
                  <a:pt x="4269" y="231"/>
                </a:cubicBezTo>
                <a:cubicBezTo>
                  <a:pt x="4239" y="231"/>
                  <a:pt x="4239" y="231"/>
                  <a:pt x="4239" y="231"/>
                </a:cubicBezTo>
                <a:cubicBezTo>
                  <a:pt x="4210" y="231"/>
                  <a:pt x="4210" y="231"/>
                  <a:pt x="4210" y="231"/>
                </a:cubicBezTo>
                <a:cubicBezTo>
                  <a:pt x="4204" y="255"/>
                  <a:pt x="4204" y="255"/>
                  <a:pt x="4204" y="255"/>
                </a:cubicBezTo>
                <a:cubicBezTo>
                  <a:pt x="4144" y="249"/>
                  <a:pt x="4144" y="249"/>
                  <a:pt x="4144" y="249"/>
                </a:cubicBezTo>
                <a:cubicBezTo>
                  <a:pt x="4144" y="273"/>
                  <a:pt x="4144" y="273"/>
                  <a:pt x="4144" y="273"/>
                </a:cubicBezTo>
                <a:cubicBezTo>
                  <a:pt x="4180" y="279"/>
                  <a:pt x="4180" y="279"/>
                  <a:pt x="4180" y="279"/>
                </a:cubicBezTo>
                <a:cubicBezTo>
                  <a:pt x="4198" y="285"/>
                  <a:pt x="4198" y="285"/>
                  <a:pt x="4198" y="285"/>
                </a:cubicBezTo>
                <a:cubicBezTo>
                  <a:pt x="4198" y="320"/>
                  <a:pt x="4198" y="320"/>
                  <a:pt x="4198" y="320"/>
                </a:cubicBezTo>
                <a:cubicBezTo>
                  <a:pt x="4245" y="332"/>
                  <a:pt x="4245" y="332"/>
                  <a:pt x="4245" y="332"/>
                </a:cubicBezTo>
                <a:cubicBezTo>
                  <a:pt x="4245" y="332"/>
                  <a:pt x="4257" y="362"/>
                  <a:pt x="4269" y="362"/>
                </a:cubicBezTo>
                <a:cubicBezTo>
                  <a:pt x="4281" y="362"/>
                  <a:pt x="4316" y="362"/>
                  <a:pt x="4316" y="362"/>
                </a:cubicBezTo>
                <a:cubicBezTo>
                  <a:pt x="4316" y="362"/>
                  <a:pt x="4340" y="374"/>
                  <a:pt x="4358" y="379"/>
                </a:cubicBezTo>
                <a:cubicBezTo>
                  <a:pt x="4381" y="386"/>
                  <a:pt x="4411" y="386"/>
                  <a:pt x="4411" y="386"/>
                </a:cubicBezTo>
                <a:cubicBezTo>
                  <a:pt x="4435" y="350"/>
                  <a:pt x="4435" y="350"/>
                  <a:pt x="4435" y="350"/>
                </a:cubicBezTo>
                <a:cubicBezTo>
                  <a:pt x="4453" y="332"/>
                  <a:pt x="4453" y="332"/>
                  <a:pt x="4453" y="332"/>
                </a:cubicBezTo>
                <a:cubicBezTo>
                  <a:pt x="4512" y="326"/>
                  <a:pt x="4512" y="326"/>
                  <a:pt x="4512" y="326"/>
                </a:cubicBezTo>
                <a:cubicBezTo>
                  <a:pt x="4476" y="350"/>
                  <a:pt x="4476" y="350"/>
                  <a:pt x="4476" y="350"/>
                </a:cubicBezTo>
                <a:cubicBezTo>
                  <a:pt x="4447" y="386"/>
                  <a:pt x="4447" y="386"/>
                  <a:pt x="4447" y="386"/>
                </a:cubicBezTo>
                <a:cubicBezTo>
                  <a:pt x="4453" y="415"/>
                  <a:pt x="4453" y="415"/>
                  <a:pt x="4453" y="415"/>
                </a:cubicBezTo>
                <a:cubicBezTo>
                  <a:pt x="4536" y="415"/>
                  <a:pt x="4536" y="415"/>
                  <a:pt x="4536" y="415"/>
                </a:cubicBezTo>
                <a:cubicBezTo>
                  <a:pt x="4536" y="415"/>
                  <a:pt x="4601" y="433"/>
                  <a:pt x="4607" y="415"/>
                </a:cubicBezTo>
                <a:cubicBezTo>
                  <a:pt x="4613" y="397"/>
                  <a:pt x="4631" y="379"/>
                  <a:pt x="4631" y="379"/>
                </a:cubicBezTo>
                <a:cubicBezTo>
                  <a:pt x="4684" y="386"/>
                  <a:pt x="4684" y="386"/>
                  <a:pt x="4684" y="386"/>
                </a:cubicBezTo>
                <a:cubicBezTo>
                  <a:pt x="4755" y="386"/>
                  <a:pt x="4755" y="386"/>
                  <a:pt x="4755" y="386"/>
                </a:cubicBezTo>
                <a:cubicBezTo>
                  <a:pt x="4802" y="356"/>
                  <a:pt x="4802" y="356"/>
                  <a:pt x="4802" y="356"/>
                </a:cubicBezTo>
                <a:cubicBezTo>
                  <a:pt x="4826" y="332"/>
                  <a:pt x="4826" y="332"/>
                  <a:pt x="4826" y="332"/>
                </a:cubicBezTo>
                <a:cubicBezTo>
                  <a:pt x="4832" y="314"/>
                  <a:pt x="4832" y="314"/>
                  <a:pt x="4832" y="314"/>
                </a:cubicBezTo>
                <a:cubicBezTo>
                  <a:pt x="4832" y="314"/>
                  <a:pt x="4856" y="314"/>
                  <a:pt x="4874" y="314"/>
                </a:cubicBezTo>
                <a:cubicBezTo>
                  <a:pt x="4886" y="308"/>
                  <a:pt x="4921" y="291"/>
                  <a:pt x="4921" y="291"/>
                </a:cubicBezTo>
                <a:cubicBezTo>
                  <a:pt x="4969" y="297"/>
                  <a:pt x="4969" y="297"/>
                  <a:pt x="4969" y="297"/>
                </a:cubicBezTo>
                <a:cubicBezTo>
                  <a:pt x="4939" y="302"/>
                  <a:pt x="4939" y="302"/>
                  <a:pt x="4939" y="302"/>
                </a:cubicBezTo>
                <a:cubicBezTo>
                  <a:pt x="4891" y="326"/>
                  <a:pt x="4891" y="326"/>
                  <a:pt x="4891" y="326"/>
                </a:cubicBezTo>
                <a:cubicBezTo>
                  <a:pt x="4868" y="338"/>
                  <a:pt x="4844" y="356"/>
                  <a:pt x="4844" y="356"/>
                </a:cubicBezTo>
                <a:cubicBezTo>
                  <a:pt x="4909" y="350"/>
                  <a:pt x="4909" y="350"/>
                  <a:pt x="4909" y="350"/>
                </a:cubicBezTo>
                <a:cubicBezTo>
                  <a:pt x="4939" y="356"/>
                  <a:pt x="4939" y="356"/>
                  <a:pt x="4939" y="356"/>
                </a:cubicBezTo>
                <a:cubicBezTo>
                  <a:pt x="4963" y="362"/>
                  <a:pt x="4963" y="362"/>
                  <a:pt x="4963" y="362"/>
                </a:cubicBezTo>
                <a:cubicBezTo>
                  <a:pt x="4945" y="386"/>
                  <a:pt x="4945" y="386"/>
                  <a:pt x="4945" y="386"/>
                </a:cubicBezTo>
                <a:cubicBezTo>
                  <a:pt x="4880" y="386"/>
                  <a:pt x="4880" y="386"/>
                  <a:pt x="4880" y="386"/>
                </a:cubicBezTo>
                <a:cubicBezTo>
                  <a:pt x="4832" y="386"/>
                  <a:pt x="4832" y="386"/>
                  <a:pt x="4832" y="386"/>
                </a:cubicBezTo>
                <a:cubicBezTo>
                  <a:pt x="4802" y="397"/>
                  <a:pt x="4802" y="397"/>
                  <a:pt x="4802" y="397"/>
                </a:cubicBezTo>
                <a:cubicBezTo>
                  <a:pt x="4773" y="403"/>
                  <a:pt x="4773" y="403"/>
                  <a:pt x="4773" y="403"/>
                </a:cubicBezTo>
                <a:cubicBezTo>
                  <a:pt x="4749" y="415"/>
                  <a:pt x="4708" y="415"/>
                  <a:pt x="4708" y="415"/>
                </a:cubicBezTo>
                <a:cubicBezTo>
                  <a:pt x="4672" y="415"/>
                  <a:pt x="4672" y="415"/>
                  <a:pt x="4672" y="415"/>
                </a:cubicBezTo>
                <a:cubicBezTo>
                  <a:pt x="4636" y="421"/>
                  <a:pt x="4636" y="421"/>
                  <a:pt x="4636" y="421"/>
                </a:cubicBezTo>
                <a:cubicBezTo>
                  <a:pt x="4636" y="451"/>
                  <a:pt x="4636" y="451"/>
                  <a:pt x="4636" y="451"/>
                </a:cubicBezTo>
                <a:cubicBezTo>
                  <a:pt x="4672" y="457"/>
                  <a:pt x="4672" y="457"/>
                  <a:pt x="4672" y="457"/>
                </a:cubicBezTo>
                <a:cubicBezTo>
                  <a:pt x="4702" y="474"/>
                  <a:pt x="4702" y="474"/>
                  <a:pt x="4702" y="474"/>
                </a:cubicBezTo>
                <a:cubicBezTo>
                  <a:pt x="4714" y="504"/>
                  <a:pt x="4714" y="504"/>
                  <a:pt x="4714" y="504"/>
                </a:cubicBezTo>
                <a:cubicBezTo>
                  <a:pt x="4791" y="516"/>
                  <a:pt x="4791" y="516"/>
                  <a:pt x="4791" y="516"/>
                </a:cubicBezTo>
                <a:cubicBezTo>
                  <a:pt x="4755" y="522"/>
                  <a:pt x="4755" y="522"/>
                  <a:pt x="4755" y="522"/>
                </a:cubicBezTo>
                <a:cubicBezTo>
                  <a:pt x="4714" y="516"/>
                  <a:pt x="4714" y="516"/>
                  <a:pt x="4714" y="516"/>
                </a:cubicBezTo>
                <a:cubicBezTo>
                  <a:pt x="4714" y="516"/>
                  <a:pt x="4672" y="492"/>
                  <a:pt x="4654" y="486"/>
                </a:cubicBezTo>
                <a:cubicBezTo>
                  <a:pt x="4642" y="480"/>
                  <a:pt x="4595" y="445"/>
                  <a:pt x="4583" y="445"/>
                </a:cubicBezTo>
                <a:cubicBezTo>
                  <a:pt x="4571" y="445"/>
                  <a:pt x="4524" y="439"/>
                  <a:pt x="4524" y="439"/>
                </a:cubicBezTo>
                <a:cubicBezTo>
                  <a:pt x="4441" y="433"/>
                  <a:pt x="4441" y="433"/>
                  <a:pt x="4441" y="433"/>
                </a:cubicBezTo>
                <a:cubicBezTo>
                  <a:pt x="4435" y="463"/>
                  <a:pt x="4435" y="463"/>
                  <a:pt x="4435" y="463"/>
                </a:cubicBezTo>
                <a:cubicBezTo>
                  <a:pt x="4465" y="492"/>
                  <a:pt x="4465" y="492"/>
                  <a:pt x="4465" y="492"/>
                </a:cubicBezTo>
                <a:cubicBezTo>
                  <a:pt x="4506" y="522"/>
                  <a:pt x="4506" y="522"/>
                  <a:pt x="4506" y="522"/>
                </a:cubicBezTo>
                <a:cubicBezTo>
                  <a:pt x="4583" y="569"/>
                  <a:pt x="4583" y="569"/>
                  <a:pt x="4583" y="569"/>
                </a:cubicBezTo>
                <a:cubicBezTo>
                  <a:pt x="4631" y="587"/>
                  <a:pt x="4631" y="587"/>
                  <a:pt x="4631" y="587"/>
                </a:cubicBezTo>
                <a:cubicBezTo>
                  <a:pt x="4708" y="593"/>
                  <a:pt x="4708" y="593"/>
                  <a:pt x="4708" y="593"/>
                </a:cubicBezTo>
                <a:cubicBezTo>
                  <a:pt x="4708" y="593"/>
                  <a:pt x="4702" y="617"/>
                  <a:pt x="4690" y="617"/>
                </a:cubicBezTo>
                <a:cubicBezTo>
                  <a:pt x="4678" y="617"/>
                  <a:pt x="4660" y="611"/>
                  <a:pt x="4660" y="629"/>
                </a:cubicBezTo>
                <a:cubicBezTo>
                  <a:pt x="4660" y="658"/>
                  <a:pt x="4660" y="658"/>
                  <a:pt x="4660" y="658"/>
                </a:cubicBezTo>
                <a:cubicBezTo>
                  <a:pt x="4589" y="611"/>
                  <a:pt x="4589" y="611"/>
                  <a:pt x="4589" y="611"/>
                </a:cubicBezTo>
                <a:cubicBezTo>
                  <a:pt x="4542" y="605"/>
                  <a:pt x="4542" y="605"/>
                  <a:pt x="4542" y="605"/>
                </a:cubicBezTo>
                <a:cubicBezTo>
                  <a:pt x="4482" y="611"/>
                  <a:pt x="4482" y="611"/>
                  <a:pt x="4482" y="611"/>
                </a:cubicBezTo>
                <a:cubicBezTo>
                  <a:pt x="4435" y="617"/>
                  <a:pt x="4435" y="617"/>
                  <a:pt x="4435" y="617"/>
                </a:cubicBezTo>
                <a:cubicBezTo>
                  <a:pt x="4393" y="640"/>
                  <a:pt x="4393" y="640"/>
                  <a:pt x="4393" y="640"/>
                </a:cubicBezTo>
                <a:cubicBezTo>
                  <a:pt x="4393" y="670"/>
                  <a:pt x="4393" y="670"/>
                  <a:pt x="4393" y="670"/>
                </a:cubicBezTo>
                <a:cubicBezTo>
                  <a:pt x="4399" y="694"/>
                  <a:pt x="4399" y="694"/>
                  <a:pt x="4399" y="694"/>
                </a:cubicBezTo>
                <a:cubicBezTo>
                  <a:pt x="4441" y="700"/>
                  <a:pt x="4441" y="700"/>
                  <a:pt x="4441" y="700"/>
                </a:cubicBezTo>
                <a:cubicBezTo>
                  <a:pt x="4500" y="700"/>
                  <a:pt x="4500" y="700"/>
                  <a:pt x="4500" y="700"/>
                </a:cubicBezTo>
                <a:cubicBezTo>
                  <a:pt x="4554" y="694"/>
                  <a:pt x="4554" y="694"/>
                  <a:pt x="4554" y="694"/>
                </a:cubicBezTo>
                <a:cubicBezTo>
                  <a:pt x="4506" y="723"/>
                  <a:pt x="4506" y="723"/>
                  <a:pt x="4506" y="723"/>
                </a:cubicBezTo>
                <a:cubicBezTo>
                  <a:pt x="4518" y="753"/>
                  <a:pt x="4518" y="753"/>
                  <a:pt x="4518" y="753"/>
                </a:cubicBezTo>
                <a:cubicBezTo>
                  <a:pt x="4565" y="759"/>
                  <a:pt x="4565" y="759"/>
                  <a:pt x="4565" y="759"/>
                </a:cubicBezTo>
                <a:cubicBezTo>
                  <a:pt x="4565" y="759"/>
                  <a:pt x="4577" y="753"/>
                  <a:pt x="4595" y="747"/>
                </a:cubicBezTo>
                <a:cubicBezTo>
                  <a:pt x="4607" y="741"/>
                  <a:pt x="4654" y="711"/>
                  <a:pt x="4654" y="711"/>
                </a:cubicBezTo>
                <a:cubicBezTo>
                  <a:pt x="4636" y="747"/>
                  <a:pt x="4636" y="747"/>
                  <a:pt x="4636" y="747"/>
                </a:cubicBezTo>
                <a:cubicBezTo>
                  <a:pt x="4589" y="777"/>
                  <a:pt x="4589" y="777"/>
                  <a:pt x="4589" y="777"/>
                </a:cubicBezTo>
                <a:cubicBezTo>
                  <a:pt x="4542" y="783"/>
                  <a:pt x="4542" y="783"/>
                  <a:pt x="4542" y="783"/>
                </a:cubicBezTo>
                <a:cubicBezTo>
                  <a:pt x="4459" y="753"/>
                  <a:pt x="4459" y="753"/>
                  <a:pt x="4459" y="753"/>
                </a:cubicBezTo>
                <a:cubicBezTo>
                  <a:pt x="4459" y="753"/>
                  <a:pt x="4423" y="723"/>
                  <a:pt x="4399" y="723"/>
                </a:cubicBezTo>
                <a:cubicBezTo>
                  <a:pt x="4376" y="723"/>
                  <a:pt x="4334" y="729"/>
                  <a:pt x="4334" y="729"/>
                </a:cubicBezTo>
                <a:cubicBezTo>
                  <a:pt x="4346" y="759"/>
                  <a:pt x="4346" y="759"/>
                  <a:pt x="4346" y="759"/>
                </a:cubicBezTo>
                <a:cubicBezTo>
                  <a:pt x="4346" y="759"/>
                  <a:pt x="4370" y="806"/>
                  <a:pt x="4358" y="806"/>
                </a:cubicBezTo>
                <a:cubicBezTo>
                  <a:pt x="4346" y="806"/>
                  <a:pt x="4304" y="812"/>
                  <a:pt x="4304" y="812"/>
                </a:cubicBezTo>
                <a:lnTo>
                  <a:pt x="4281" y="848"/>
                </a:lnTo>
                <a:close/>
                <a:moveTo>
                  <a:pt x="4304" y="658"/>
                </a:moveTo>
                <a:lnTo>
                  <a:pt x="4304" y="658"/>
                </a:lnTo>
                <a:cubicBezTo>
                  <a:pt x="4334" y="658"/>
                  <a:pt x="4334" y="658"/>
                  <a:pt x="4334" y="658"/>
                </a:cubicBezTo>
                <a:cubicBezTo>
                  <a:pt x="4346" y="658"/>
                  <a:pt x="4340" y="634"/>
                  <a:pt x="4340" y="634"/>
                </a:cubicBezTo>
                <a:cubicBezTo>
                  <a:pt x="4340" y="599"/>
                  <a:pt x="4340" y="599"/>
                  <a:pt x="4340" y="599"/>
                </a:cubicBezTo>
                <a:cubicBezTo>
                  <a:pt x="4388" y="617"/>
                  <a:pt x="4388" y="617"/>
                  <a:pt x="4388" y="617"/>
                </a:cubicBezTo>
                <a:cubicBezTo>
                  <a:pt x="4388" y="617"/>
                  <a:pt x="4399" y="605"/>
                  <a:pt x="4399" y="593"/>
                </a:cubicBezTo>
                <a:cubicBezTo>
                  <a:pt x="4399" y="581"/>
                  <a:pt x="4435" y="593"/>
                  <a:pt x="4453" y="599"/>
                </a:cubicBezTo>
                <a:cubicBezTo>
                  <a:pt x="4465" y="605"/>
                  <a:pt x="4488" y="569"/>
                  <a:pt x="4488" y="569"/>
                </a:cubicBezTo>
                <a:cubicBezTo>
                  <a:pt x="4488" y="528"/>
                  <a:pt x="4488" y="528"/>
                  <a:pt x="4488" y="528"/>
                </a:cubicBezTo>
                <a:cubicBezTo>
                  <a:pt x="4429" y="510"/>
                  <a:pt x="4429" y="510"/>
                  <a:pt x="4429" y="510"/>
                </a:cubicBezTo>
                <a:cubicBezTo>
                  <a:pt x="4429" y="510"/>
                  <a:pt x="4417" y="510"/>
                  <a:pt x="4393" y="498"/>
                </a:cubicBezTo>
                <a:cubicBezTo>
                  <a:pt x="4376" y="474"/>
                  <a:pt x="4376" y="474"/>
                  <a:pt x="4376" y="474"/>
                </a:cubicBezTo>
                <a:cubicBezTo>
                  <a:pt x="4376" y="451"/>
                  <a:pt x="4376" y="451"/>
                  <a:pt x="4376" y="451"/>
                </a:cubicBezTo>
                <a:cubicBezTo>
                  <a:pt x="4340" y="427"/>
                  <a:pt x="4340" y="427"/>
                  <a:pt x="4340" y="427"/>
                </a:cubicBezTo>
                <a:cubicBezTo>
                  <a:pt x="4340" y="427"/>
                  <a:pt x="4328" y="451"/>
                  <a:pt x="4316" y="451"/>
                </a:cubicBezTo>
                <a:cubicBezTo>
                  <a:pt x="4304" y="445"/>
                  <a:pt x="4293" y="433"/>
                  <a:pt x="4293" y="421"/>
                </a:cubicBezTo>
                <a:cubicBezTo>
                  <a:pt x="4293" y="409"/>
                  <a:pt x="4275" y="403"/>
                  <a:pt x="4263" y="397"/>
                </a:cubicBezTo>
                <a:cubicBezTo>
                  <a:pt x="4257" y="391"/>
                  <a:pt x="4233" y="391"/>
                  <a:pt x="4204" y="379"/>
                </a:cubicBezTo>
                <a:cubicBezTo>
                  <a:pt x="4180" y="374"/>
                  <a:pt x="4174" y="350"/>
                  <a:pt x="4174" y="350"/>
                </a:cubicBezTo>
                <a:cubicBezTo>
                  <a:pt x="4144" y="326"/>
                  <a:pt x="4144" y="326"/>
                  <a:pt x="4144" y="326"/>
                </a:cubicBezTo>
                <a:cubicBezTo>
                  <a:pt x="4144" y="326"/>
                  <a:pt x="4109" y="297"/>
                  <a:pt x="4097" y="291"/>
                </a:cubicBezTo>
                <a:cubicBezTo>
                  <a:pt x="4085" y="291"/>
                  <a:pt x="4067" y="291"/>
                  <a:pt x="4067" y="291"/>
                </a:cubicBezTo>
                <a:cubicBezTo>
                  <a:pt x="4067" y="291"/>
                  <a:pt x="4008" y="297"/>
                  <a:pt x="4008" y="314"/>
                </a:cubicBezTo>
                <a:cubicBezTo>
                  <a:pt x="4049" y="314"/>
                  <a:pt x="4049" y="314"/>
                  <a:pt x="4049" y="314"/>
                </a:cubicBezTo>
                <a:cubicBezTo>
                  <a:pt x="4067" y="314"/>
                  <a:pt x="4061" y="320"/>
                  <a:pt x="4067" y="338"/>
                </a:cubicBezTo>
                <a:cubicBezTo>
                  <a:pt x="4067" y="350"/>
                  <a:pt x="4032" y="344"/>
                  <a:pt x="4032" y="344"/>
                </a:cubicBezTo>
                <a:cubicBezTo>
                  <a:pt x="3978" y="344"/>
                  <a:pt x="3978" y="344"/>
                  <a:pt x="3978" y="344"/>
                </a:cubicBezTo>
                <a:cubicBezTo>
                  <a:pt x="3955" y="350"/>
                  <a:pt x="3955" y="350"/>
                  <a:pt x="3955" y="350"/>
                </a:cubicBezTo>
                <a:cubicBezTo>
                  <a:pt x="3955" y="350"/>
                  <a:pt x="3978" y="368"/>
                  <a:pt x="3990" y="374"/>
                </a:cubicBezTo>
                <a:cubicBezTo>
                  <a:pt x="4008" y="379"/>
                  <a:pt x="3996" y="403"/>
                  <a:pt x="3996" y="403"/>
                </a:cubicBezTo>
                <a:cubicBezTo>
                  <a:pt x="3949" y="397"/>
                  <a:pt x="3949" y="397"/>
                  <a:pt x="3949" y="397"/>
                </a:cubicBezTo>
                <a:cubicBezTo>
                  <a:pt x="3919" y="403"/>
                  <a:pt x="3919" y="403"/>
                  <a:pt x="3919" y="403"/>
                </a:cubicBezTo>
                <a:cubicBezTo>
                  <a:pt x="3925" y="439"/>
                  <a:pt x="3925" y="439"/>
                  <a:pt x="3925" y="439"/>
                </a:cubicBezTo>
                <a:cubicBezTo>
                  <a:pt x="3895" y="457"/>
                  <a:pt x="3895" y="457"/>
                  <a:pt x="3895" y="457"/>
                </a:cubicBezTo>
                <a:cubicBezTo>
                  <a:pt x="3895" y="492"/>
                  <a:pt x="3895" y="492"/>
                  <a:pt x="3895" y="492"/>
                </a:cubicBezTo>
                <a:cubicBezTo>
                  <a:pt x="3937" y="492"/>
                  <a:pt x="3937" y="492"/>
                  <a:pt x="3937" y="492"/>
                </a:cubicBezTo>
                <a:cubicBezTo>
                  <a:pt x="3937" y="534"/>
                  <a:pt x="3937" y="534"/>
                  <a:pt x="3937" y="534"/>
                </a:cubicBezTo>
                <a:cubicBezTo>
                  <a:pt x="3978" y="557"/>
                  <a:pt x="3978" y="557"/>
                  <a:pt x="3978" y="557"/>
                </a:cubicBezTo>
                <a:cubicBezTo>
                  <a:pt x="4020" y="552"/>
                  <a:pt x="4020" y="552"/>
                  <a:pt x="4020" y="552"/>
                </a:cubicBezTo>
                <a:cubicBezTo>
                  <a:pt x="4061" y="540"/>
                  <a:pt x="4061" y="540"/>
                  <a:pt x="4061" y="540"/>
                </a:cubicBezTo>
                <a:cubicBezTo>
                  <a:pt x="4115" y="534"/>
                  <a:pt x="4115" y="534"/>
                  <a:pt x="4115" y="534"/>
                </a:cubicBezTo>
                <a:cubicBezTo>
                  <a:pt x="4138" y="563"/>
                  <a:pt x="4138" y="563"/>
                  <a:pt x="4138" y="563"/>
                </a:cubicBezTo>
                <a:cubicBezTo>
                  <a:pt x="4138" y="563"/>
                  <a:pt x="4103" y="575"/>
                  <a:pt x="4091" y="575"/>
                </a:cubicBezTo>
                <a:cubicBezTo>
                  <a:pt x="4044" y="575"/>
                  <a:pt x="4044" y="575"/>
                  <a:pt x="4044" y="575"/>
                </a:cubicBezTo>
                <a:cubicBezTo>
                  <a:pt x="4008" y="593"/>
                  <a:pt x="4008" y="593"/>
                  <a:pt x="4008" y="593"/>
                </a:cubicBezTo>
                <a:cubicBezTo>
                  <a:pt x="4056" y="623"/>
                  <a:pt x="4056" y="623"/>
                  <a:pt x="4056" y="623"/>
                </a:cubicBezTo>
                <a:cubicBezTo>
                  <a:pt x="4085" y="658"/>
                  <a:pt x="4085" y="658"/>
                  <a:pt x="4085" y="658"/>
                </a:cubicBezTo>
                <a:cubicBezTo>
                  <a:pt x="4168" y="676"/>
                  <a:pt x="4168" y="676"/>
                  <a:pt x="4168" y="676"/>
                </a:cubicBezTo>
                <a:cubicBezTo>
                  <a:pt x="4227" y="670"/>
                  <a:pt x="4227" y="670"/>
                  <a:pt x="4227" y="670"/>
                </a:cubicBezTo>
                <a:cubicBezTo>
                  <a:pt x="4287" y="682"/>
                  <a:pt x="4287" y="682"/>
                  <a:pt x="4287" y="682"/>
                </a:cubicBezTo>
                <a:lnTo>
                  <a:pt x="4304" y="658"/>
                </a:lnTo>
                <a:close/>
                <a:moveTo>
                  <a:pt x="4156" y="759"/>
                </a:moveTo>
                <a:lnTo>
                  <a:pt x="4156" y="759"/>
                </a:lnTo>
                <a:cubicBezTo>
                  <a:pt x="4133" y="800"/>
                  <a:pt x="4133" y="800"/>
                  <a:pt x="4133" y="800"/>
                </a:cubicBezTo>
                <a:cubicBezTo>
                  <a:pt x="4215" y="806"/>
                  <a:pt x="4215" y="806"/>
                  <a:pt x="4215" y="806"/>
                </a:cubicBezTo>
                <a:cubicBezTo>
                  <a:pt x="4263" y="789"/>
                  <a:pt x="4263" y="789"/>
                  <a:pt x="4263" y="789"/>
                </a:cubicBezTo>
                <a:cubicBezTo>
                  <a:pt x="4263" y="789"/>
                  <a:pt x="4233" y="753"/>
                  <a:pt x="4222" y="747"/>
                </a:cubicBezTo>
                <a:lnTo>
                  <a:pt x="4156" y="759"/>
                </a:lnTo>
                <a:close/>
                <a:moveTo>
                  <a:pt x="4204" y="1103"/>
                </a:moveTo>
                <a:lnTo>
                  <a:pt x="4204" y="1103"/>
                </a:lnTo>
                <a:cubicBezTo>
                  <a:pt x="4281" y="1097"/>
                  <a:pt x="4281" y="1097"/>
                  <a:pt x="4281" y="1097"/>
                </a:cubicBezTo>
                <a:cubicBezTo>
                  <a:pt x="4316" y="1073"/>
                  <a:pt x="4316" y="1073"/>
                  <a:pt x="4316" y="1073"/>
                </a:cubicBezTo>
                <a:cubicBezTo>
                  <a:pt x="4316" y="1073"/>
                  <a:pt x="4352" y="1103"/>
                  <a:pt x="4370" y="1109"/>
                </a:cubicBezTo>
                <a:cubicBezTo>
                  <a:pt x="4381" y="1121"/>
                  <a:pt x="4453" y="1115"/>
                  <a:pt x="4453" y="1115"/>
                </a:cubicBezTo>
                <a:cubicBezTo>
                  <a:pt x="4547" y="1115"/>
                  <a:pt x="4547" y="1115"/>
                  <a:pt x="4547" y="1115"/>
                </a:cubicBezTo>
                <a:cubicBezTo>
                  <a:pt x="4589" y="1103"/>
                  <a:pt x="4589" y="1103"/>
                  <a:pt x="4589" y="1103"/>
                </a:cubicBezTo>
                <a:cubicBezTo>
                  <a:pt x="4607" y="1085"/>
                  <a:pt x="4607" y="1085"/>
                  <a:pt x="4607" y="1085"/>
                </a:cubicBezTo>
                <a:cubicBezTo>
                  <a:pt x="4636" y="1109"/>
                  <a:pt x="4636" y="1109"/>
                  <a:pt x="4636" y="1109"/>
                </a:cubicBezTo>
                <a:cubicBezTo>
                  <a:pt x="4684" y="1103"/>
                  <a:pt x="4684" y="1103"/>
                  <a:pt x="4684" y="1103"/>
                </a:cubicBezTo>
                <a:cubicBezTo>
                  <a:pt x="4684" y="1103"/>
                  <a:pt x="4755" y="1097"/>
                  <a:pt x="4767" y="1097"/>
                </a:cubicBezTo>
                <a:cubicBezTo>
                  <a:pt x="4785" y="1097"/>
                  <a:pt x="4773" y="1073"/>
                  <a:pt x="4773" y="1061"/>
                </a:cubicBezTo>
                <a:cubicBezTo>
                  <a:pt x="4773" y="1050"/>
                  <a:pt x="4802" y="1044"/>
                  <a:pt x="4802" y="1044"/>
                </a:cubicBezTo>
                <a:cubicBezTo>
                  <a:pt x="4797" y="996"/>
                  <a:pt x="4797" y="996"/>
                  <a:pt x="4797" y="996"/>
                </a:cubicBezTo>
                <a:cubicBezTo>
                  <a:pt x="4725" y="978"/>
                  <a:pt x="4725" y="978"/>
                  <a:pt x="4725" y="978"/>
                </a:cubicBezTo>
                <a:cubicBezTo>
                  <a:pt x="4642" y="961"/>
                  <a:pt x="4642" y="961"/>
                  <a:pt x="4642" y="961"/>
                </a:cubicBezTo>
                <a:cubicBezTo>
                  <a:pt x="4583" y="978"/>
                  <a:pt x="4583" y="978"/>
                  <a:pt x="4583" y="978"/>
                </a:cubicBezTo>
                <a:cubicBezTo>
                  <a:pt x="4494" y="1002"/>
                  <a:pt x="4494" y="1002"/>
                  <a:pt x="4494" y="1002"/>
                </a:cubicBezTo>
                <a:cubicBezTo>
                  <a:pt x="4435" y="1008"/>
                  <a:pt x="4435" y="1008"/>
                  <a:pt x="4435" y="1008"/>
                </a:cubicBezTo>
                <a:cubicBezTo>
                  <a:pt x="4358" y="990"/>
                  <a:pt x="4358" y="990"/>
                  <a:pt x="4358" y="990"/>
                </a:cubicBezTo>
                <a:cubicBezTo>
                  <a:pt x="4293" y="996"/>
                  <a:pt x="4293" y="996"/>
                  <a:pt x="4293" y="996"/>
                </a:cubicBezTo>
                <a:cubicBezTo>
                  <a:pt x="4239" y="955"/>
                  <a:pt x="4239" y="955"/>
                  <a:pt x="4239" y="955"/>
                </a:cubicBezTo>
                <a:cubicBezTo>
                  <a:pt x="4233" y="907"/>
                  <a:pt x="4233" y="907"/>
                  <a:pt x="4233" y="907"/>
                </a:cubicBezTo>
                <a:cubicBezTo>
                  <a:pt x="4210" y="872"/>
                  <a:pt x="4210" y="872"/>
                  <a:pt x="4210" y="872"/>
                </a:cubicBezTo>
                <a:cubicBezTo>
                  <a:pt x="4138" y="872"/>
                  <a:pt x="4138" y="872"/>
                  <a:pt x="4138" y="872"/>
                </a:cubicBezTo>
                <a:cubicBezTo>
                  <a:pt x="4091" y="877"/>
                  <a:pt x="4091" y="877"/>
                  <a:pt x="4091" y="877"/>
                </a:cubicBezTo>
                <a:cubicBezTo>
                  <a:pt x="4091" y="877"/>
                  <a:pt x="4109" y="925"/>
                  <a:pt x="4109" y="937"/>
                </a:cubicBezTo>
                <a:cubicBezTo>
                  <a:pt x="4115" y="949"/>
                  <a:pt x="4144" y="990"/>
                  <a:pt x="4144" y="990"/>
                </a:cubicBezTo>
                <a:cubicBezTo>
                  <a:pt x="4115" y="1032"/>
                  <a:pt x="4115" y="1032"/>
                  <a:pt x="4115" y="1032"/>
                </a:cubicBezTo>
                <a:cubicBezTo>
                  <a:pt x="4150" y="1067"/>
                  <a:pt x="4150" y="1067"/>
                  <a:pt x="4150" y="1067"/>
                </a:cubicBezTo>
                <a:lnTo>
                  <a:pt x="4204" y="1103"/>
                </a:lnTo>
                <a:close/>
                <a:moveTo>
                  <a:pt x="3806" y="1115"/>
                </a:moveTo>
                <a:lnTo>
                  <a:pt x="3806" y="1115"/>
                </a:lnTo>
                <a:cubicBezTo>
                  <a:pt x="3848" y="1115"/>
                  <a:pt x="3848" y="1115"/>
                  <a:pt x="3848" y="1115"/>
                </a:cubicBezTo>
                <a:cubicBezTo>
                  <a:pt x="3830" y="1091"/>
                  <a:pt x="3830" y="1091"/>
                  <a:pt x="3830" y="1091"/>
                </a:cubicBezTo>
                <a:lnTo>
                  <a:pt x="3806" y="1115"/>
                </a:lnTo>
                <a:close/>
                <a:moveTo>
                  <a:pt x="3895" y="1044"/>
                </a:moveTo>
                <a:lnTo>
                  <a:pt x="3895" y="1044"/>
                </a:lnTo>
                <a:cubicBezTo>
                  <a:pt x="3937" y="1079"/>
                  <a:pt x="3937" y="1079"/>
                  <a:pt x="3937" y="1079"/>
                </a:cubicBezTo>
                <a:cubicBezTo>
                  <a:pt x="3978" y="1079"/>
                  <a:pt x="3978" y="1079"/>
                  <a:pt x="3978" y="1079"/>
                </a:cubicBezTo>
                <a:cubicBezTo>
                  <a:pt x="4020" y="1097"/>
                  <a:pt x="4020" y="1097"/>
                  <a:pt x="4020" y="1097"/>
                </a:cubicBezTo>
                <a:cubicBezTo>
                  <a:pt x="4049" y="1085"/>
                  <a:pt x="4049" y="1085"/>
                  <a:pt x="4049" y="1085"/>
                </a:cubicBezTo>
                <a:cubicBezTo>
                  <a:pt x="4061" y="1038"/>
                  <a:pt x="4061" y="1038"/>
                  <a:pt x="4061" y="1038"/>
                </a:cubicBezTo>
                <a:cubicBezTo>
                  <a:pt x="4026" y="1020"/>
                  <a:pt x="4026" y="1020"/>
                  <a:pt x="4026" y="1020"/>
                </a:cubicBezTo>
                <a:cubicBezTo>
                  <a:pt x="4002" y="984"/>
                  <a:pt x="4002" y="984"/>
                  <a:pt x="4002" y="984"/>
                </a:cubicBezTo>
                <a:cubicBezTo>
                  <a:pt x="3961" y="990"/>
                  <a:pt x="3961" y="990"/>
                  <a:pt x="3961" y="990"/>
                </a:cubicBezTo>
                <a:cubicBezTo>
                  <a:pt x="3907" y="1014"/>
                  <a:pt x="3907" y="1014"/>
                  <a:pt x="3907" y="1014"/>
                </a:cubicBezTo>
                <a:lnTo>
                  <a:pt x="3895" y="1044"/>
                </a:lnTo>
                <a:close/>
                <a:moveTo>
                  <a:pt x="4032" y="919"/>
                </a:moveTo>
                <a:lnTo>
                  <a:pt x="4032" y="919"/>
                </a:lnTo>
                <a:cubicBezTo>
                  <a:pt x="4067" y="889"/>
                  <a:pt x="4067" y="889"/>
                  <a:pt x="4067" y="889"/>
                </a:cubicBezTo>
                <a:cubicBezTo>
                  <a:pt x="4061" y="866"/>
                  <a:pt x="4061" y="866"/>
                  <a:pt x="4061" y="866"/>
                </a:cubicBezTo>
                <a:cubicBezTo>
                  <a:pt x="4026" y="830"/>
                  <a:pt x="4026" y="830"/>
                  <a:pt x="4026" y="830"/>
                </a:cubicBezTo>
                <a:cubicBezTo>
                  <a:pt x="3967" y="830"/>
                  <a:pt x="3967" y="830"/>
                  <a:pt x="3967" y="830"/>
                </a:cubicBezTo>
                <a:cubicBezTo>
                  <a:pt x="3937" y="818"/>
                  <a:pt x="3937" y="818"/>
                  <a:pt x="3937" y="818"/>
                </a:cubicBezTo>
                <a:cubicBezTo>
                  <a:pt x="3883" y="824"/>
                  <a:pt x="3883" y="824"/>
                  <a:pt x="3883" y="824"/>
                </a:cubicBezTo>
                <a:cubicBezTo>
                  <a:pt x="3878" y="866"/>
                  <a:pt x="3878" y="866"/>
                  <a:pt x="3878" y="866"/>
                </a:cubicBezTo>
                <a:cubicBezTo>
                  <a:pt x="3931" y="889"/>
                  <a:pt x="3931" y="889"/>
                  <a:pt x="3931" y="889"/>
                </a:cubicBezTo>
                <a:cubicBezTo>
                  <a:pt x="3978" y="919"/>
                  <a:pt x="3978" y="919"/>
                  <a:pt x="3978" y="919"/>
                </a:cubicBezTo>
                <a:lnTo>
                  <a:pt x="4032" y="919"/>
                </a:lnTo>
                <a:close/>
                <a:moveTo>
                  <a:pt x="3919" y="783"/>
                </a:moveTo>
                <a:lnTo>
                  <a:pt x="3919" y="783"/>
                </a:lnTo>
                <a:cubicBezTo>
                  <a:pt x="3984" y="783"/>
                  <a:pt x="3984" y="783"/>
                  <a:pt x="3984" y="783"/>
                </a:cubicBezTo>
                <a:cubicBezTo>
                  <a:pt x="4026" y="771"/>
                  <a:pt x="4026" y="771"/>
                  <a:pt x="4026" y="771"/>
                </a:cubicBezTo>
                <a:cubicBezTo>
                  <a:pt x="4067" y="765"/>
                  <a:pt x="4067" y="765"/>
                  <a:pt x="4067" y="765"/>
                </a:cubicBezTo>
                <a:cubicBezTo>
                  <a:pt x="4067" y="735"/>
                  <a:pt x="4067" y="735"/>
                  <a:pt x="4067" y="735"/>
                </a:cubicBezTo>
                <a:cubicBezTo>
                  <a:pt x="4008" y="735"/>
                  <a:pt x="4008" y="735"/>
                  <a:pt x="4008" y="735"/>
                </a:cubicBezTo>
                <a:cubicBezTo>
                  <a:pt x="3949" y="735"/>
                  <a:pt x="3949" y="735"/>
                  <a:pt x="3949" y="735"/>
                </a:cubicBezTo>
                <a:cubicBezTo>
                  <a:pt x="3919" y="759"/>
                  <a:pt x="3919" y="759"/>
                  <a:pt x="3919" y="759"/>
                </a:cubicBezTo>
                <a:lnTo>
                  <a:pt x="3919" y="783"/>
                </a:lnTo>
                <a:close/>
                <a:moveTo>
                  <a:pt x="3931" y="711"/>
                </a:moveTo>
                <a:lnTo>
                  <a:pt x="3931" y="711"/>
                </a:lnTo>
                <a:cubicBezTo>
                  <a:pt x="3972" y="706"/>
                  <a:pt x="3972" y="706"/>
                  <a:pt x="3972" y="706"/>
                </a:cubicBezTo>
                <a:cubicBezTo>
                  <a:pt x="3984" y="682"/>
                  <a:pt x="3984" y="682"/>
                  <a:pt x="3984" y="682"/>
                </a:cubicBezTo>
                <a:cubicBezTo>
                  <a:pt x="3937" y="646"/>
                  <a:pt x="3937" y="646"/>
                  <a:pt x="3937" y="646"/>
                </a:cubicBezTo>
                <a:cubicBezTo>
                  <a:pt x="3872" y="640"/>
                  <a:pt x="3872" y="640"/>
                  <a:pt x="3872" y="640"/>
                </a:cubicBezTo>
                <a:cubicBezTo>
                  <a:pt x="3812" y="605"/>
                  <a:pt x="3812" y="605"/>
                  <a:pt x="3812" y="605"/>
                </a:cubicBezTo>
                <a:cubicBezTo>
                  <a:pt x="3789" y="629"/>
                  <a:pt x="3789" y="629"/>
                  <a:pt x="3789" y="629"/>
                </a:cubicBezTo>
                <a:cubicBezTo>
                  <a:pt x="3812" y="658"/>
                  <a:pt x="3812" y="658"/>
                  <a:pt x="3812" y="658"/>
                </a:cubicBezTo>
                <a:cubicBezTo>
                  <a:pt x="3830" y="711"/>
                  <a:pt x="3830" y="711"/>
                  <a:pt x="3830" y="711"/>
                </a:cubicBezTo>
                <a:cubicBezTo>
                  <a:pt x="3878" y="718"/>
                  <a:pt x="3878" y="718"/>
                  <a:pt x="3878" y="718"/>
                </a:cubicBezTo>
                <a:lnTo>
                  <a:pt x="3931" y="711"/>
                </a:lnTo>
                <a:close/>
                <a:moveTo>
                  <a:pt x="3771" y="498"/>
                </a:moveTo>
                <a:lnTo>
                  <a:pt x="3771" y="498"/>
                </a:lnTo>
                <a:cubicBezTo>
                  <a:pt x="3753" y="457"/>
                  <a:pt x="3753" y="457"/>
                  <a:pt x="3753" y="457"/>
                </a:cubicBezTo>
                <a:cubicBezTo>
                  <a:pt x="3717" y="445"/>
                  <a:pt x="3717" y="445"/>
                  <a:pt x="3717" y="445"/>
                </a:cubicBezTo>
                <a:cubicBezTo>
                  <a:pt x="3682" y="445"/>
                  <a:pt x="3682" y="445"/>
                  <a:pt x="3682" y="445"/>
                </a:cubicBezTo>
                <a:cubicBezTo>
                  <a:pt x="3682" y="480"/>
                  <a:pt x="3682" y="480"/>
                  <a:pt x="3682" y="480"/>
                </a:cubicBezTo>
                <a:cubicBezTo>
                  <a:pt x="3723" y="480"/>
                  <a:pt x="3723" y="480"/>
                  <a:pt x="3723" y="480"/>
                </a:cubicBezTo>
                <a:cubicBezTo>
                  <a:pt x="3735" y="510"/>
                  <a:pt x="3735" y="510"/>
                  <a:pt x="3735" y="510"/>
                </a:cubicBezTo>
                <a:lnTo>
                  <a:pt x="3771" y="498"/>
                </a:lnTo>
                <a:close/>
                <a:moveTo>
                  <a:pt x="3729" y="741"/>
                </a:moveTo>
                <a:lnTo>
                  <a:pt x="3729" y="741"/>
                </a:lnTo>
                <a:cubicBezTo>
                  <a:pt x="3747" y="718"/>
                  <a:pt x="3747" y="718"/>
                  <a:pt x="3747" y="718"/>
                </a:cubicBezTo>
                <a:cubicBezTo>
                  <a:pt x="3735" y="682"/>
                  <a:pt x="3735" y="682"/>
                  <a:pt x="3735" y="682"/>
                </a:cubicBezTo>
                <a:cubicBezTo>
                  <a:pt x="3706" y="658"/>
                  <a:pt x="3706" y="658"/>
                  <a:pt x="3706" y="658"/>
                </a:cubicBezTo>
                <a:cubicBezTo>
                  <a:pt x="3694" y="629"/>
                  <a:pt x="3694" y="629"/>
                  <a:pt x="3694" y="629"/>
                </a:cubicBezTo>
                <a:cubicBezTo>
                  <a:pt x="3646" y="611"/>
                  <a:pt x="3646" y="611"/>
                  <a:pt x="3646" y="611"/>
                </a:cubicBezTo>
                <a:cubicBezTo>
                  <a:pt x="3617" y="587"/>
                  <a:pt x="3617" y="587"/>
                  <a:pt x="3617" y="587"/>
                </a:cubicBezTo>
                <a:cubicBezTo>
                  <a:pt x="3581" y="593"/>
                  <a:pt x="3581" y="593"/>
                  <a:pt x="3581" y="593"/>
                </a:cubicBezTo>
                <a:cubicBezTo>
                  <a:pt x="3551" y="569"/>
                  <a:pt x="3551" y="569"/>
                  <a:pt x="3551" y="569"/>
                </a:cubicBezTo>
                <a:cubicBezTo>
                  <a:pt x="3504" y="552"/>
                  <a:pt x="3504" y="552"/>
                  <a:pt x="3504" y="552"/>
                </a:cubicBezTo>
                <a:cubicBezTo>
                  <a:pt x="3474" y="557"/>
                  <a:pt x="3474" y="557"/>
                  <a:pt x="3474" y="557"/>
                </a:cubicBezTo>
                <a:cubicBezTo>
                  <a:pt x="3385" y="569"/>
                  <a:pt x="3385" y="569"/>
                  <a:pt x="3385" y="569"/>
                </a:cubicBezTo>
                <a:cubicBezTo>
                  <a:pt x="3409" y="599"/>
                  <a:pt x="3409" y="599"/>
                  <a:pt x="3409" y="599"/>
                </a:cubicBezTo>
                <a:cubicBezTo>
                  <a:pt x="3439" y="599"/>
                  <a:pt x="3439" y="599"/>
                  <a:pt x="3439" y="599"/>
                </a:cubicBezTo>
                <a:cubicBezTo>
                  <a:pt x="3468" y="611"/>
                  <a:pt x="3468" y="611"/>
                  <a:pt x="3468" y="611"/>
                </a:cubicBezTo>
                <a:cubicBezTo>
                  <a:pt x="3480" y="646"/>
                  <a:pt x="3480" y="646"/>
                  <a:pt x="3480" y="646"/>
                </a:cubicBezTo>
                <a:cubicBezTo>
                  <a:pt x="3427" y="646"/>
                  <a:pt x="3427" y="646"/>
                  <a:pt x="3427" y="646"/>
                </a:cubicBezTo>
                <a:cubicBezTo>
                  <a:pt x="3445" y="676"/>
                  <a:pt x="3445" y="676"/>
                  <a:pt x="3445" y="676"/>
                </a:cubicBezTo>
                <a:cubicBezTo>
                  <a:pt x="3480" y="676"/>
                  <a:pt x="3480" y="676"/>
                  <a:pt x="3480" y="676"/>
                </a:cubicBezTo>
                <a:cubicBezTo>
                  <a:pt x="3498" y="694"/>
                  <a:pt x="3498" y="694"/>
                  <a:pt x="3498" y="694"/>
                </a:cubicBezTo>
                <a:cubicBezTo>
                  <a:pt x="3534" y="682"/>
                  <a:pt x="3534" y="682"/>
                  <a:pt x="3534" y="682"/>
                </a:cubicBezTo>
                <a:cubicBezTo>
                  <a:pt x="3563" y="682"/>
                  <a:pt x="3563" y="682"/>
                  <a:pt x="3563" y="682"/>
                </a:cubicBezTo>
                <a:cubicBezTo>
                  <a:pt x="3629" y="688"/>
                  <a:pt x="3629" y="688"/>
                  <a:pt x="3629" y="688"/>
                </a:cubicBezTo>
                <a:cubicBezTo>
                  <a:pt x="3682" y="729"/>
                  <a:pt x="3682" y="729"/>
                  <a:pt x="3682" y="729"/>
                </a:cubicBezTo>
                <a:lnTo>
                  <a:pt x="3729" y="741"/>
                </a:lnTo>
                <a:close/>
                <a:moveTo>
                  <a:pt x="3623" y="747"/>
                </a:moveTo>
                <a:lnTo>
                  <a:pt x="3623" y="747"/>
                </a:lnTo>
                <a:cubicBezTo>
                  <a:pt x="3587" y="723"/>
                  <a:pt x="3587" y="723"/>
                  <a:pt x="3587" y="723"/>
                </a:cubicBezTo>
                <a:cubicBezTo>
                  <a:pt x="3534" y="723"/>
                  <a:pt x="3534" y="723"/>
                  <a:pt x="3534" y="723"/>
                </a:cubicBezTo>
                <a:cubicBezTo>
                  <a:pt x="3540" y="759"/>
                  <a:pt x="3540" y="759"/>
                  <a:pt x="3540" y="759"/>
                </a:cubicBezTo>
                <a:cubicBezTo>
                  <a:pt x="3587" y="759"/>
                  <a:pt x="3587" y="759"/>
                  <a:pt x="3587" y="759"/>
                </a:cubicBezTo>
                <a:lnTo>
                  <a:pt x="3623" y="747"/>
                </a:lnTo>
                <a:close/>
                <a:moveTo>
                  <a:pt x="3599" y="996"/>
                </a:moveTo>
                <a:lnTo>
                  <a:pt x="3599" y="996"/>
                </a:lnTo>
                <a:cubicBezTo>
                  <a:pt x="3635" y="984"/>
                  <a:pt x="3635" y="984"/>
                  <a:pt x="3635" y="984"/>
                </a:cubicBezTo>
                <a:cubicBezTo>
                  <a:pt x="3658" y="978"/>
                  <a:pt x="3658" y="978"/>
                  <a:pt x="3658" y="978"/>
                </a:cubicBezTo>
                <a:cubicBezTo>
                  <a:pt x="3682" y="1008"/>
                  <a:pt x="3682" y="1008"/>
                  <a:pt x="3682" y="1008"/>
                </a:cubicBezTo>
                <a:cubicBezTo>
                  <a:pt x="3706" y="1055"/>
                  <a:pt x="3706" y="1055"/>
                  <a:pt x="3706" y="1055"/>
                </a:cubicBezTo>
                <a:cubicBezTo>
                  <a:pt x="3729" y="1044"/>
                  <a:pt x="3729" y="1044"/>
                  <a:pt x="3729" y="1044"/>
                </a:cubicBezTo>
                <a:cubicBezTo>
                  <a:pt x="3783" y="1038"/>
                  <a:pt x="3783" y="1038"/>
                  <a:pt x="3783" y="1038"/>
                </a:cubicBezTo>
                <a:cubicBezTo>
                  <a:pt x="3812" y="1032"/>
                  <a:pt x="3812" y="1032"/>
                  <a:pt x="3812" y="1032"/>
                </a:cubicBezTo>
                <a:cubicBezTo>
                  <a:pt x="3818" y="1002"/>
                  <a:pt x="3818" y="1002"/>
                  <a:pt x="3818" y="1002"/>
                </a:cubicBezTo>
                <a:cubicBezTo>
                  <a:pt x="3818" y="955"/>
                  <a:pt x="3818" y="955"/>
                  <a:pt x="3818" y="955"/>
                </a:cubicBezTo>
                <a:cubicBezTo>
                  <a:pt x="3818" y="955"/>
                  <a:pt x="3824" y="943"/>
                  <a:pt x="3836" y="937"/>
                </a:cubicBezTo>
                <a:cubicBezTo>
                  <a:pt x="3848" y="925"/>
                  <a:pt x="3824" y="901"/>
                  <a:pt x="3824" y="901"/>
                </a:cubicBezTo>
                <a:cubicBezTo>
                  <a:pt x="3824" y="901"/>
                  <a:pt x="3795" y="877"/>
                  <a:pt x="3777" y="877"/>
                </a:cubicBezTo>
                <a:cubicBezTo>
                  <a:pt x="3765" y="877"/>
                  <a:pt x="3747" y="895"/>
                  <a:pt x="3747" y="895"/>
                </a:cubicBezTo>
                <a:cubicBezTo>
                  <a:pt x="3694" y="866"/>
                  <a:pt x="3694" y="866"/>
                  <a:pt x="3694" y="866"/>
                </a:cubicBezTo>
                <a:cubicBezTo>
                  <a:pt x="3646" y="866"/>
                  <a:pt x="3646" y="866"/>
                  <a:pt x="3646" y="866"/>
                </a:cubicBezTo>
                <a:cubicBezTo>
                  <a:pt x="3682" y="889"/>
                  <a:pt x="3682" y="889"/>
                  <a:pt x="3682" y="889"/>
                </a:cubicBezTo>
                <a:cubicBezTo>
                  <a:pt x="3682" y="889"/>
                  <a:pt x="3712" y="925"/>
                  <a:pt x="3723" y="943"/>
                </a:cubicBezTo>
                <a:cubicBezTo>
                  <a:pt x="3729" y="961"/>
                  <a:pt x="3688" y="949"/>
                  <a:pt x="3688" y="949"/>
                </a:cubicBezTo>
                <a:cubicBezTo>
                  <a:pt x="3629" y="889"/>
                  <a:pt x="3629" y="889"/>
                  <a:pt x="3629" y="889"/>
                </a:cubicBezTo>
                <a:cubicBezTo>
                  <a:pt x="3587" y="889"/>
                  <a:pt x="3587" y="889"/>
                  <a:pt x="3587" y="889"/>
                </a:cubicBezTo>
                <a:cubicBezTo>
                  <a:pt x="3587" y="925"/>
                  <a:pt x="3587" y="925"/>
                  <a:pt x="3587" y="925"/>
                </a:cubicBezTo>
                <a:cubicBezTo>
                  <a:pt x="3599" y="961"/>
                  <a:pt x="3599" y="961"/>
                  <a:pt x="3599" y="961"/>
                </a:cubicBezTo>
                <a:cubicBezTo>
                  <a:pt x="3551" y="931"/>
                  <a:pt x="3551" y="931"/>
                  <a:pt x="3551" y="931"/>
                </a:cubicBezTo>
                <a:cubicBezTo>
                  <a:pt x="3522" y="877"/>
                  <a:pt x="3522" y="877"/>
                  <a:pt x="3522" y="877"/>
                </a:cubicBezTo>
                <a:cubicBezTo>
                  <a:pt x="3451" y="848"/>
                  <a:pt x="3451" y="848"/>
                  <a:pt x="3451" y="848"/>
                </a:cubicBezTo>
                <a:cubicBezTo>
                  <a:pt x="3445" y="895"/>
                  <a:pt x="3445" y="895"/>
                  <a:pt x="3445" y="895"/>
                </a:cubicBezTo>
                <a:cubicBezTo>
                  <a:pt x="3468" y="925"/>
                  <a:pt x="3468" y="925"/>
                  <a:pt x="3468" y="925"/>
                </a:cubicBezTo>
                <a:cubicBezTo>
                  <a:pt x="3468" y="925"/>
                  <a:pt x="3528" y="966"/>
                  <a:pt x="3534" y="978"/>
                </a:cubicBezTo>
                <a:lnTo>
                  <a:pt x="3599" y="996"/>
                </a:lnTo>
                <a:close/>
                <a:moveTo>
                  <a:pt x="3433" y="1020"/>
                </a:moveTo>
                <a:lnTo>
                  <a:pt x="3433" y="1020"/>
                </a:lnTo>
                <a:cubicBezTo>
                  <a:pt x="3445" y="1050"/>
                  <a:pt x="3445" y="1050"/>
                  <a:pt x="3445" y="1050"/>
                </a:cubicBezTo>
                <a:cubicBezTo>
                  <a:pt x="3480" y="1050"/>
                  <a:pt x="3480" y="1050"/>
                  <a:pt x="3480" y="1050"/>
                </a:cubicBezTo>
                <a:cubicBezTo>
                  <a:pt x="3480" y="1050"/>
                  <a:pt x="3492" y="1032"/>
                  <a:pt x="3492" y="1026"/>
                </a:cubicBezTo>
                <a:cubicBezTo>
                  <a:pt x="3492" y="1014"/>
                  <a:pt x="3451" y="996"/>
                  <a:pt x="3451" y="1008"/>
                </a:cubicBezTo>
                <a:cubicBezTo>
                  <a:pt x="3457" y="1020"/>
                  <a:pt x="3433" y="1020"/>
                  <a:pt x="3433" y="1020"/>
                </a:cubicBezTo>
                <a:close/>
                <a:moveTo>
                  <a:pt x="3451" y="806"/>
                </a:moveTo>
                <a:lnTo>
                  <a:pt x="3451" y="806"/>
                </a:lnTo>
                <a:cubicBezTo>
                  <a:pt x="3415" y="759"/>
                  <a:pt x="3415" y="759"/>
                  <a:pt x="3415" y="759"/>
                </a:cubicBezTo>
                <a:cubicBezTo>
                  <a:pt x="3368" y="729"/>
                  <a:pt x="3368" y="729"/>
                  <a:pt x="3368" y="729"/>
                </a:cubicBezTo>
                <a:cubicBezTo>
                  <a:pt x="3368" y="729"/>
                  <a:pt x="3362" y="753"/>
                  <a:pt x="3374" y="771"/>
                </a:cubicBezTo>
                <a:cubicBezTo>
                  <a:pt x="3380" y="789"/>
                  <a:pt x="3421" y="818"/>
                  <a:pt x="3421" y="818"/>
                </a:cubicBezTo>
                <a:lnTo>
                  <a:pt x="3451" y="806"/>
                </a:lnTo>
                <a:close/>
                <a:moveTo>
                  <a:pt x="4939" y="1832"/>
                </a:moveTo>
                <a:lnTo>
                  <a:pt x="4939" y="1832"/>
                </a:lnTo>
                <a:cubicBezTo>
                  <a:pt x="4986" y="1838"/>
                  <a:pt x="4986" y="1838"/>
                  <a:pt x="4986" y="1838"/>
                </a:cubicBezTo>
                <a:cubicBezTo>
                  <a:pt x="5040" y="1826"/>
                  <a:pt x="5040" y="1826"/>
                  <a:pt x="5040" y="1826"/>
                </a:cubicBezTo>
                <a:cubicBezTo>
                  <a:pt x="5063" y="1785"/>
                  <a:pt x="5063" y="1785"/>
                  <a:pt x="5063" y="1785"/>
                </a:cubicBezTo>
                <a:cubicBezTo>
                  <a:pt x="5040" y="1743"/>
                  <a:pt x="5040" y="1743"/>
                  <a:pt x="5040" y="1743"/>
                </a:cubicBezTo>
                <a:cubicBezTo>
                  <a:pt x="5040" y="1743"/>
                  <a:pt x="4969" y="1743"/>
                  <a:pt x="4957" y="1743"/>
                </a:cubicBezTo>
                <a:cubicBezTo>
                  <a:pt x="4951" y="1743"/>
                  <a:pt x="4915" y="1797"/>
                  <a:pt x="4915" y="1797"/>
                </a:cubicBezTo>
                <a:lnTo>
                  <a:pt x="4939" y="1832"/>
                </a:lnTo>
                <a:close/>
                <a:moveTo>
                  <a:pt x="4020" y="1346"/>
                </a:moveTo>
                <a:lnTo>
                  <a:pt x="4020" y="1346"/>
                </a:lnTo>
                <a:cubicBezTo>
                  <a:pt x="4056" y="1322"/>
                  <a:pt x="4056" y="1322"/>
                  <a:pt x="4056" y="1322"/>
                </a:cubicBezTo>
                <a:cubicBezTo>
                  <a:pt x="4061" y="1281"/>
                  <a:pt x="4061" y="1281"/>
                  <a:pt x="4061" y="1281"/>
                </a:cubicBezTo>
                <a:cubicBezTo>
                  <a:pt x="4115" y="1293"/>
                  <a:pt x="4115" y="1293"/>
                  <a:pt x="4115" y="1293"/>
                </a:cubicBezTo>
                <a:cubicBezTo>
                  <a:pt x="4150" y="1269"/>
                  <a:pt x="4150" y="1269"/>
                  <a:pt x="4150" y="1269"/>
                </a:cubicBezTo>
                <a:cubicBezTo>
                  <a:pt x="4180" y="1221"/>
                  <a:pt x="4180" y="1221"/>
                  <a:pt x="4180" y="1221"/>
                </a:cubicBezTo>
                <a:cubicBezTo>
                  <a:pt x="4215" y="1186"/>
                  <a:pt x="4215" y="1186"/>
                  <a:pt x="4215" y="1186"/>
                </a:cubicBezTo>
                <a:cubicBezTo>
                  <a:pt x="4215" y="1186"/>
                  <a:pt x="4180" y="1162"/>
                  <a:pt x="4162" y="1162"/>
                </a:cubicBezTo>
                <a:cubicBezTo>
                  <a:pt x="4109" y="1162"/>
                  <a:pt x="4109" y="1162"/>
                  <a:pt x="4109" y="1162"/>
                </a:cubicBezTo>
                <a:cubicBezTo>
                  <a:pt x="4061" y="1144"/>
                  <a:pt x="4061" y="1144"/>
                  <a:pt x="4061" y="1144"/>
                </a:cubicBezTo>
                <a:cubicBezTo>
                  <a:pt x="4061" y="1144"/>
                  <a:pt x="3996" y="1144"/>
                  <a:pt x="3984" y="1144"/>
                </a:cubicBezTo>
                <a:cubicBezTo>
                  <a:pt x="3972" y="1144"/>
                  <a:pt x="3984" y="1168"/>
                  <a:pt x="3984" y="1186"/>
                </a:cubicBezTo>
                <a:cubicBezTo>
                  <a:pt x="3984" y="1198"/>
                  <a:pt x="3949" y="1210"/>
                  <a:pt x="3949" y="1210"/>
                </a:cubicBezTo>
                <a:cubicBezTo>
                  <a:pt x="3949" y="1281"/>
                  <a:pt x="3949" y="1281"/>
                  <a:pt x="3949" y="1281"/>
                </a:cubicBezTo>
                <a:cubicBezTo>
                  <a:pt x="3949" y="1281"/>
                  <a:pt x="3961" y="1346"/>
                  <a:pt x="3961" y="1358"/>
                </a:cubicBezTo>
                <a:lnTo>
                  <a:pt x="4020" y="1346"/>
                </a:lnTo>
                <a:close/>
                <a:moveTo>
                  <a:pt x="3765" y="1435"/>
                </a:moveTo>
                <a:lnTo>
                  <a:pt x="3765" y="1435"/>
                </a:lnTo>
                <a:cubicBezTo>
                  <a:pt x="3777" y="1435"/>
                  <a:pt x="3806" y="1405"/>
                  <a:pt x="3806" y="1405"/>
                </a:cubicBezTo>
                <a:cubicBezTo>
                  <a:pt x="3872" y="1399"/>
                  <a:pt x="3872" y="1399"/>
                  <a:pt x="3872" y="1399"/>
                </a:cubicBezTo>
                <a:cubicBezTo>
                  <a:pt x="3895" y="1352"/>
                  <a:pt x="3895" y="1352"/>
                  <a:pt x="3895" y="1352"/>
                </a:cubicBezTo>
                <a:cubicBezTo>
                  <a:pt x="3878" y="1316"/>
                  <a:pt x="3878" y="1316"/>
                  <a:pt x="3878" y="1316"/>
                </a:cubicBezTo>
                <a:cubicBezTo>
                  <a:pt x="3836" y="1281"/>
                  <a:pt x="3836" y="1281"/>
                  <a:pt x="3836" y="1281"/>
                </a:cubicBezTo>
                <a:cubicBezTo>
                  <a:pt x="3801" y="1263"/>
                  <a:pt x="3801" y="1263"/>
                  <a:pt x="3801" y="1263"/>
                </a:cubicBezTo>
                <a:cubicBezTo>
                  <a:pt x="3848" y="1239"/>
                  <a:pt x="3848" y="1239"/>
                  <a:pt x="3848" y="1239"/>
                </a:cubicBezTo>
                <a:cubicBezTo>
                  <a:pt x="3848" y="1239"/>
                  <a:pt x="3860" y="1227"/>
                  <a:pt x="3848" y="1210"/>
                </a:cubicBezTo>
                <a:cubicBezTo>
                  <a:pt x="3836" y="1198"/>
                  <a:pt x="3806" y="1174"/>
                  <a:pt x="3806" y="1174"/>
                </a:cubicBezTo>
                <a:cubicBezTo>
                  <a:pt x="3789" y="1150"/>
                  <a:pt x="3789" y="1150"/>
                  <a:pt x="3789" y="1150"/>
                </a:cubicBezTo>
                <a:cubicBezTo>
                  <a:pt x="3741" y="1156"/>
                  <a:pt x="3741" y="1156"/>
                  <a:pt x="3741" y="1156"/>
                </a:cubicBezTo>
                <a:cubicBezTo>
                  <a:pt x="3735" y="1186"/>
                  <a:pt x="3735" y="1186"/>
                  <a:pt x="3735" y="1186"/>
                </a:cubicBezTo>
                <a:cubicBezTo>
                  <a:pt x="3717" y="1186"/>
                  <a:pt x="3717" y="1186"/>
                  <a:pt x="3717" y="1186"/>
                </a:cubicBezTo>
                <a:cubicBezTo>
                  <a:pt x="3676" y="1174"/>
                  <a:pt x="3676" y="1174"/>
                  <a:pt x="3676" y="1174"/>
                </a:cubicBezTo>
                <a:cubicBezTo>
                  <a:pt x="3635" y="1186"/>
                  <a:pt x="3635" y="1186"/>
                  <a:pt x="3635" y="1186"/>
                </a:cubicBezTo>
                <a:cubicBezTo>
                  <a:pt x="3640" y="1215"/>
                  <a:pt x="3640" y="1215"/>
                  <a:pt x="3640" y="1215"/>
                </a:cubicBezTo>
                <a:cubicBezTo>
                  <a:pt x="3676" y="1251"/>
                  <a:pt x="3676" y="1251"/>
                  <a:pt x="3676" y="1251"/>
                </a:cubicBezTo>
                <a:cubicBezTo>
                  <a:pt x="3664" y="1287"/>
                  <a:pt x="3664" y="1287"/>
                  <a:pt x="3664" y="1287"/>
                </a:cubicBezTo>
                <a:cubicBezTo>
                  <a:pt x="3664" y="1287"/>
                  <a:pt x="3646" y="1304"/>
                  <a:pt x="3635" y="1299"/>
                </a:cubicBezTo>
                <a:cubicBezTo>
                  <a:pt x="3623" y="1293"/>
                  <a:pt x="3593" y="1269"/>
                  <a:pt x="3593" y="1269"/>
                </a:cubicBezTo>
                <a:cubicBezTo>
                  <a:pt x="3563" y="1269"/>
                  <a:pt x="3563" y="1269"/>
                  <a:pt x="3563" y="1269"/>
                </a:cubicBezTo>
                <a:cubicBezTo>
                  <a:pt x="3557" y="1304"/>
                  <a:pt x="3557" y="1304"/>
                  <a:pt x="3557" y="1304"/>
                </a:cubicBezTo>
                <a:cubicBezTo>
                  <a:pt x="3599" y="1328"/>
                  <a:pt x="3599" y="1328"/>
                  <a:pt x="3599" y="1328"/>
                </a:cubicBezTo>
                <a:cubicBezTo>
                  <a:pt x="3629" y="1346"/>
                  <a:pt x="3629" y="1346"/>
                  <a:pt x="3629" y="1346"/>
                </a:cubicBezTo>
                <a:cubicBezTo>
                  <a:pt x="3676" y="1358"/>
                  <a:pt x="3676" y="1358"/>
                  <a:pt x="3676" y="1358"/>
                </a:cubicBezTo>
                <a:cubicBezTo>
                  <a:pt x="3676" y="1358"/>
                  <a:pt x="3700" y="1393"/>
                  <a:pt x="3700" y="1405"/>
                </a:cubicBezTo>
                <a:cubicBezTo>
                  <a:pt x="3700" y="1417"/>
                  <a:pt x="3765" y="1435"/>
                  <a:pt x="3765" y="1435"/>
                </a:cubicBezTo>
                <a:close/>
                <a:moveTo>
                  <a:pt x="3445" y="1257"/>
                </a:moveTo>
                <a:lnTo>
                  <a:pt x="3445" y="1257"/>
                </a:lnTo>
                <a:cubicBezTo>
                  <a:pt x="3457" y="1215"/>
                  <a:pt x="3457" y="1215"/>
                  <a:pt x="3457" y="1215"/>
                </a:cubicBezTo>
                <a:cubicBezTo>
                  <a:pt x="3433" y="1192"/>
                  <a:pt x="3433" y="1192"/>
                  <a:pt x="3433" y="1192"/>
                </a:cubicBezTo>
                <a:cubicBezTo>
                  <a:pt x="3344" y="1180"/>
                  <a:pt x="3344" y="1180"/>
                  <a:pt x="3344" y="1180"/>
                </a:cubicBezTo>
                <a:cubicBezTo>
                  <a:pt x="3326" y="1204"/>
                  <a:pt x="3326" y="1204"/>
                  <a:pt x="3326" y="1204"/>
                </a:cubicBezTo>
                <a:cubicBezTo>
                  <a:pt x="3326" y="1204"/>
                  <a:pt x="3362" y="1233"/>
                  <a:pt x="3374" y="1239"/>
                </a:cubicBezTo>
                <a:cubicBezTo>
                  <a:pt x="3385" y="1239"/>
                  <a:pt x="3415" y="1281"/>
                  <a:pt x="3415" y="1281"/>
                </a:cubicBezTo>
                <a:lnTo>
                  <a:pt x="3445" y="1257"/>
                </a:lnTo>
                <a:close/>
                <a:moveTo>
                  <a:pt x="3261" y="1192"/>
                </a:moveTo>
                <a:lnTo>
                  <a:pt x="3261" y="1192"/>
                </a:lnTo>
                <a:cubicBezTo>
                  <a:pt x="3237" y="1210"/>
                  <a:pt x="3237" y="1210"/>
                  <a:pt x="3237" y="1210"/>
                </a:cubicBezTo>
                <a:cubicBezTo>
                  <a:pt x="3279" y="1215"/>
                  <a:pt x="3279" y="1215"/>
                  <a:pt x="3279" y="1215"/>
                </a:cubicBezTo>
                <a:cubicBezTo>
                  <a:pt x="3291" y="1186"/>
                  <a:pt x="3291" y="1186"/>
                  <a:pt x="3291" y="1186"/>
                </a:cubicBezTo>
                <a:lnTo>
                  <a:pt x="3261" y="1192"/>
                </a:lnTo>
                <a:close/>
                <a:moveTo>
                  <a:pt x="2982" y="670"/>
                </a:moveTo>
                <a:lnTo>
                  <a:pt x="2982" y="670"/>
                </a:lnTo>
                <a:cubicBezTo>
                  <a:pt x="3030" y="670"/>
                  <a:pt x="3030" y="670"/>
                  <a:pt x="3030" y="670"/>
                </a:cubicBezTo>
                <a:cubicBezTo>
                  <a:pt x="3101" y="670"/>
                  <a:pt x="3101" y="670"/>
                  <a:pt x="3101" y="670"/>
                </a:cubicBezTo>
                <a:cubicBezTo>
                  <a:pt x="3184" y="670"/>
                  <a:pt x="3184" y="670"/>
                  <a:pt x="3184" y="670"/>
                </a:cubicBezTo>
                <a:cubicBezTo>
                  <a:pt x="3184" y="670"/>
                  <a:pt x="3190" y="646"/>
                  <a:pt x="3172" y="640"/>
                </a:cubicBezTo>
                <a:cubicBezTo>
                  <a:pt x="3160" y="640"/>
                  <a:pt x="3119" y="623"/>
                  <a:pt x="3119" y="623"/>
                </a:cubicBezTo>
                <a:cubicBezTo>
                  <a:pt x="3065" y="629"/>
                  <a:pt x="3065" y="629"/>
                  <a:pt x="3065" y="629"/>
                </a:cubicBezTo>
                <a:cubicBezTo>
                  <a:pt x="3024" y="640"/>
                  <a:pt x="3024" y="640"/>
                  <a:pt x="3024" y="640"/>
                </a:cubicBezTo>
                <a:lnTo>
                  <a:pt x="2982" y="670"/>
                </a:lnTo>
                <a:close/>
                <a:moveTo>
                  <a:pt x="3036" y="800"/>
                </a:moveTo>
                <a:lnTo>
                  <a:pt x="3036" y="800"/>
                </a:lnTo>
                <a:cubicBezTo>
                  <a:pt x="3071" y="789"/>
                  <a:pt x="3071" y="789"/>
                  <a:pt x="3071" y="789"/>
                </a:cubicBezTo>
                <a:cubicBezTo>
                  <a:pt x="3131" y="783"/>
                  <a:pt x="3131" y="783"/>
                  <a:pt x="3131" y="783"/>
                </a:cubicBezTo>
                <a:cubicBezTo>
                  <a:pt x="3148" y="759"/>
                  <a:pt x="3148" y="759"/>
                  <a:pt x="3148" y="759"/>
                </a:cubicBezTo>
                <a:cubicBezTo>
                  <a:pt x="3119" y="735"/>
                  <a:pt x="3119" y="735"/>
                  <a:pt x="3119" y="735"/>
                </a:cubicBezTo>
                <a:cubicBezTo>
                  <a:pt x="3148" y="729"/>
                  <a:pt x="3148" y="729"/>
                  <a:pt x="3148" y="729"/>
                </a:cubicBezTo>
                <a:cubicBezTo>
                  <a:pt x="3166" y="706"/>
                  <a:pt x="3166" y="706"/>
                  <a:pt x="3166" y="706"/>
                </a:cubicBezTo>
                <a:cubicBezTo>
                  <a:pt x="3131" y="706"/>
                  <a:pt x="3131" y="706"/>
                  <a:pt x="3131" y="706"/>
                </a:cubicBezTo>
                <a:cubicBezTo>
                  <a:pt x="3059" y="706"/>
                  <a:pt x="3059" y="706"/>
                  <a:pt x="3059" y="706"/>
                </a:cubicBezTo>
                <a:cubicBezTo>
                  <a:pt x="3018" y="718"/>
                  <a:pt x="3018" y="718"/>
                  <a:pt x="3018" y="718"/>
                </a:cubicBezTo>
                <a:cubicBezTo>
                  <a:pt x="2976" y="741"/>
                  <a:pt x="2976" y="741"/>
                  <a:pt x="2976" y="741"/>
                </a:cubicBezTo>
                <a:cubicBezTo>
                  <a:pt x="3012" y="795"/>
                  <a:pt x="3012" y="795"/>
                  <a:pt x="3012" y="795"/>
                </a:cubicBezTo>
                <a:lnTo>
                  <a:pt x="3036" y="800"/>
                </a:lnTo>
                <a:close/>
                <a:moveTo>
                  <a:pt x="2941" y="747"/>
                </a:moveTo>
                <a:lnTo>
                  <a:pt x="2941" y="747"/>
                </a:lnTo>
                <a:cubicBezTo>
                  <a:pt x="2935" y="711"/>
                  <a:pt x="2935" y="711"/>
                  <a:pt x="2935" y="711"/>
                </a:cubicBezTo>
                <a:cubicBezTo>
                  <a:pt x="2887" y="694"/>
                  <a:pt x="2887" y="694"/>
                  <a:pt x="2887" y="694"/>
                </a:cubicBezTo>
                <a:cubicBezTo>
                  <a:pt x="2864" y="694"/>
                  <a:pt x="2864" y="694"/>
                  <a:pt x="2864" y="694"/>
                </a:cubicBezTo>
                <a:cubicBezTo>
                  <a:pt x="2876" y="723"/>
                  <a:pt x="2876" y="723"/>
                  <a:pt x="2876" y="723"/>
                </a:cubicBezTo>
                <a:cubicBezTo>
                  <a:pt x="2893" y="741"/>
                  <a:pt x="2893" y="741"/>
                  <a:pt x="2893" y="741"/>
                </a:cubicBezTo>
                <a:lnTo>
                  <a:pt x="2941" y="747"/>
                </a:lnTo>
                <a:close/>
                <a:moveTo>
                  <a:pt x="2881" y="889"/>
                </a:moveTo>
                <a:lnTo>
                  <a:pt x="2881" y="889"/>
                </a:lnTo>
                <a:cubicBezTo>
                  <a:pt x="2828" y="907"/>
                  <a:pt x="2828" y="907"/>
                  <a:pt x="2828" y="907"/>
                </a:cubicBezTo>
                <a:cubicBezTo>
                  <a:pt x="2799" y="949"/>
                  <a:pt x="2799" y="949"/>
                  <a:pt x="2799" y="949"/>
                </a:cubicBezTo>
                <a:cubicBezTo>
                  <a:pt x="2769" y="972"/>
                  <a:pt x="2769" y="972"/>
                  <a:pt x="2769" y="972"/>
                </a:cubicBezTo>
                <a:cubicBezTo>
                  <a:pt x="2739" y="1008"/>
                  <a:pt x="2739" y="1008"/>
                  <a:pt x="2739" y="1008"/>
                </a:cubicBezTo>
                <a:cubicBezTo>
                  <a:pt x="2745" y="1038"/>
                  <a:pt x="2745" y="1038"/>
                  <a:pt x="2745" y="1038"/>
                </a:cubicBezTo>
                <a:cubicBezTo>
                  <a:pt x="2804" y="1044"/>
                  <a:pt x="2804" y="1044"/>
                  <a:pt x="2804" y="1044"/>
                </a:cubicBezTo>
                <a:cubicBezTo>
                  <a:pt x="2864" y="1055"/>
                  <a:pt x="2864" y="1055"/>
                  <a:pt x="2864" y="1055"/>
                </a:cubicBezTo>
                <a:cubicBezTo>
                  <a:pt x="2911" y="1050"/>
                  <a:pt x="2911" y="1050"/>
                  <a:pt x="2911" y="1050"/>
                </a:cubicBezTo>
                <a:cubicBezTo>
                  <a:pt x="2953" y="1032"/>
                  <a:pt x="2953" y="1032"/>
                  <a:pt x="2953" y="1032"/>
                </a:cubicBezTo>
                <a:cubicBezTo>
                  <a:pt x="3030" y="1044"/>
                  <a:pt x="3030" y="1044"/>
                  <a:pt x="3030" y="1044"/>
                </a:cubicBezTo>
                <a:cubicBezTo>
                  <a:pt x="3077" y="1044"/>
                  <a:pt x="3077" y="1044"/>
                  <a:pt x="3077" y="1044"/>
                </a:cubicBezTo>
                <a:cubicBezTo>
                  <a:pt x="3059" y="1061"/>
                  <a:pt x="3018" y="1061"/>
                  <a:pt x="3018" y="1061"/>
                </a:cubicBezTo>
                <a:cubicBezTo>
                  <a:pt x="2965" y="1061"/>
                  <a:pt x="2965" y="1061"/>
                  <a:pt x="2965" y="1061"/>
                </a:cubicBezTo>
                <a:cubicBezTo>
                  <a:pt x="2929" y="1079"/>
                  <a:pt x="2929" y="1079"/>
                  <a:pt x="2929" y="1079"/>
                </a:cubicBezTo>
                <a:cubicBezTo>
                  <a:pt x="2935" y="1109"/>
                  <a:pt x="2935" y="1109"/>
                  <a:pt x="2935" y="1109"/>
                </a:cubicBezTo>
                <a:cubicBezTo>
                  <a:pt x="2965" y="1121"/>
                  <a:pt x="2965" y="1121"/>
                  <a:pt x="2965" y="1121"/>
                </a:cubicBezTo>
                <a:cubicBezTo>
                  <a:pt x="3036" y="1121"/>
                  <a:pt x="3036" y="1121"/>
                  <a:pt x="3036" y="1121"/>
                </a:cubicBezTo>
                <a:cubicBezTo>
                  <a:pt x="3107" y="1097"/>
                  <a:pt x="3107" y="1097"/>
                  <a:pt x="3107" y="1097"/>
                </a:cubicBezTo>
                <a:cubicBezTo>
                  <a:pt x="3154" y="1061"/>
                  <a:pt x="3154" y="1061"/>
                  <a:pt x="3154" y="1061"/>
                </a:cubicBezTo>
                <a:cubicBezTo>
                  <a:pt x="3208" y="1055"/>
                  <a:pt x="3208" y="1055"/>
                  <a:pt x="3208" y="1055"/>
                </a:cubicBezTo>
                <a:cubicBezTo>
                  <a:pt x="3273" y="1055"/>
                  <a:pt x="3273" y="1055"/>
                  <a:pt x="3273" y="1055"/>
                </a:cubicBezTo>
                <a:cubicBezTo>
                  <a:pt x="3344" y="1055"/>
                  <a:pt x="3344" y="1055"/>
                  <a:pt x="3344" y="1055"/>
                </a:cubicBezTo>
                <a:cubicBezTo>
                  <a:pt x="3368" y="1026"/>
                  <a:pt x="3368" y="1026"/>
                  <a:pt x="3368" y="1026"/>
                </a:cubicBezTo>
                <a:cubicBezTo>
                  <a:pt x="3385" y="961"/>
                  <a:pt x="3385" y="961"/>
                  <a:pt x="3385" y="961"/>
                </a:cubicBezTo>
                <a:cubicBezTo>
                  <a:pt x="3362" y="943"/>
                  <a:pt x="3362" y="943"/>
                  <a:pt x="3362" y="943"/>
                </a:cubicBezTo>
                <a:cubicBezTo>
                  <a:pt x="3332" y="943"/>
                  <a:pt x="3332" y="943"/>
                  <a:pt x="3332" y="943"/>
                </a:cubicBezTo>
                <a:cubicBezTo>
                  <a:pt x="3326" y="966"/>
                  <a:pt x="3326" y="966"/>
                  <a:pt x="3326" y="966"/>
                </a:cubicBezTo>
                <a:cubicBezTo>
                  <a:pt x="3285" y="955"/>
                  <a:pt x="3285" y="955"/>
                  <a:pt x="3285" y="955"/>
                </a:cubicBezTo>
                <a:cubicBezTo>
                  <a:pt x="3237" y="913"/>
                  <a:pt x="3237" y="913"/>
                  <a:pt x="3237" y="913"/>
                </a:cubicBezTo>
                <a:cubicBezTo>
                  <a:pt x="3237" y="884"/>
                  <a:pt x="3237" y="884"/>
                  <a:pt x="3237" y="884"/>
                </a:cubicBezTo>
                <a:cubicBezTo>
                  <a:pt x="3219" y="854"/>
                  <a:pt x="3219" y="854"/>
                  <a:pt x="3219" y="854"/>
                </a:cubicBezTo>
                <a:cubicBezTo>
                  <a:pt x="3178" y="854"/>
                  <a:pt x="3178" y="854"/>
                  <a:pt x="3178" y="854"/>
                </a:cubicBezTo>
                <a:cubicBezTo>
                  <a:pt x="3160" y="872"/>
                  <a:pt x="3160" y="872"/>
                  <a:pt x="3160" y="872"/>
                </a:cubicBezTo>
                <a:cubicBezTo>
                  <a:pt x="3131" y="877"/>
                  <a:pt x="3131" y="877"/>
                  <a:pt x="3131" y="877"/>
                </a:cubicBezTo>
                <a:cubicBezTo>
                  <a:pt x="3131" y="901"/>
                  <a:pt x="3131" y="901"/>
                  <a:pt x="3131" y="901"/>
                </a:cubicBezTo>
                <a:cubicBezTo>
                  <a:pt x="3166" y="925"/>
                  <a:pt x="3166" y="925"/>
                  <a:pt x="3166" y="925"/>
                </a:cubicBezTo>
                <a:cubicBezTo>
                  <a:pt x="3166" y="949"/>
                  <a:pt x="3160" y="966"/>
                  <a:pt x="3160" y="966"/>
                </a:cubicBezTo>
                <a:cubicBezTo>
                  <a:pt x="3202" y="972"/>
                  <a:pt x="3202" y="972"/>
                  <a:pt x="3202" y="972"/>
                </a:cubicBezTo>
                <a:cubicBezTo>
                  <a:pt x="3202" y="972"/>
                  <a:pt x="3213" y="996"/>
                  <a:pt x="3202" y="996"/>
                </a:cubicBezTo>
                <a:cubicBezTo>
                  <a:pt x="3190" y="1002"/>
                  <a:pt x="3166" y="1002"/>
                  <a:pt x="3166" y="1002"/>
                </a:cubicBezTo>
                <a:cubicBezTo>
                  <a:pt x="3107" y="1002"/>
                  <a:pt x="3107" y="1002"/>
                  <a:pt x="3107" y="1002"/>
                </a:cubicBezTo>
                <a:cubicBezTo>
                  <a:pt x="3071" y="978"/>
                  <a:pt x="3071" y="978"/>
                  <a:pt x="3071" y="978"/>
                </a:cubicBezTo>
                <a:cubicBezTo>
                  <a:pt x="3036" y="931"/>
                  <a:pt x="3036" y="931"/>
                  <a:pt x="3036" y="931"/>
                </a:cubicBezTo>
                <a:cubicBezTo>
                  <a:pt x="2988" y="913"/>
                  <a:pt x="2988" y="913"/>
                  <a:pt x="2988" y="913"/>
                </a:cubicBezTo>
                <a:cubicBezTo>
                  <a:pt x="2953" y="913"/>
                  <a:pt x="2953" y="913"/>
                  <a:pt x="2953" y="913"/>
                </a:cubicBezTo>
                <a:cubicBezTo>
                  <a:pt x="2911" y="895"/>
                  <a:pt x="2911" y="895"/>
                  <a:pt x="2911" y="895"/>
                </a:cubicBezTo>
                <a:lnTo>
                  <a:pt x="2881" y="889"/>
                </a:lnTo>
                <a:close/>
                <a:moveTo>
                  <a:pt x="2899" y="836"/>
                </a:moveTo>
                <a:lnTo>
                  <a:pt x="2899" y="836"/>
                </a:lnTo>
                <a:cubicBezTo>
                  <a:pt x="2905" y="860"/>
                  <a:pt x="2905" y="860"/>
                  <a:pt x="2905" y="860"/>
                </a:cubicBezTo>
                <a:cubicBezTo>
                  <a:pt x="2965" y="866"/>
                  <a:pt x="2965" y="866"/>
                  <a:pt x="2965" y="866"/>
                </a:cubicBezTo>
                <a:cubicBezTo>
                  <a:pt x="2965" y="836"/>
                  <a:pt x="2965" y="836"/>
                  <a:pt x="2965" y="836"/>
                </a:cubicBezTo>
                <a:cubicBezTo>
                  <a:pt x="2965" y="836"/>
                  <a:pt x="2899" y="848"/>
                  <a:pt x="2899" y="836"/>
                </a:cubicBezTo>
                <a:close/>
                <a:moveTo>
                  <a:pt x="2668" y="955"/>
                </a:moveTo>
                <a:lnTo>
                  <a:pt x="2668" y="955"/>
                </a:lnTo>
                <a:cubicBezTo>
                  <a:pt x="2644" y="990"/>
                  <a:pt x="2644" y="990"/>
                  <a:pt x="2644" y="990"/>
                </a:cubicBezTo>
                <a:cubicBezTo>
                  <a:pt x="2698" y="1002"/>
                  <a:pt x="2698" y="1002"/>
                  <a:pt x="2698" y="1002"/>
                </a:cubicBezTo>
                <a:cubicBezTo>
                  <a:pt x="2721" y="943"/>
                  <a:pt x="2721" y="943"/>
                  <a:pt x="2721" y="943"/>
                </a:cubicBezTo>
                <a:lnTo>
                  <a:pt x="2668" y="955"/>
                </a:lnTo>
                <a:close/>
                <a:moveTo>
                  <a:pt x="2763" y="884"/>
                </a:moveTo>
                <a:lnTo>
                  <a:pt x="2763" y="884"/>
                </a:lnTo>
                <a:cubicBezTo>
                  <a:pt x="2810" y="872"/>
                  <a:pt x="2810" y="872"/>
                  <a:pt x="2810" y="872"/>
                </a:cubicBezTo>
                <a:cubicBezTo>
                  <a:pt x="2822" y="812"/>
                  <a:pt x="2822" y="812"/>
                  <a:pt x="2822" y="812"/>
                </a:cubicBezTo>
                <a:cubicBezTo>
                  <a:pt x="2840" y="777"/>
                  <a:pt x="2840" y="777"/>
                  <a:pt x="2840" y="777"/>
                </a:cubicBezTo>
                <a:cubicBezTo>
                  <a:pt x="2781" y="765"/>
                  <a:pt x="2781" y="765"/>
                  <a:pt x="2781" y="765"/>
                </a:cubicBezTo>
                <a:cubicBezTo>
                  <a:pt x="2745" y="795"/>
                  <a:pt x="2745" y="795"/>
                  <a:pt x="2745" y="795"/>
                </a:cubicBezTo>
                <a:cubicBezTo>
                  <a:pt x="2680" y="795"/>
                  <a:pt x="2680" y="795"/>
                  <a:pt x="2680" y="795"/>
                </a:cubicBezTo>
                <a:cubicBezTo>
                  <a:pt x="2638" y="789"/>
                  <a:pt x="2638" y="789"/>
                  <a:pt x="2638" y="789"/>
                </a:cubicBezTo>
                <a:cubicBezTo>
                  <a:pt x="2638" y="789"/>
                  <a:pt x="2609" y="836"/>
                  <a:pt x="2597" y="848"/>
                </a:cubicBezTo>
                <a:cubicBezTo>
                  <a:pt x="2591" y="860"/>
                  <a:pt x="2555" y="889"/>
                  <a:pt x="2555" y="889"/>
                </a:cubicBezTo>
                <a:cubicBezTo>
                  <a:pt x="2502" y="889"/>
                  <a:pt x="2502" y="889"/>
                  <a:pt x="2502" y="889"/>
                </a:cubicBezTo>
                <a:cubicBezTo>
                  <a:pt x="2455" y="913"/>
                  <a:pt x="2455" y="913"/>
                  <a:pt x="2455" y="913"/>
                </a:cubicBezTo>
                <a:cubicBezTo>
                  <a:pt x="2478" y="949"/>
                  <a:pt x="2478" y="949"/>
                  <a:pt x="2478" y="949"/>
                </a:cubicBezTo>
                <a:cubicBezTo>
                  <a:pt x="2532" y="966"/>
                  <a:pt x="2532" y="966"/>
                  <a:pt x="2532" y="966"/>
                </a:cubicBezTo>
                <a:cubicBezTo>
                  <a:pt x="2555" y="937"/>
                  <a:pt x="2555" y="937"/>
                  <a:pt x="2555" y="937"/>
                </a:cubicBezTo>
                <a:cubicBezTo>
                  <a:pt x="2591" y="961"/>
                  <a:pt x="2591" y="961"/>
                  <a:pt x="2591" y="961"/>
                </a:cubicBezTo>
                <a:cubicBezTo>
                  <a:pt x="2621" y="943"/>
                  <a:pt x="2621" y="943"/>
                  <a:pt x="2621" y="943"/>
                </a:cubicBezTo>
                <a:cubicBezTo>
                  <a:pt x="2626" y="919"/>
                  <a:pt x="2626" y="919"/>
                  <a:pt x="2626" y="919"/>
                </a:cubicBezTo>
                <a:cubicBezTo>
                  <a:pt x="2662" y="919"/>
                  <a:pt x="2662" y="919"/>
                  <a:pt x="2662" y="919"/>
                </a:cubicBezTo>
                <a:cubicBezTo>
                  <a:pt x="2674" y="884"/>
                  <a:pt x="2674" y="884"/>
                  <a:pt x="2674" y="884"/>
                </a:cubicBezTo>
                <a:cubicBezTo>
                  <a:pt x="2710" y="860"/>
                  <a:pt x="2710" y="860"/>
                  <a:pt x="2710" y="860"/>
                </a:cubicBezTo>
                <a:cubicBezTo>
                  <a:pt x="2733" y="895"/>
                  <a:pt x="2733" y="895"/>
                  <a:pt x="2733" y="895"/>
                </a:cubicBezTo>
                <a:lnTo>
                  <a:pt x="2763" y="884"/>
                </a:lnTo>
                <a:close/>
                <a:moveTo>
                  <a:pt x="2799" y="1631"/>
                </a:moveTo>
                <a:lnTo>
                  <a:pt x="2799" y="1631"/>
                </a:lnTo>
                <a:cubicBezTo>
                  <a:pt x="2876" y="1636"/>
                  <a:pt x="2876" y="1636"/>
                  <a:pt x="2876" y="1636"/>
                </a:cubicBezTo>
                <a:cubicBezTo>
                  <a:pt x="2935" y="1636"/>
                  <a:pt x="2935" y="1636"/>
                  <a:pt x="2935" y="1636"/>
                </a:cubicBezTo>
                <a:cubicBezTo>
                  <a:pt x="2965" y="1690"/>
                  <a:pt x="2965" y="1690"/>
                  <a:pt x="2965" y="1690"/>
                </a:cubicBezTo>
                <a:cubicBezTo>
                  <a:pt x="3006" y="1714"/>
                  <a:pt x="3006" y="1714"/>
                  <a:pt x="3006" y="1714"/>
                </a:cubicBezTo>
                <a:cubicBezTo>
                  <a:pt x="3083" y="1714"/>
                  <a:pt x="3083" y="1714"/>
                  <a:pt x="3083" y="1714"/>
                </a:cubicBezTo>
                <a:cubicBezTo>
                  <a:pt x="3154" y="1708"/>
                  <a:pt x="3154" y="1708"/>
                  <a:pt x="3154" y="1708"/>
                </a:cubicBezTo>
                <a:cubicBezTo>
                  <a:pt x="3202" y="1684"/>
                  <a:pt x="3202" y="1684"/>
                  <a:pt x="3202" y="1684"/>
                </a:cubicBezTo>
                <a:cubicBezTo>
                  <a:pt x="3255" y="1666"/>
                  <a:pt x="3255" y="1666"/>
                  <a:pt x="3255" y="1666"/>
                </a:cubicBezTo>
                <a:cubicBezTo>
                  <a:pt x="3302" y="1642"/>
                  <a:pt x="3302" y="1642"/>
                  <a:pt x="3302" y="1642"/>
                </a:cubicBezTo>
                <a:cubicBezTo>
                  <a:pt x="3332" y="1625"/>
                  <a:pt x="3332" y="1625"/>
                  <a:pt x="3332" y="1625"/>
                </a:cubicBezTo>
                <a:cubicBezTo>
                  <a:pt x="3356" y="1642"/>
                  <a:pt x="3356" y="1642"/>
                  <a:pt x="3356" y="1642"/>
                </a:cubicBezTo>
                <a:cubicBezTo>
                  <a:pt x="3385" y="1636"/>
                  <a:pt x="3385" y="1636"/>
                  <a:pt x="3385" y="1636"/>
                </a:cubicBezTo>
                <a:cubicBezTo>
                  <a:pt x="3468" y="1678"/>
                  <a:pt x="3468" y="1678"/>
                  <a:pt x="3468" y="1678"/>
                </a:cubicBezTo>
                <a:cubicBezTo>
                  <a:pt x="3522" y="1678"/>
                  <a:pt x="3522" y="1678"/>
                  <a:pt x="3522" y="1678"/>
                </a:cubicBezTo>
                <a:cubicBezTo>
                  <a:pt x="3569" y="1672"/>
                  <a:pt x="3569" y="1672"/>
                  <a:pt x="3569" y="1672"/>
                </a:cubicBezTo>
                <a:cubicBezTo>
                  <a:pt x="3587" y="1636"/>
                  <a:pt x="3587" y="1636"/>
                  <a:pt x="3587" y="1636"/>
                </a:cubicBezTo>
                <a:cubicBezTo>
                  <a:pt x="3551" y="1607"/>
                  <a:pt x="3551" y="1607"/>
                  <a:pt x="3551" y="1607"/>
                </a:cubicBezTo>
                <a:cubicBezTo>
                  <a:pt x="3581" y="1601"/>
                  <a:pt x="3581" y="1601"/>
                  <a:pt x="3581" y="1601"/>
                </a:cubicBezTo>
                <a:cubicBezTo>
                  <a:pt x="3629" y="1595"/>
                  <a:pt x="3629" y="1595"/>
                  <a:pt x="3629" y="1595"/>
                </a:cubicBezTo>
                <a:cubicBezTo>
                  <a:pt x="3640" y="1571"/>
                  <a:pt x="3640" y="1571"/>
                  <a:pt x="3640" y="1571"/>
                </a:cubicBezTo>
                <a:cubicBezTo>
                  <a:pt x="3593" y="1542"/>
                  <a:pt x="3593" y="1542"/>
                  <a:pt x="3593" y="1542"/>
                </a:cubicBezTo>
                <a:cubicBezTo>
                  <a:pt x="3498" y="1506"/>
                  <a:pt x="3498" y="1506"/>
                  <a:pt x="3498" y="1506"/>
                </a:cubicBezTo>
                <a:cubicBezTo>
                  <a:pt x="3451" y="1459"/>
                  <a:pt x="3451" y="1459"/>
                  <a:pt x="3451" y="1459"/>
                </a:cubicBezTo>
                <a:cubicBezTo>
                  <a:pt x="3462" y="1411"/>
                  <a:pt x="3462" y="1411"/>
                  <a:pt x="3462" y="1411"/>
                </a:cubicBezTo>
                <a:cubicBezTo>
                  <a:pt x="3415" y="1382"/>
                  <a:pt x="3415" y="1382"/>
                  <a:pt x="3415" y="1382"/>
                </a:cubicBezTo>
                <a:cubicBezTo>
                  <a:pt x="3409" y="1316"/>
                  <a:pt x="3409" y="1316"/>
                  <a:pt x="3409" y="1316"/>
                </a:cubicBezTo>
                <a:cubicBezTo>
                  <a:pt x="3374" y="1269"/>
                  <a:pt x="3374" y="1269"/>
                  <a:pt x="3374" y="1269"/>
                </a:cubicBezTo>
                <a:cubicBezTo>
                  <a:pt x="3314" y="1245"/>
                  <a:pt x="3314" y="1245"/>
                  <a:pt x="3314" y="1245"/>
                </a:cubicBezTo>
                <a:cubicBezTo>
                  <a:pt x="3261" y="1245"/>
                  <a:pt x="3261" y="1245"/>
                  <a:pt x="3261" y="1245"/>
                </a:cubicBezTo>
                <a:cubicBezTo>
                  <a:pt x="3261" y="1293"/>
                  <a:pt x="3261" y="1293"/>
                  <a:pt x="3261" y="1293"/>
                </a:cubicBezTo>
                <a:cubicBezTo>
                  <a:pt x="3267" y="1328"/>
                  <a:pt x="3267" y="1328"/>
                  <a:pt x="3267" y="1328"/>
                </a:cubicBezTo>
                <a:cubicBezTo>
                  <a:pt x="3297" y="1376"/>
                  <a:pt x="3297" y="1376"/>
                  <a:pt x="3297" y="1376"/>
                </a:cubicBezTo>
                <a:cubicBezTo>
                  <a:pt x="3279" y="1393"/>
                  <a:pt x="3279" y="1393"/>
                  <a:pt x="3279" y="1393"/>
                </a:cubicBezTo>
                <a:cubicBezTo>
                  <a:pt x="3255" y="1393"/>
                  <a:pt x="3255" y="1393"/>
                  <a:pt x="3255" y="1393"/>
                </a:cubicBezTo>
                <a:cubicBezTo>
                  <a:pt x="3231" y="1370"/>
                  <a:pt x="3231" y="1370"/>
                  <a:pt x="3231" y="1370"/>
                </a:cubicBezTo>
                <a:cubicBezTo>
                  <a:pt x="3225" y="1340"/>
                  <a:pt x="3225" y="1340"/>
                  <a:pt x="3225" y="1340"/>
                </a:cubicBezTo>
                <a:cubicBezTo>
                  <a:pt x="3213" y="1310"/>
                  <a:pt x="3213" y="1310"/>
                  <a:pt x="3213" y="1310"/>
                </a:cubicBezTo>
                <a:cubicBezTo>
                  <a:pt x="3172" y="1263"/>
                  <a:pt x="3172" y="1263"/>
                  <a:pt x="3172" y="1263"/>
                </a:cubicBezTo>
                <a:cubicBezTo>
                  <a:pt x="3125" y="1263"/>
                  <a:pt x="3125" y="1263"/>
                  <a:pt x="3125" y="1263"/>
                </a:cubicBezTo>
                <a:cubicBezTo>
                  <a:pt x="3136" y="1293"/>
                  <a:pt x="3136" y="1293"/>
                  <a:pt x="3136" y="1293"/>
                </a:cubicBezTo>
                <a:cubicBezTo>
                  <a:pt x="3154" y="1316"/>
                  <a:pt x="3154" y="1316"/>
                  <a:pt x="3154" y="1316"/>
                </a:cubicBezTo>
                <a:cubicBezTo>
                  <a:pt x="3107" y="1316"/>
                  <a:pt x="3107" y="1316"/>
                  <a:pt x="3107" y="1316"/>
                </a:cubicBezTo>
                <a:cubicBezTo>
                  <a:pt x="3107" y="1340"/>
                  <a:pt x="3107" y="1340"/>
                  <a:pt x="3107" y="1340"/>
                </a:cubicBezTo>
                <a:cubicBezTo>
                  <a:pt x="3065" y="1346"/>
                  <a:pt x="3065" y="1346"/>
                  <a:pt x="3065" y="1346"/>
                </a:cubicBezTo>
                <a:cubicBezTo>
                  <a:pt x="3071" y="1322"/>
                  <a:pt x="3071" y="1322"/>
                  <a:pt x="3071" y="1322"/>
                </a:cubicBezTo>
                <a:cubicBezTo>
                  <a:pt x="3083" y="1287"/>
                  <a:pt x="3083" y="1287"/>
                  <a:pt x="3083" y="1287"/>
                </a:cubicBezTo>
                <a:cubicBezTo>
                  <a:pt x="3047" y="1287"/>
                  <a:pt x="3047" y="1287"/>
                  <a:pt x="3047" y="1287"/>
                </a:cubicBezTo>
                <a:cubicBezTo>
                  <a:pt x="3006" y="1269"/>
                  <a:pt x="3006" y="1269"/>
                  <a:pt x="3006" y="1269"/>
                </a:cubicBezTo>
                <a:cubicBezTo>
                  <a:pt x="2965" y="1275"/>
                  <a:pt x="2965" y="1275"/>
                  <a:pt x="2965" y="1275"/>
                </a:cubicBezTo>
                <a:cubicBezTo>
                  <a:pt x="2958" y="1304"/>
                  <a:pt x="2958" y="1304"/>
                  <a:pt x="2958" y="1304"/>
                </a:cubicBezTo>
                <a:cubicBezTo>
                  <a:pt x="2923" y="1299"/>
                  <a:pt x="2923" y="1299"/>
                  <a:pt x="2923" y="1299"/>
                </a:cubicBezTo>
                <a:cubicBezTo>
                  <a:pt x="2935" y="1281"/>
                  <a:pt x="2935" y="1281"/>
                  <a:pt x="2935" y="1281"/>
                </a:cubicBezTo>
                <a:cubicBezTo>
                  <a:pt x="2923" y="1239"/>
                  <a:pt x="2923" y="1239"/>
                  <a:pt x="2923" y="1239"/>
                </a:cubicBezTo>
                <a:cubicBezTo>
                  <a:pt x="2899" y="1233"/>
                  <a:pt x="2899" y="1233"/>
                  <a:pt x="2899" y="1233"/>
                </a:cubicBezTo>
                <a:cubicBezTo>
                  <a:pt x="2852" y="1233"/>
                  <a:pt x="2852" y="1233"/>
                  <a:pt x="2852" y="1233"/>
                </a:cubicBezTo>
                <a:cubicBezTo>
                  <a:pt x="2816" y="1263"/>
                  <a:pt x="2816" y="1263"/>
                  <a:pt x="2816" y="1263"/>
                </a:cubicBezTo>
                <a:cubicBezTo>
                  <a:pt x="2781" y="1275"/>
                  <a:pt x="2781" y="1275"/>
                  <a:pt x="2781" y="1275"/>
                </a:cubicBezTo>
                <a:cubicBezTo>
                  <a:pt x="2733" y="1287"/>
                  <a:pt x="2733" y="1287"/>
                  <a:pt x="2733" y="1287"/>
                </a:cubicBezTo>
                <a:cubicBezTo>
                  <a:pt x="2698" y="1310"/>
                  <a:pt x="2698" y="1310"/>
                  <a:pt x="2698" y="1310"/>
                </a:cubicBezTo>
                <a:cubicBezTo>
                  <a:pt x="2704" y="1352"/>
                  <a:pt x="2704" y="1352"/>
                  <a:pt x="2704" y="1352"/>
                </a:cubicBezTo>
                <a:cubicBezTo>
                  <a:pt x="2656" y="1382"/>
                  <a:pt x="2656" y="1382"/>
                  <a:pt x="2656" y="1382"/>
                </a:cubicBezTo>
                <a:cubicBezTo>
                  <a:pt x="2656" y="1405"/>
                  <a:pt x="2656" y="1405"/>
                  <a:pt x="2656" y="1405"/>
                </a:cubicBezTo>
                <a:cubicBezTo>
                  <a:pt x="2692" y="1405"/>
                  <a:pt x="2692" y="1405"/>
                  <a:pt x="2692" y="1405"/>
                </a:cubicBezTo>
                <a:cubicBezTo>
                  <a:pt x="2715" y="1423"/>
                  <a:pt x="2715" y="1423"/>
                  <a:pt x="2715" y="1423"/>
                </a:cubicBezTo>
                <a:cubicBezTo>
                  <a:pt x="2757" y="1411"/>
                  <a:pt x="2757" y="1411"/>
                  <a:pt x="2757" y="1411"/>
                </a:cubicBezTo>
                <a:cubicBezTo>
                  <a:pt x="2810" y="1405"/>
                  <a:pt x="2810" y="1405"/>
                  <a:pt x="2810" y="1405"/>
                </a:cubicBezTo>
                <a:cubicBezTo>
                  <a:pt x="2846" y="1429"/>
                  <a:pt x="2846" y="1429"/>
                  <a:pt x="2846" y="1429"/>
                </a:cubicBezTo>
                <a:cubicBezTo>
                  <a:pt x="2792" y="1447"/>
                  <a:pt x="2792" y="1447"/>
                  <a:pt x="2792" y="1447"/>
                </a:cubicBezTo>
                <a:cubicBezTo>
                  <a:pt x="2745" y="1459"/>
                  <a:pt x="2745" y="1459"/>
                  <a:pt x="2745" y="1459"/>
                </a:cubicBezTo>
                <a:cubicBezTo>
                  <a:pt x="2721" y="1482"/>
                  <a:pt x="2721" y="1482"/>
                  <a:pt x="2721" y="1482"/>
                </a:cubicBezTo>
                <a:cubicBezTo>
                  <a:pt x="2787" y="1506"/>
                  <a:pt x="2787" y="1506"/>
                  <a:pt x="2787" y="1506"/>
                </a:cubicBezTo>
                <a:cubicBezTo>
                  <a:pt x="2846" y="1506"/>
                  <a:pt x="2846" y="1506"/>
                  <a:pt x="2846" y="1506"/>
                </a:cubicBezTo>
                <a:cubicBezTo>
                  <a:pt x="2917" y="1500"/>
                  <a:pt x="2917" y="1500"/>
                  <a:pt x="2917" y="1500"/>
                </a:cubicBezTo>
                <a:cubicBezTo>
                  <a:pt x="2976" y="1500"/>
                  <a:pt x="2976" y="1500"/>
                  <a:pt x="2976" y="1500"/>
                </a:cubicBezTo>
                <a:cubicBezTo>
                  <a:pt x="2976" y="1500"/>
                  <a:pt x="3012" y="1518"/>
                  <a:pt x="3024" y="1518"/>
                </a:cubicBezTo>
                <a:cubicBezTo>
                  <a:pt x="3036" y="1524"/>
                  <a:pt x="3018" y="1548"/>
                  <a:pt x="3018" y="1548"/>
                </a:cubicBezTo>
                <a:cubicBezTo>
                  <a:pt x="2917" y="1548"/>
                  <a:pt x="2917" y="1548"/>
                  <a:pt x="2917" y="1548"/>
                </a:cubicBezTo>
                <a:cubicBezTo>
                  <a:pt x="2828" y="1548"/>
                  <a:pt x="2828" y="1548"/>
                  <a:pt x="2828" y="1548"/>
                </a:cubicBezTo>
                <a:cubicBezTo>
                  <a:pt x="2763" y="1571"/>
                  <a:pt x="2763" y="1571"/>
                  <a:pt x="2763" y="1571"/>
                </a:cubicBezTo>
                <a:lnTo>
                  <a:pt x="2799" y="1631"/>
                </a:lnTo>
                <a:close/>
                <a:moveTo>
                  <a:pt x="3279" y="1743"/>
                </a:moveTo>
                <a:lnTo>
                  <a:pt x="3279" y="1743"/>
                </a:lnTo>
                <a:cubicBezTo>
                  <a:pt x="3326" y="1720"/>
                  <a:pt x="3326" y="1720"/>
                  <a:pt x="3326" y="1720"/>
                </a:cubicBezTo>
                <a:cubicBezTo>
                  <a:pt x="3368" y="1714"/>
                  <a:pt x="3368" y="1714"/>
                  <a:pt x="3368" y="1714"/>
                </a:cubicBezTo>
                <a:cubicBezTo>
                  <a:pt x="3374" y="1672"/>
                  <a:pt x="3374" y="1672"/>
                  <a:pt x="3374" y="1672"/>
                </a:cubicBezTo>
                <a:cubicBezTo>
                  <a:pt x="3297" y="1696"/>
                  <a:pt x="3297" y="1696"/>
                  <a:pt x="3297" y="1696"/>
                </a:cubicBezTo>
                <a:cubicBezTo>
                  <a:pt x="3219" y="1731"/>
                  <a:pt x="3219" y="1731"/>
                  <a:pt x="3219" y="1731"/>
                </a:cubicBezTo>
                <a:lnTo>
                  <a:pt x="3279" y="1743"/>
                </a:lnTo>
                <a:close/>
                <a:moveTo>
                  <a:pt x="2484" y="1435"/>
                </a:moveTo>
                <a:lnTo>
                  <a:pt x="2484" y="1435"/>
                </a:lnTo>
                <a:cubicBezTo>
                  <a:pt x="2544" y="1435"/>
                  <a:pt x="2544" y="1435"/>
                  <a:pt x="2544" y="1435"/>
                </a:cubicBezTo>
                <a:cubicBezTo>
                  <a:pt x="2579" y="1405"/>
                  <a:pt x="2579" y="1405"/>
                  <a:pt x="2579" y="1405"/>
                </a:cubicBezTo>
                <a:cubicBezTo>
                  <a:pt x="2591" y="1352"/>
                  <a:pt x="2591" y="1352"/>
                  <a:pt x="2591" y="1352"/>
                </a:cubicBezTo>
                <a:cubicBezTo>
                  <a:pt x="2591" y="1352"/>
                  <a:pt x="2644" y="1328"/>
                  <a:pt x="2644" y="1316"/>
                </a:cubicBezTo>
                <a:cubicBezTo>
                  <a:pt x="2650" y="1304"/>
                  <a:pt x="2686" y="1281"/>
                  <a:pt x="2686" y="1281"/>
                </a:cubicBezTo>
                <a:cubicBezTo>
                  <a:pt x="2787" y="1239"/>
                  <a:pt x="2787" y="1239"/>
                  <a:pt x="2787" y="1239"/>
                </a:cubicBezTo>
                <a:cubicBezTo>
                  <a:pt x="2852" y="1221"/>
                  <a:pt x="2852" y="1221"/>
                  <a:pt x="2852" y="1221"/>
                </a:cubicBezTo>
                <a:cubicBezTo>
                  <a:pt x="2846" y="1186"/>
                  <a:pt x="2846" y="1186"/>
                  <a:pt x="2846" y="1186"/>
                </a:cubicBezTo>
                <a:cubicBezTo>
                  <a:pt x="2763" y="1138"/>
                  <a:pt x="2763" y="1138"/>
                  <a:pt x="2763" y="1138"/>
                </a:cubicBezTo>
                <a:cubicBezTo>
                  <a:pt x="2721" y="1132"/>
                  <a:pt x="2721" y="1132"/>
                  <a:pt x="2721" y="1132"/>
                </a:cubicBezTo>
                <a:cubicBezTo>
                  <a:pt x="2662" y="1156"/>
                  <a:pt x="2662" y="1156"/>
                  <a:pt x="2662" y="1156"/>
                </a:cubicBezTo>
                <a:cubicBezTo>
                  <a:pt x="2603" y="1132"/>
                  <a:pt x="2603" y="1132"/>
                  <a:pt x="2603" y="1132"/>
                </a:cubicBezTo>
                <a:cubicBezTo>
                  <a:pt x="2538" y="1109"/>
                  <a:pt x="2538" y="1109"/>
                  <a:pt x="2538" y="1109"/>
                </a:cubicBezTo>
                <a:cubicBezTo>
                  <a:pt x="2460" y="1109"/>
                  <a:pt x="2460" y="1109"/>
                  <a:pt x="2460" y="1109"/>
                </a:cubicBezTo>
                <a:cubicBezTo>
                  <a:pt x="2360" y="1115"/>
                  <a:pt x="2360" y="1115"/>
                  <a:pt x="2360" y="1115"/>
                </a:cubicBezTo>
                <a:cubicBezTo>
                  <a:pt x="2360" y="1144"/>
                  <a:pt x="2360" y="1144"/>
                  <a:pt x="2360" y="1144"/>
                </a:cubicBezTo>
                <a:cubicBezTo>
                  <a:pt x="2378" y="1192"/>
                  <a:pt x="2378" y="1192"/>
                  <a:pt x="2378" y="1192"/>
                </a:cubicBezTo>
                <a:cubicBezTo>
                  <a:pt x="2360" y="1269"/>
                  <a:pt x="2360" y="1269"/>
                  <a:pt x="2360" y="1269"/>
                </a:cubicBezTo>
                <a:cubicBezTo>
                  <a:pt x="2277" y="1370"/>
                  <a:pt x="2277" y="1370"/>
                  <a:pt x="2277" y="1370"/>
                </a:cubicBezTo>
                <a:cubicBezTo>
                  <a:pt x="2378" y="1399"/>
                  <a:pt x="2378" y="1399"/>
                  <a:pt x="2378" y="1399"/>
                </a:cubicBezTo>
                <a:cubicBezTo>
                  <a:pt x="2431" y="1476"/>
                  <a:pt x="2431" y="1476"/>
                  <a:pt x="2431" y="1476"/>
                </a:cubicBezTo>
                <a:lnTo>
                  <a:pt x="2484" y="1435"/>
                </a:lnTo>
                <a:close/>
                <a:moveTo>
                  <a:pt x="107" y="2466"/>
                </a:moveTo>
                <a:lnTo>
                  <a:pt x="107" y="2466"/>
                </a:lnTo>
                <a:cubicBezTo>
                  <a:pt x="89" y="2425"/>
                  <a:pt x="89" y="2425"/>
                  <a:pt x="89" y="2425"/>
                </a:cubicBezTo>
                <a:cubicBezTo>
                  <a:pt x="41" y="2425"/>
                  <a:pt x="41" y="2425"/>
                  <a:pt x="41" y="2425"/>
                </a:cubicBezTo>
                <a:cubicBezTo>
                  <a:pt x="24" y="2443"/>
                  <a:pt x="24" y="2443"/>
                  <a:pt x="24" y="2443"/>
                </a:cubicBezTo>
                <a:cubicBezTo>
                  <a:pt x="30" y="2478"/>
                  <a:pt x="30" y="2478"/>
                  <a:pt x="30" y="2478"/>
                </a:cubicBezTo>
                <a:cubicBezTo>
                  <a:pt x="83" y="2478"/>
                  <a:pt x="83" y="2478"/>
                  <a:pt x="83" y="2478"/>
                </a:cubicBezTo>
                <a:lnTo>
                  <a:pt x="107" y="2466"/>
                </a:lnTo>
                <a:close/>
                <a:moveTo>
                  <a:pt x="1061" y="2407"/>
                </a:moveTo>
                <a:lnTo>
                  <a:pt x="1061" y="2407"/>
                </a:lnTo>
                <a:cubicBezTo>
                  <a:pt x="1061" y="2407"/>
                  <a:pt x="1049" y="2395"/>
                  <a:pt x="1049" y="2384"/>
                </a:cubicBezTo>
                <a:cubicBezTo>
                  <a:pt x="1049" y="2372"/>
                  <a:pt x="1079" y="2372"/>
                  <a:pt x="1079" y="2372"/>
                </a:cubicBezTo>
                <a:cubicBezTo>
                  <a:pt x="1150" y="2378"/>
                  <a:pt x="1150" y="2378"/>
                  <a:pt x="1150" y="2378"/>
                </a:cubicBezTo>
                <a:cubicBezTo>
                  <a:pt x="1210" y="2419"/>
                  <a:pt x="1210" y="2419"/>
                  <a:pt x="1210" y="2419"/>
                </a:cubicBezTo>
                <a:cubicBezTo>
                  <a:pt x="1275" y="2455"/>
                  <a:pt x="1275" y="2455"/>
                  <a:pt x="1275" y="2455"/>
                </a:cubicBezTo>
                <a:cubicBezTo>
                  <a:pt x="1346" y="2473"/>
                  <a:pt x="1346" y="2473"/>
                  <a:pt x="1346" y="2473"/>
                </a:cubicBezTo>
                <a:cubicBezTo>
                  <a:pt x="1405" y="2455"/>
                  <a:pt x="1405" y="2455"/>
                  <a:pt x="1405" y="2455"/>
                </a:cubicBezTo>
                <a:cubicBezTo>
                  <a:pt x="1453" y="2478"/>
                  <a:pt x="1453" y="2478"/>
                  <a:pt x="1453" y="2478"/>
                </a:cubicBezTo>
                <a:cubicBezTo>
                  <a:pt x="1494" y="2478"/>
                  <a:pt x="1494" y="2478"/>
                  <a:pt x="1494" y="2478"/>
                </a:cubicBezTo>
                <a:cubicBezTo>
                  <a:pt x="1542" y="2514"/>
                  <a:pt x="1542" y="2514"/>
                  <a:pt x="1542" y="2514"/>
                </a:cubicBezTo>
                <a:cubicBezTo>
                  <a:pt x="1613" y="2550"/>
                  <a:pt x="1613" y="2550"/>
                  <a:pt x="1613" y="2550"/>
                </a:cubicBezTo>
                <a:cubicBezTo>
                  <a:pt x="1648" y="2585"/>
                  <a:pt x="1648" y="2585"/>
                  <a:pt x="1648" y="2585"/>
                </a:cubicBezTo>
                <a:cubicBezTo>
                  <a:pt x="1648" y="2585"/>
                  <a:pt x="1696" y="2603"/>
                  <a:pt x="1708" y="2603"/>
                </a:cubicBezTo>
                <a:cubicBezTo>
                  <a:pt x="1719" y="2603"/>
                  <a:pt x="1731" y="2591"/>
                  <a:pt x="1731" y="2591"/>
                </a:cubicBezTo>
                <a:cubicBezTo>
                  <a:pt x="1779" y="2615"/>
                  <a:pt x="1779" y="2615"/>
                  <a:pt x="1779" y="2615"/>
                </a:cubicBezTo>
                <a:cubicBezTo>
                  <a:pt x="1802" y="2656"/>
                  <a:pt x="1802" y="2656"/>
                  <a:pt x="1802" y="2656"/>
                </a:cubicBezTo>
                <a:cubicBezTo>
                  <a:pt x="1874" y="2674"/>
                  <a:pt x="1874" y="2674"/>
                  <a:pt x="1874" y="2674"/>
                </a:cubicBezTo>
                <a:cubicBezTo>
                  <a:pt x="1862" y="2710"/>
                  <a:pt x="1862" y="2710"/>
                  <a:pt x="1862" y="2710"/>
                </a:cubicBezTo>
                <a:cubicBezTo>
                  <a:pt x="1921" y="2733"/>
                  <a:pt x="1921" y="2733"/>
                  <a:pt x="1921" y="2733"/>
                </a:cubicBezTo>
                <a:cubicBezTo>
                  <a:pt x="1909" y="2769"/>
                  <a:pt x="1909" y="2769"/>
                  <a:pt x="1909" y="2769"/>
                </a:cubicBezTo>
                <a:cubicBezTo>
                  <a:pt x="1951" y="2787"/>
                  <a:pt x="1951" y="2787"/>
                  <a:pt x="1951" y="2787"/>
                </a:cubicBezTo>
                <a:cubicBezTo>
                  <a:pt x="1992" y="2793"/>
                  <a:pt x="1992" y="2793"/>
                  <a:pt x="1992" y="2793"/>
                </a:cubicBezTo>
                <a:cubicBezTo>
                  <a:pt x="1992" y="2828"/>
                  <a:pt x="1992" y="2828"/>
                  <a:pt x="1992" y="2828"/>
                </a:cubicBezTo>
                <a:cubicBezTo>
                  <a:pt x="2028" y="2876"/>
                  <a:pt x="2028" y="2876"/>
                  <a:pt x="2028" y="2876"/>
                </a:cubicBezTo>
                <a:cubicBezTo>
                  <a:pt x="2034" y="2923"/>
                  <a:pt x="2034" y="2923"/>
                  <a:pt x="2034" y="2923"/>
                </a:cubicBezTo>
                <a:cubicBezTo>
                  <a:pt x="2051" y="2965"/>
                  <a:pt x="2051" y="2965"/>
                  <a:pt x="2051" y="2965"/>
                </a:cubicBezTo>
                <a:cubicBezTo>
                  <a:pt x="2105" y="2971"/>
                  <a:pt x="2105" y="2971"/>
                  <a:pt x="2105" y="2971"/>
                </a:cubicBezTo>
                <a:cubicBezTo>
                  <a:pt x="2117" y="3030"/>
                  <a:pt x="2117" y="3030"/>
                  <a:pt x="2117" y="3030"/>
                </a:cubicBezTo>
                <a:cubicBezTo>
                  <a:pt x="2170" y="3077"/>
                  <a:pt x="2170" y="3077"/>
                  <a:pt x="2170" y="3077"/>
                </a:cubicBezTo>
                <a:cubicBezTo>
                  <a:pt x="2182" y="3113"/>
                  <a:pt x="2182" y="3113"/>
                  <a:pt x="2182" y="3113"/>
                </a:cubicBezTo>
                <a:cubicBezTo>
                  <a:pt x="2241" y="3142"/>
                  <a:pt x="2241" y="3142"/>
                  <a:pt x="2241" y="3142"/>
                </a:cubicBezTo>
                <a:cubicBezTo>
                  <a:pt x="2294" y="3166"/>
                  <a:pt x="2294" y="3166"/>
                  <a:pt x="2294" y="3166"/>
                </a:cubicBezTo>
                <a:cubicBezTo>
                  <a:pt x="2336" y="3178"/>
                  <a:pt x="2336" y="3178"/>
                  <a:pt x="2336" y="3178"/>
                </a:cubicBezTo>
                <a:cubicBezTo>
                  <a:pt x="2348" y="3208"/>
                  <a:pt x="2348" y="3208"/>
                  <a:pt x="2348" y="3208"/>
                </a:cubicBezTo>
                <a:cubicBezTo>
                  <a:pt x="2407" y="3243"/>
                  <a:pt x="2407" y="3243"/>
                  <a:pt x="2407" y="3243"/>
                </a:cubicBezTo>
                <a:cubicBezTo>
                  <a:pt x="2449" y="3273"/>
                  <a:pt x="2449" y="3273"/>
                  <a:pt x="2449" y="3273"/>
                </a:cubicBezTo>
                <a:cubicBezTo>
                  <a:pt x="2472" y="3344"/>
                  <a:pt x="2472" y="3344"/>
                  <a:pt x="2472" y="3344"/>
                </a:cubicBezTo>
                <a:cubicBezTo>
                  <a:pt x="2472" y="3397"/>
                  <a:pt x="2472" y="3397"/>
                  <a:pt x="2472" y="3397"/>
                </a:cubicBezTo>
                <a:cubicBezTo>
                  <a:pt x="2437" y="3362"/>
                  <a:pt x="2437" y="3362"/>
                  <a:pt x="2437" y="3362"/>
                </a:cubicBezTo>
                <a:cubicBezTo>
                  <a:pt x="2401" y="3320"/>
                  <a:pt x="2401" y="3320"/>
                  <a:pt x="2401" y="3320"/>
                </a:cubicBezTo>
                <a:cubicBezTo>
                  <a:pt x="2395" y="3291"/>
                  <a:pt x="2395" y="3291"/>
                  <a:pt x="2395" y="3291"/>
                </a:cubicBezTo>
                <a:cubicBezTo>
                  <a:pt x="2348" y="3261"/>
                  <a:pt x="2348" y="3261"/>
                  <a:pt x="2348" y="3261"/>
                </a:cubicBezTo>
                <a:cubicBezTo>
                  <a:pt x="2318" y="3249"/>
                  <a:pt x="2318" y="3249"/>
                  <a:pt x="2318" y="3249"/>
                </a:cubicBezTo>
                <a:cubicBezTo>
                  <a:pt x="2312" y="3202"/>
                  <a:pt x="2312" y="3202"/>
                  <a:pt x="2312" y="3202"/>
                </a:cubicBezTo>
                <a:cubicBezTo>
                  <a:pt x="2271" y="3202"/>
                  <a:pt x="2271" y="3202"/>
                  <a:pt x="2271" y="3202"/>
                </a:cubicBezTo>
                <a:cubicBezTo>
                  <a:pt x="2241" y="3184"/>
                  <a:pt x="2241" y="3184"/>
                  <a:pt x="2241" y="3184"/>
                </a:cubicBezTo>
                <a:cubicBezTo>
                  <a:pt x="2212" y="3172"/>
                  <a:pt x="2212" y="3172"/>
                  <a:pt x="2212" y="3172"/>
                </a:cubicBezTo>
                <a:cubicBezTo>
                  <a:pt x="2182" y="3160"/>
                  <a:pt x="2182" y="3160"/>
                  <a:pt x="2182" y="3160"/>
                </a:cubicBezTo>
                <a:cubicBezTo>
                  <a:pt x="2152" y="3166"/>
                  <a:pt x="2152" y="3166"/>
                  <a:pt x="2152" y="3166"/>
                </a:cubicBezTo>
                <a:cubicBezTo>
                  <a:pt x="2182" y="3202"/>
                  <a:pt x="2182" y="3202"/>
                  <a:pt x="2182" y="3202"/>
                </a:cubicBezTo>
                <a:cubicBezTo>
                  <a:pt x="2217" y="3225"/>
                  <a:pt x="2217" y="3225"/>
                  <a:pt x="2217" y="3225"/>
                </a:cubicBezTo>
                <a:cubicBezTo>
                  <a:pt x="2253" y="3261"/>
                  <a:pt x="2253" y="3261"/>
                  <a:pt x="2253" y="3261"/>
                </a:cubicBezTo>
                <a:cubicBezTo>
                  <a:pt x="2330" y="3309"/>
                  <a:pt x="2330" y="3309"/>
                  <a:pt x="2330" y="3309"/>
                </a:cubicBezTo>
                <a:cubicBezTo>
                  <a:pt x="2354" y="3362"/>
                  <a:pt x="2354" y="3362"/>
                  <a:pt x="2354" y="3362"/>
                </a:cubicBezTo>
                <a:cubicBezTo>
                  <a:pt x="2383" y="3433"/>
                  <a:pt x="2383" y="3433"/>
                  <a:pt x="2383" y="3433"/>
                </a:cubicBezTo>
                <a:cubicBezTo>
                  <a:pt x="2383" y="3486"/>
                  <a:pt x="2383" y="3486"/>
                  <a:pt x="2383" y="3486"/>
                </a:cubicBezTo>
                <a:cubicBezTo>
                  <a:pt x="2378" y="3563"/>
                  <a:pt x="2378" y="3563"/>
                  <a:pt x="2378" y="3563"/>
                </a:cubicBezTo>
                <a:cubicBezTo>
                  <a:pt x="2378" y="3646"/>
                  <a:pt x="2378" y="3646"/>
                  <a:pt x="2378" y="3646"/>
                </a:cubicBezTo>
                <a:cubicBezTo>
                  <a:pt x="2348" y="3664"/>
                  <a:pt x="2348" y="3664"/>
                  <a:pt x="2348" y="3664"/>
                </a:cubicBezTo>
                <a:cubicBezTo>
                  <a:pt x="2348" y="3718"/>
                  <a:pt x="2348" y="3718"/>
                  <a:pt x="2348" y="3718"/>
                </a:cubicBezTo>
                <a:cubicBezTo>
                  <a:pt x="2383" y="3777"/>
                  <a:pt x="2383" y="3777"/>
                  <a:pt x="2383" y="3777"/>
                </a:cubicBezTo>
                <a:cubicBezTo>
                  <a:pt x="2372" y="3830"/>
                  <a:pt x="2372" y="3830"/>
                  <a:pt x="2372" y="3830"/>
                </a:cubicBezTo>
                <a:cubicBezTo>
                  <a:pt x="2378" y="3872"/>
                  <a:pt x="2378" y="3872"/>
                  <a:pt x="2378" y="3872"/>
                </a:cubicBezTo>
                <a:cubicBezTo>
                  <a:pt x="2401" y="3907"/>
                  <a:pt x="2401" y="3907"/>
                  <a:pt x="2401" y="3907"/>
                </a:cubicBezTo>
                <a:cubicBezTo>
                  <a:pt x="2401" y="3961"/>
                  <a:pt x="2401" y="3961"/>
                  <a:pt x="2401" y="3961"/>
                </a:cubicBezTo>
                <a:cubicBezTo>
                  <a:pt x="2431" y="4008"/>
                  <a:pt x="2431" y="4008"/>
                  <a:pt x="2431" y="4008"/>
                </a:cubicBezTo>
                <a:cubicBezTo>
                  <a:pt x="2472" y="4044"/>
                  <a:pt x="2472" y="4044"/>
                  <a:pt x="2472" y="4044"/>
                </a:cubicBezTo>
                <a:cubicBezTo>
                  <a:pt x="2496" y="4121"/>
                  <a:pt x="2496" y="4121"/>
                  <a:pt x="2496" y="4121"/>
                </a:cubicBezTo>
                <a:cubicBezTo>
                  <a:pt x="2538" y="4156"/>
                  <a:pt x="2538" y="4156"/>
                  <a:pt x="2538" y="4156"/>
                </a:cubicBezTo>
                <a:cubicBezTo>
                  <a:pt x="2544" y="4192"/>
                  <a:pt x="2544" y="4192"/>
                  <a:pt x="2544" y="4192"/>
                </a:cubicBezTo>
                <a:cubicBezTo>
                  <a:pt x="2579" y="4239"/>
                  <a:pt x="2579" y="4239"/>
                  <a:pt x="2579" y="4239"/>
                </a:cubicBezTo>
                <a:cubicBezTo>
                  <a:pt x="2633" y="4239"/>
                  <a:pt x="2633" y="4239"/>
                  <a:pt x="2633" y="4239"/>
                </a:cubicBezTo>
                <a:cubicBezTo>
                  <a:pt x="2668" y="4269"/>
                  <a:pt x="2668" y="4269"/>
                  <a:pt x="2668" y="4269"/>
                </a:cubicBezTo>
                <a:cubicBezTo>
                  <a:pt x="2721" y="4299"/>
                  <a:pt x="2721" y="4299"/>
                  <a:pt x="2721" y="4299"/>
                </a:cubicBezTo>
                <a:cubicBezTo>
                  <a:pt x="2763" y="4340"/>
                  <a:pt x="2763" y="4340"/>
                  <a:pt x="2763" y="4340"/>
                </a:cubicBezTo>
                <a:cubicBezTo>
                  <a:pt x="2775" y="4387"/>
                  <a:pt x="2775" y="4387"/>
                  <a:pt x="2775" y="4387"/>
                </a:cubicBezTo>
                <a:cubicBezTo>
                  <a:pt x="2799" y="4435"/>
                  <a:pt x="2799" y="4435"/>
                  <a:pt x="2799" y="4435"/>
                </a:cubicBezTo>
                <a:cubicBezTo>
                  <a:pt x="2822" y="4512"/>
                  <a:pt x="2822" y="4512"/>
                  <a:pt x="2822" y="4512"/>
                </a:cubicBezTo>
                <a:cubicBezTo>
                  <a:pt x="2858" y="4548"/>
                  <a:pt x="2858" y="4548"/>
                  <a:pt x="2858" y="4548"/>
                </a:cubicBezTo>
                <a:cubicBezTo>
                  <a:pt x="2899" y="4589"/>
                  <a:pt x="2899" y="4589"/>
                  <a:pt x="2899" y="4589"/>
                </a:cubicBezTo>
                <a:cubicBezTo>
                  <a:pt x="2911" y="4619"/>
                  <a:pt x="2911" y="4619"/>
                  <a:pt x="2911" y="4619"/>
                </a:cubicBezTo>
                <a:cubicBezTo>
                  <a:pt x="2876" y="4642"/>
                  <a:pt x="2876" y="4642"/>
                  <a:pt x="2876" y="4642"/>
                </a:cubicBezTo>
                <a:cubicBezTo>
                  <a:pt x="2899" y="4672"/>
                  <a:pt x="2899" y="4672"/>
                  <a:pt x="2899" y="4672"/>
                </a:cubicBezTo>
                <a:cubicBezTo>
                  <a:pt x="2941" y="4708"/>
                  <a:pt x="2941" y="4708"/>
                  <a:pt x="2941" y="4708"/>
                </a:cubicBezTo>
                <a:cubicBezTo>
                  <a:pt x="2994" y="4737"/>
                  <a:pt x="2994" y="4737"/>
                  <a:pt x="2994" y="4737"/>
                </a:cubicBezTo>
                <a:cubicBezTo>
                  <a:pt x="3030" y="4779"/>
                  <a:pt x="3030" y="4779"/>
                  <a:pt x="3030" y="4779"/>
                </a:cubicBezTo>
                <a:cubicBezTo>
                  <a:pt x="3024" y="4809"/>
                  <a:pt x="3024" y="4809"/>
                  <a:pt x="3024" y="4809"/>
                </a:cubicBezTo>
                <a:cubicBezTo>
                  <a:pt x="3030" y="4832"/>
                  <a:pt x="3030" y="4832"/>
                  <a:pt x="3030" y="4832"/>
                </a:cubicBezTo>
                <a:cubicBezTo>
                  <a:pt x="3077" y="4850"/>
                  <a:pt x="3077" y="4850"/>
                  <a:pt x="3077" y="4850"/>
                </a:cubicBezTo>
                <a:cubicBezTo>
                  <a:pt x="3113" y="4886"/>
                  <a:pt x="3113" y="4886"/>
                  <a:pt x="3113" y="4886"/>
                </a:cubicBezTo>
                <a:cubicBezTo>
                  <a:pt x="3142" y="4915"/>
                  <a:pt x="3142" y="4915"/>
                  <a:pt x="3142" y="4915"/>
                </a:cubicBezTo>
                <a:cubicBezTo>
                  <a:pt x="3148" y="4951"/>
                  <a:pt x="3148" y="4951"/>
                  <a:pt x="3148" y="4951"/>
                </a:cubicBezTo>
                <a:cubicBezTo>
                  <a:pt x="3172" y="4939"/>
                  <a:pt x="3172" y="4939"/>
                  <a:pt x="3172" y="4939"/>
                </a:cubicBezTo>
                <a:cubicBezTo>
                  <a:pt x="3178" y="4897"/>
                  <a:pt x="3178" y="4897"/>
                  <a:pt x="3178" y="4897"/>
                </a:cubicBezTo>
                <a:cubicBezTo>
                  <a:pt x="3160" y="4856"/>
                  <a:pt x="3160" y="4856"/>
                  <a:pt x="3160" y="4856"/>
                </a:cubicBezTo>
                <a:cubicBezTo>
                  <a:pt x="3119" y="4838"/>
                  <a:pt x="3119" y="4838"/>
                  <a:pt x="3119" y="4838"/>
                </a:cubicBezTo>
                <a:cubicBezTo>
                  <a:pt x="3113" y="4803"/>
                  <a:pt x="3113" y="4803"/>
                  <a:pt x="3113" y="4803"/>
                </a:cubicBezTo>
                <a:cubicBezTo>
                  <a:pt x="3071" y="4773"/>
                  <a:pt x="3071" y="4773"/>
                  <a:pt x="3071" y="4773"/>
                </a:cubicBezTo>
                <a:cubicBezTo>
                  <a:pt x="3053" y="4726"/>
                  <a:pt x="3053" y="4726"/>
                  <a:pt x="3053" y="4726"/>
                </a:cubicBezTo>
                <a:cubicBezTo>
                  <a:pt x="3036" y="4678"/>
                  <a:pt x="3036" y="4678"/>
                  <a:pt x="3036" y="4678"/>
                </a:cubicBezTo>
                <a:cubicBezTo>
                  <a:pt x="3000" y="4642"/>
                  <a:pt x="3000" y="4642"/>
                  <a:pt x="3000" y="4642"/>
                </a:cubicBezTo>
                <a:cubicBezTo>
                  <a:pt x="2988" y="4595"/>
                  <a:pt x="2988" y="4595"/>
                  <a:pt x="2988" y="4595"/>
                </a:cubicBezTo>
                <a:cubicBezTo>
                  <a:pt x="2953" y="4583"/>
                  <a:pt x="2953" y="4583"/>
                  <a:pt x="2953" y="4583"/>
                </a:cubicBezTo>
                <a:cubicBezTo>
                  <a:pt x="2929" y="4524"/>
                  <a:pt x="2929" y="4524"/>
                  <a:pt x="2929" y="4524"/>
                </a:cubicBezTo>
                <a:cubicBezTo>
                  <a:pt x="2887" y="4476"/>
                  <a:pt x="2887" y="4476"/>
                  <a:pt x="2887" y="4476"/>
                </a:cubicBezTo>
                <a:cubicBezTo>
                  <a:pt x="2881" y="4417"/>
                  <a:pt x="2881" y="4417"/>
                  <a:pt x="2881" y="4417"/>
                </a:cubicBezTo>
                <a:cubicBezTo>
                  <a:pt x="2917" y="4411"/>
                  <a:pt x="2917" y="4411"/>
                  <a:pt x="2917" y="4411"/>
                </a:cubicBezTo>
                <a:cubicBezTo>
                  <a:pt x="2965" y="4429"/>
                  <a:pt x="2965" y="4429"/>
                  <a:pt x="2965" y="4429"/>
                </a:cubicBezTo>
                <a:cubicBezTo>
                  <a:pt x="2994" y="4465"/>
                  <a:pt x="2994" y="4465"/>
                  <a:pt x="2994" y="4465"/>
                </a:cubicBezTo>
                <a:cubicBezTo>
                  <a:pt x="2994" y="4518"/>
                  <a:pt x="2994" y="4518"/>
                  <a:pt x="2994" y="4518"/>
                </a:cubicBezTo>
                <a:cubicBezTo>
                  <a:pt x="3047" y="4589"/>
                  <a:pt x="3047" y="4589"/>
                  <a:pt x="3047" y="4589"/>
                </a:cubicBezTo>
                <a:cubicBezTo>
                  <a:pt x="3101" y="4648"/>
                  <a:pt x="3101" y="4648"/>
                  <a:pt x="3101" y="4648"/>
                </a:cubicBezTo>
                <a:cubicBezTo>
                  <a:pt x="3148" y="4690"/>
                  <a:pt x="3148" y="4690"/>
                  <a:pt x="3148" y="4690"/>
                </a:cubicBezTo>
                <a:cubicBezTo>
                  <a:pt x="3184" y="4731"/>
                  <a:pt x="3184" y="4731"/>
                  <a:pt x="3184" y="4731"/>
                </a:cubicBezTo>
                <a:cubicBezTo>
                  <a:pt x="3190" y="4773"/>
                  <a:pt x="3190" y="4773"/>
                  <a:pt x="3190" y="4773"/>
                </a:cubicBezTo>
                <a:cubicBezTo>
                  <a:pt x="3243" y="4803"/>
                  <a:pt x="3243" y="4803"/>
                  <a:pt x="3243" y="4803"/>
                </a:cubicBezTo>
                <a:cubicBezTo>
                  <a:pt x="3279" y="4844"/>
                  <a:pt x="3279" y="4844"/>
                  <a:pt x="3279" y="4844"/>
                </a:cubicBezTo>
                <a:cubicBezTo>
                  <a:pt x="3308" y="4892"/>
                  <a:pt x="3308" y="4892"/>
                  <a:pt x="3308" y="4892"/>
                </a:cubicBezTo>
                <a:cubicBezTo>
                  <a:pt x="3368" y="4957"/>
                  <a:pt x="3368" y="4957"/>
                  <a:pt x="3368" y="4957"/>
                </a:cubicBezTo>
                <a:cubicBezTo>
                  <a:pt x="3391" y="5010"/>
                  <a:pt x="3391" y="5010"/>
                  <a:pt x="3391" y="5010"/>
                </a:cubicBezTo>
                <a:cubicBezTo>
                  <a:pt x="3421" y="5034"/>
                  <a:pt x="3421" y="5034"/>
                  <a:pt x="3421" y="5034"/>
                </a:cubicBezTo>
                <a:cubicBezTo>
                  <a:pt x="3391" y="5052"/>
                  <a:pt x="3391" y="5052"/>
                  <a:pt x="3391" y="5052"/>
                </a:cubicBezTo>
                <a:cubicBezTo>
                  <a:pt x="3385" y="5087"/>
                  <a:pt x="3385" y="5087"/>
                  <a:pt x="3385" y="5087"/>
                </a:cubicBezTo>
                <a:cubicBezTo>
                  <a:pt x="3451" y="5141"/>
                  <a:pt x="3451" y="5141"/>
                  <a:pt x="3451" y="5141"/>
                </a:cubicBezTo>
                <a:cubicBezTo>
                  <a:pt x="3504" y="5182"/>
                  <a:pt x="3504" y="5182"/>
                  <a:pt x="3504" y="5182"/>
                </a:cubicBezTo>
                <a:cubicBezTo>
                  <a:pt x="3569" y="5200"/>
                  <a:pt x="3569" y="5200"/>
                  <a:pt x="3569" y="5200"/>
                </a:cubicBezTo>
                <a:cubicBezTo>
                  <a:pt x="3640" y="5241"/>
                  <a:pt x="3640" y="5241"/>
                  <a:pt x="3640" y="5241"/>
                </a:cubicBezTo>
                <a:cubicBezTo>
                  <a:pt x="3717" y="5277"/>
                  <a:pt x="3717" y="5277"/>
                  <a:pt x="3717" y="5277"/>
                </a:cubicBezTo>
                <a:cubicBezTo>
                  <a:pt x="3806" y="5318"/>
                  <a:pt x="3806" y="5318"/>
                  <a:pt x="3806" y="5318"/>
                </a:cubicBezTo>
                <a:cubicBezTo>
                  <a:pt x="3878" y="5342"/>
                  <a:pt x="3878" y="5342"/>
                  <a:pt x="3878" y="5342"/>
                </a:cubicBezTo>
                <a:cubicBezTo>
                  <a:pt x="3925" y="5336"/>
                  <a:pt x="3925" y="5336"/>
                  <a:pt x="3925" y="5336"/>
                </a:cubicBezTo>
                <a:cubicBezTo>
                  <a:pt x="3937" y="5312"/>
                  <a:pt x="3937" y="5312"/>
                  <a:pt x="3937" y="5312"/>
                </a:cubicBezTo>
                <a:cubicBezTo>
                  <a:pt x="3990" y="5307"/>
                  <a:pt x="3990" y="5307"/>
                  <a:pt x="3990" y="5307"/>
                </a:cubicBezTo>
                <a:cubicBezTo>
                  <a:pt x="4044" y="5336"/>
                  <a:pt x="4044" y="5336"/>
                  <a:pt x="4044" y="5336"/>
                </a:cubicBezTo>
                <a:cubicBezTo>
                  <a:pt x="4109" y="5384"/>
                  <a:pt x="4109" y="5384"/>
                  <a:pt x="4109" y="5384"/>
                </a:cubicBezTo>
                <a:cubicBezTo>
                  <a:pt x="4144" y="5425"/>
                  <a:pt x="4144" y="5425"/>
                  <a:pt x="4144" y="5425"/>
                </a:cubicBezTo>
                <a:cubicBezTo>
                  <a:pt x="4192" y="5425"/>
                  <a:pt x="4192" y="5425"/>
                  <a:pt x="4192" y="5425"/>
                </a:cubicBezTo>
                <a:cubicBezTo>
                  <a:pt x="4215" y="5425"/>
                  <a:pt x="4215" y="5425"/>
                  <a:pt x="4215" y="5425"/>
                </a:cubicBezTo>
                <a:cubicBezTo>
                  <a:pt x="4245" y="5437"/>
                  <a:pt x="4245" y="5437"/>
                  <a:pt x="4245" y="5437"/>
                </a:cubicBezTo>
                <a:cubicBezTo>
                  <a:pt x="4275" y="5478"/>
                  <a:pt x="4275" y="5478"/>
                  <a:pt x="4275" y="5478"/>
                </a:cubicBezTo>
                <a:cubicBezTo>
                  <a:pt x="4340" y="5496"/>
                  <a:pt x="4340" y="5496"/>
                  <a:pt x="4340" y="5496"/>
                </a:cubicBezTo>
                <a:cubicBezTo>
                  <a:pt x="4340" y="5473"/>
                  <a:pt x="4340" y="5473"/>
                  <a:pt x="4340" y="5473"/>
                </a:cubicBezTo>
                <a:cubicBezTo>
                  <a:pt x="4376" y="5490"/>
                  <a:pt x="4376" y="5490"/>
                  <a:pt x="4376" y="5490"/>
                </a:cubicBezTo>
                <a:cubicBezTo>
                  <a:pt x="4411" y="5538"/>
                  <a:pt x="4411" y="5538"/>
                  <a:pt x="4411" y="5538"/>
                </a:cubicBezTo>
                <a:cubicBezTo>
                  <a:pt x="4411" y="5538"/>
                  <a:pt x="4459" y="5591"/>
                  <a:pt x="4470" y="5603"/>
                </a:cubicBezTo>
                <a:cubicBezTo>
                  <a:pt x="4482" y="5609"/>
                  <a:pt x="4465" y="5651"/>
                  <a:pt x="4465" y="5651"/>
                </a:cubicBezTo>
                <a:cubicBezTo>
                  <a:pt x="4488" y="5674"/>
                  <a:pt x="4488" y="5674"/>
                  <a:pt x="4488" y="5674"/>
                </a:cubicBezTo>
                <a:cubicBezTo>
                  <a:pt x="4512" y="5662"/>
                  <a:pt x="4512" y="5662"/>
                  <a:pt x="4512" y="5662"/>
                </a:cubicBezTo>
                <a:cubicBezTo>
                  <a:pt x="4547" y="5680"/>
                  <a:pt x="4547" y="5680"/>
                  <a:pt x="4547" y="5680"/>
                </a:cubicBezTo>
                <a:cubicBezTo>
                  <a:pt x="4595" y="5728"/>
                  <a:pt x="4595" y="5728"/>
                  <a:pt x="4595" y="5728"/>
                </a:cubicBezTo>
                <a:cubicBezTo>
                  <a:pt x="4595" y="5728"/>
                  <a:pt x="4631" y="5757"/>
                  <a:pt x="4648" y="5739"/>
                </a:cubicBezTo>
                <a:cubicBezTo>
                  <a:pt x="4731" y="5787"/>
                  <a:pt x="4731" y="5787"/>
                  <a:pt x="4731" y="5787"/>
                </a:cubicBezTo>
                <a:cubicBezTo>
                  <a:pt x="4779" y="5805"/>
                  <a:pt x="4779" y="5805"/>
                  <a:pt x="4779" y="5805"/>
                </a:cubicBezTo>
                <a:cubicBezTo>
                  <a:pt x="4773" y="5757"/>
                  <a:pt x="4773" y="5757"/>
                  <a:pt x="4773" y="5757"/>
                </a:cubicBezTo>
                <a:cubicBezTo>
                  <a:pt x="4797" y="5728"/>
                  <a:pt x="4797" y="5728"/>
                  <a:pt x="4797" y="5728"/>
                </a:cubicBezTo>
                <a:cubicBezTo>
                  <a:pt x="4880" y="5733"/>
                  <a:pt x="4880" y="5733"/>
                  <a:pt x="4880" y="5733"/>
                </a:cubicBezTo>
                <a:cubicBezTo>
                  <a:pt x="4886" y="5763"/>
                  <a:pt x="4886" y="5763"/>
                  <a:pt x="4886" y="5763"/>
                </a:cubicBezTo>
                <a:cubicBezTo>
                  <a:pt x="4909" y="5763"/>
                  <a:pt x="4909" y="5763"/>
                  <a:pt x="4909" y="5763"/>
                </a:cubicBezTo>
                <a:cubicBezTo>
                  <a:pt x="4927" y="5728"/>
                  <a:pt x="4927" y="5728"/>
                  <a:pt x="4927" y="5728"/>
                </a:cubicBezTo>
                <a:cubicBezTo>
                  <a:pt x="4897" y="5692"/>
                  <a:pt x="4897" y="5692"/>
                  <a:pt x="4897" y="5692"/>
                </a:cubicBezTo>
                <a:cubicBezTo>
                  <a:pt x="4814" y="5692"/>
                  <a:pt x="4814" y="5692"/>
                  <a:pt x="4814" y="5692"/>
                </a:cubicBezTo>
                <a:cubicBezTo>
                  <a:pt x="4761" y="5686"/>
                  <a:pt x="4761" y="5686"/>
                  <a:pt x="4761" y="5686"/>
                </a:cubicBezTo>
                <a:cubicBezTo>
                  <a:pt x="4678" y="5680"/>
                  <a:pt x="4678" y="5680"/>
                  <a:pt x="4678" y="5680"/>
                </a:cubicBezTo>
                <a:cubicBezTo>
                  <a:pt x="4642" y="5656"/>
                  <a:pt x="4642" y="5656"/>
                  <a:pt x="4642" y="5656"/>
                </a:cubicBezTo>
                <a:cubicBezTo>
                  <a:pt x="4589" y="5603"/>
                  <a:pt x="4589" y="5603"/>
                  <a:pt x="4589" y="5603"/>
                </a:cubicBezTo>
                <a:cubicBezTo>
                  <a:pt x="4595" y="5562"/>
                  <a:pt x="4595" y="5562"/>
                  <a:pt x="4595" y="5562"/>
                </a:cubicBezTo>
                <a:cubicBezTo>
                  <a:pt x="4595" y="5502"/>
                  <a:pt x="4595" y="5502"/>
                  <a:pt x="4595" y="5502"/>
                </a:cubicBezTo>
                <a:cubicBezTo>
                  <a:pt x="4613" y="5431"/>
                  <a:pt x="4613" y="5431"/>
                  <a:pt x="4613" y="5431"/>
                </a:cubicBezTo>
                <a:cubicBezTo>
                  <a:pt x="4613" y="5384"/>
                  <a:pt x="4613" y="5384"/>
                  <a:pt x="4613" y="5384"/>
                </a:cubicBezTo>
                <a:cubicBezTo>
                  <a:pt x="4583" y="5342"/>
                  <a:pt x="4583" y="5342"/>
                  <a:pt x="4583" y="5342"/>
                </a:cubicBezTo>
                <a:cubicBezTo>
                  <a:pt x="4536" y="5318"/>
                  <a:pt x="4536" y="5318"/>
                  <a:pt x="4536" y="5318"/>
                </a:cubicBezTo>
                <a:cubicBezTo>
                  <a:pt x="4459" y="5324"/>
                  <a:pt x="4459" y="5324"/>
                  <a:pt x="4459" y="5324"/>
                </a:cubicBezTo>
                <a:cubicBezTo>
                  <a:pt x="4405" y="5312"/>
                  <a:pt x="4405" y="5312"/>
                  <a:pt x="4405" y="5312"/>
                </a:cubicBezTo>
                <a:cubicBezTo>
                  <a:pt x="4340" y="5336"/>
                  <a:pt x="4340" y="5336"/>
                  <a:pt x="4340" y="5336"/>
                </a:cubicBezTo>
                <a:cubicBezTo>
                  <a:pt x="4304" y="5312"/>
                  <a:pt x="4304" y="5312"/>
                  <a:pt x="4304" y="5312"/>
                </a:cubicBezTo>
                <a:cubicBezTo>
                  <a:pt x="4340" y="5283"/>
                  <a:pt x="4340" y="5283"/>
                  <a:pt x="4340" y="5283"/>
                </a:cubicBezTo>
                <a:cubicBezTo>
                  <a:pt x="4340" y="5230"/>
                  <a:pt x="4340" y="5230"/>
                  <a:pt x="4340" y="5230"/>
                </a:cubicBezTo>
                <a:cubicBezTo>
                  <a:pt x="4352" y="5200"/>
                  <a:pt x="4352" y="5200"/>
                  <a:pt x="4352" y="5200"/>
                </a:cubicBezTo>
                <a:cubicBezTo>
                  <a:pt x="4376" y="5146"/>
                  <a:pt x="4376" y="5146"/>
                  <a:pt x="4376" y="5146"/>
                </a:cubicBezTo>
                <a:cubicBezTo>
                  <a:pt x="4376" y="5093"/>
                  <a:pt x="4376" y="5093"/>
                  <a:pt x="4376" y="5093"/>
                </a:cubicBezTo>
                <a:cubicBezTo>
                  <a:pt x="4411" y="5069"/>
                  <a:pt x="4411" y="5069"/>
                  <a:pt x="4411" y="5069"/>
                </a:cubicBezTo>
                <a:cubicBezTo>
                  <a:pt x="4417" y="5028"/>
                  <a:pt x="4417" y="5028"/>
                  <a:pt x="4417" y="5028"/>
                </a:cubicBezTo>
                <a:cubicBezTo>
                  <a:pt x="4388" y="5010"/>
                  <a:pt x="4388" y="5010"/>
                  <a:pt x="4388" y="5010"/>
                </a:cubicBezTo>
                <a:cubicBezTo>
                  <a:pt x="4304" y="5016"/>
                  <a:pt x="4304" y="5016"/>
                  <a:pt x="4304" y="5016"/>
                </a:cubicBezTo>
                <a:cubicBezTo>
                  <a:pt x="4251" y="5022"/>
                  <a:pt x="4251" y="5022"/>
                  <a:pt x="4251" y="5022"/>
                </a:cubicBezTo>
                <a:cubicBezTo>
                  <a:pt x="4227" y="5063"/>
                  <a:pt x="4227" y="5063"/>
                  <a:pt x="4227" y="5063"/>
                </a:cubicBezTo>
                <a:cubicBezTo>
                  <a:pt x="4204" y="5123"/>
                  <a:pt x="4204" y="5123"/>
                  <a:pt x="4204" y="5123"/>
                </a:cubicBezTo>
                <a:cubicBezTo>
                  <a:pt x="4180" y="5176"/>
                  <a:pt x="4180" y="5176"/>
                  <a:pt x="4180" y="5176"/>
                </a:cubicBezTo>
                <a:cubicBezTo>
                  <a:pt x="4133" y="5182"/>
                  <a:pt x="4133" y="5182"/>
                  <a:pt x="4133" y="5182"/>
                </a:cubicBezTo>
                <a:cubicBezTo>
                  <a:pt x="4067" y="5200"/>
                  <a:pt x="4067" y="5200"/>
                  <a:pt x="4067" y="5200"/>
                </a:cubicBezTo>
                <a:cubicBezTo>
                  <a:pt x="3996" y="5206"/>
                  <a:pt x="3996" y="5206"/>
                  <a:pt x="3996" y="5206"/>
                </a:cubicBezTo>
                <a:cubicBezTo>
                  <a:pt x="3967" y="5170"/>
                  <a:pt x="3967" y="5170"/>
                  <a:pt x="3967" y="5170"/>
                </a:cubicBezTo>
                <a:cubicBezTo>
                  <a:pt x="3907" y="5141"/>
                  <a:pt x="3907" y="5141"/>
                  <a:pt x="3907" y="5141"/>
                </a:cubicBezTo>
                <a:cubicBezTo>
                  <a:pt x="3890" y="5093"/>
                  <a:pt x="3890" y="5093"/>
                  <a:pt x="3890" y="5093"/>
                </a:cubicBezTo>
                <a:cubicBezTo>
                  <a:pt x="3848" y="5034"/>
                  <a:pt x="3848" y="5034"/>
                  <a:pt x="3848" y="5034"/>
                </a:cubicBezTo>
                <a:cubicBezTo>
                  <a:pt x="3824" y="4933"/>
                  <a:pt x="3824" y="4933"/>
                  <a:pt x="3824" y="4933"/>
                </a:cubicBezTo>
                <a:cubicBezTo>
                  <a:pt x="3818" y="4856"/>
                  <a:pt x="3818" y="4856"/>
                  <a:pt x="3818" y="4856"/>
                </a:cubicBezTo>
                <a:cubicBezTo>
                  <a:pt x="3848" y="4803"/>
                  <a:pt x="3848" y="4803"/>
                  <a:pt x="3848" y="4803"/>
                </a:cubicBezTo>
                <a:cubicBezTo>
                  <a:pt x="3860" y="4731"/>
                  <a:pt x="3860" y="4731"/>
                  <a:pt x="3860" y="4731"/>
                </a:cubicBezTo>
                <a:cubicBezTo>
                  <a:pt x="3830" y="4666"/>
                  <a:pt x="3830" y="4666"/>
                  <a:pt x="3830" y="4666"/>
                </a:cubicBezTo>
                <a:cubicBezTo>
                  <a:pt x="3883" y="4601"/>
                  <a:pt x="3883" y="4601"/>
                  <a:pt x="3883" y="4601"/>
                </a:cubicBezTo>
                <a:cubicBezTo>
                  <a:pt x="3925" y="4595"/>
                  <a:pt x="3925" y="4595"/>
                  <a:pt x="3925" y="4595"/>
                </a:cubicBezTo>
                <a:cubicBezTo>
                  <a:pt x="3967" y="4565"/>
                  <a:pt x="3967" y="4565"/>
                  <a:pt x="3967" y="4565"/>
                </a:cubicBezTo>
                <a:cubicBezTo>
                  <a:pt x="4014" y="4524"/>
                  <a:pt x="4014" y="4524"/>
                  <a:pt x="4014" y="4524"/>
                </a:cubicBezTo>
                <a:cubicBezTo>
                  <a:pt x="4073" y="4530"/>
                  <a:pt x="4073" y="4530"/>
                  <a:pt x="4073" y="4530"/>
                </a:cubicBezTo>
                <a:cubicBezTo>
                  <a:pt x="4115" y="4548"/>
                  <a:pt x="4115" y="4548"/>
                  <a:pt x="4115" y="4548"/>
                </a:cubicBezTo>
                <a:cubicBezTo>
                  <a:pt x="4150" y="4530"/>
                  <a:pt x="4150" y="4530"/>
                  <a:pt x="4150" y="4530"/>
                </a:cubicBezTo>
                <a:cubicBezTo>
                  <a:pt x="4180" y="4571"/>
                  <a:pt x="4180" y="4571"/>
                  <a:pt x="4180" y="4571"/>
                </a:cubicBezTo>
                <a:cubicBezTo>
                  <a:pt x="4227" y="4571"/>
                  <a:pt x="4227" y="4571"/>
                  <a:pt x="4227" y="4571"/>
                </a:cubicBezTo>
                <a:cubicBezTo>
                  <a:pt x="4269" y="4565"/>
                  <a:pt x="4269" y="4565"/>
                  <a:pt x="4269" y="4565"/>
                </a:cubicBezTo>
                <a:cubicBezTo>
                  <a:pt x="4263" y="4536"/>
                  <a:pt x="4263" y="4536"/>
                  <a:pt x="4263" y="4536"/>
                </a:cubicBezTo>
                <a:cubicBezTo>
                  <a:pt x="4275" y="4494"/>
                  <a:pt x="4275" y="4494"/>
                  <a:pt x="4275" y="4494"/>
                </a:cubicBezTo>
                <a:cubicBezTo>
                  <a:pt x="4340" y="4488"/>
                  <a:pt x="4340" y="4488"/>
                  <a:pt x="4340" y="4488"/>
                </a:cubicBezTo>
                <a:cubicBezTo>
                  <a:pt x="4381" y="4482"/>
                  <a:pt x="4381" y="4482"/>
                  <a:pt x="4381" y="4482"/>
                </a:cubicBezTo>
                <a:cubicBezTo>
                  <a:pt x="4459" y="4494"/>
                  <a:pt x="4459" y="4494"/>
                  <a:pt x="4459" y="4494"/>
                </a:cubicBezTo>
                <a:cubicBezTo>
                  <a:pt x="4494" y="4530"/>
                  <a:pt x="4494" y="4530"/>
                  <a:pt x="4494" y="4530"/>
                </a:cubicBezTo>
                <a:cubicBezTo>
                  <a:pt x="4518" y="4530"/>
                  <a:pt x="4518" y="4530"/>
                  <a:pt x="4518" y="4530"/>
                </a:cubicBezTo>
                <a:cubicBezTo>
                  <a:pt x="4536" y="4506"/>
                  <a:pt x="4536" y="4506"/>
                  <a:pt x="4536" y="4506"/>
                </a:cubicBezTo>
                <a:cubicBezTo>
                  <a:pt x="4559" y="4500"/>
                  <a:pt x="4559" y="4500"/>
                  <a:pt x="4559" y="4500"/>
                </a:cubicBezTo>
                <a:cubicBezTo>
                  <a:pt x="4595" y="4536"/>
                  <a:pt x="4595" y="4536"/>
                  <a:pt x="4595" y="4536"/>
                </a:cubicBezTo>
                <a:cubicBezTo>
                  <a:pt x="4631" y="4577"/>
                  <a:pt x="4631" y="4577"/>
                  <a:pt x="4631" y="4577"/>
                </a:cubicBezTo>
                <a:cubicBezTo>
                  <a:pt x="4631" y="4631"/>
                  <a:pt x="4631" y="4631"/>
                  <a:pt x="4631" y="4631"/>
                </a:cubicBezTo>
                <a:cubicBezTo>
                  <a:pt x="4648" y="4654"/>
                  <a:pt x="4648" y="4654"/>
                  <a:pt x="4648" y="4654"/>
                </a:cubicBezTo>
                <a:cubicBezTo>
                  <a:pt x="4654" y="4690"/>
                  <a:pt x="4654" y="4690"/>
                  <a:pt x="4654" y="4690"/>
                </a:cubicBezTo>
                <a:cubicBezTo>
                  <a:pt x="4684" y="4714"/>
                  <a:pt x="4684" y="4714"/>
                  <a:pt x="4684" y="4714"/>
                </a:cubicBezTo>
                <a:cubicBezTo>
                  <a:pt x="4696" y="4743"/>
                  <a:pt x="4696" y="4743"/>
                  <a:pt x="4696" y="4743"/>
                </a:cubicBezTo>
                <a:cubicBezTo>
                  <a:pt x="4725" y="4761"/>
                  <a:pt x="4725" y="4761"/>
                  <a:pt x="4725" y="4761"/>
                </a:cubicBezTo>
                <a:cubicBezTo>
                  <a:pt x="4731" y="4803"/>
                  <a:pt x="4731" y="4803"/>
                  <a:pt x="4731" y="4803"/>
                </a:cubicBezTo>
                <a:cubicBezTo>
                  <a:pt x="4761" y="4809"/>
                  <a:pt x="4761" y="4809"/>
                  <a:pt x="4761" y="4809"/>
                </a:cubicBezTo>
                <a:cubicBezTo>
                  <a:pt x="4779" y="4785"/>
                  <a:pt x="4779" y="4785"/>
                  <a:pt x="4779" y="4785"/>
                </a:cubicBezTo>
                <a:cubicBezTo>
                  <a:pt x="4791" y="4743"/>
                  <a:pt x="4791" y="4743"/>
                  <a:pt x="4791" y="4743"/>
                </a:cubicBezTo>
                <a:cubicBezTo>
                  <a:pt x="4773" y="4696"/>
                  <a:pt x="4773" y="4696"/>
                  <a:pt x="4773" y="4696"/>
                </a:cubicBezTo>
                <a:cubicBezTo>
                  <a:pt x="4755" y="4619"/>
                  <a:pt x="4755" y="4619"/>
                  <a:pt x="4755" y="4619"/>
                </a:cubicBezTo>
                <a:cubicBezTo>
                  <a:pt x="4720" y="4554"/>
                  <a:pt x="4720" y="4554"/>
                  <a:pt x="4720" y="4554"/>
                </a:cubicBezTo>
                <a:cubicBezTo>
                  <a:pt x="4720" y="4471"/>
                  <a:pt x="4720" y="4471"/>
                  <a:pt x="4720" y="4471"/>
                </a:cubicBezTo>
                <a:cubicBezTo>
                  <a:pt x="4720" y="4459"/>
                  <a:pt x="4737" y="4411"/>
                  <a:pt x="4737" y="4411"/>
                </a:cubicBezTo>
                <a:cubicBezTo>
                  <a:pt x="4773" y="4346"/>
                  <a:pt x="4773" y="4346"/>
                  <a:pt x="4773" y="4346"/>
                </a:cubicBezTo>
                <a:cubicBezTo>
                  <a:pt x="4820" y="4328"/>
                  <a:pt x="4820" y="4328"/>
                  <a:pt x="4820" y="4328"/>
                </a:cubicBezTo>
                <a:cubicBezTo>
                  <a:pt x="4880" y="4275"/>
                  <a:pt x="4880" y="4275"/>
                  <a:pt x="4880" y="4275"/>
                </a:cubicBezTo>
                <a:cubicBezTo>
                  <a:pt x="4933" y="4239"/>
                  <a:pt x="4933" y="4239"/>
                  <a:pt x="4933" y="4239"/>
                </a:cubicBezTo>
                <a:cubicBezTo>
                  <a:pt x="4980" y="4221"/>
                  <a:pt x="4980" y="4221"/>
                  <a:pt x="4980" y="4221"/>
                </a:cubicBezTo>
                <a:cubicBezTo>
                  <a:pt x="4992" y="4186"/>
                  <a:pt x="4992" y="4186"/>
                  <a:pt x="4992" y="4186"/>
                </a:cubicBezTo>
                <a:cubicBezTo>
                  <a:pt x="5034" y="4162"/>
                  <a:pt x="5034" y="4162"/>
                  <a:pt x="5034" y="4162"/>
                </a:cubicBezTo>
                <a:cubicBezTo>
                  <a:pt x="4998" y="4097"/>
                  <a:pt x="4998" y="4097"/>
                  <a:pt x="4998" y="4097"/>
                </a:cubicBezTo>
                <a:cubicBezTo>
                  <a:pt x="4969" y="4067"/>
                  <a:pt x="4969" y="4067"/>
                  <a:pt x="4969" y="4067"/>
                </a:cubicBezTo>
                <a:cubicBezTo>
                  <a:pt x="4980" y="4038"/>
                  <a:pt x="4980" y="4038"/>
                  <a:pt x="4980" y="4038"/>
                </a:cubicBezTo>
                <a:cubicBezTo>
                  <a:pt x="4957" y="4002"/>
                  <a:pt x="4957" y="4002"/>
                  <a:pt x="4957" y="4002"/>
                </a:cubicBezTo>
                <a:cubicBezTo>
                  <a:pt x="4998" y="3984"/>
                  <a:pt x="4998" y="3984"/>
                  <a:pt x="4998" y="3984"/>
                </a:cubicBezTo>
                <a:cubicBezTo>
                  <a:pt x="5034" y="4032"/>
                  <a:pt x="5034" y="4032"/>
                  <a:pt x="5034" y="4032"/>
                </a:cubicBezTo>
                <a:cubicBezTo>
                  <a:pt x="5052" y="3984"/>
                  <a:pt x="5052" y="3984"/>
                  <a:pt x="5052" y="3984"/>
                </a:cubicBezTo>
                <a:cubicBezTo>
                  <a:pt x="5075" y="3943"/>
                  <a:pt x="5075" y="3943"/>
                  <a:pt x="5075" y="3943"/>
                </a:cubicBezTo>
                <a:cubicBezTo>
                  <a:pt x="5105" y="3919"/>
                  <a:pt x="5105" y="3919"/>
                  <a:pt x="5105" y="3919"/>
                </a:cubicBezTo>
                <a:cubicBezTo>
                  <a:pt x="5129" y="3830"/>
                  <a:pt x="5129" y="3830"/>
                  <a:pt x="5129" y="3830"/>
                </a:cubicBezTo>
                <a:cubicBezTo>
                  <a:pt x="5206" y="3830"/>
                  <a:pt x="5206" y="3830"/>
                  <a:pt x="5206" y="3830"/>
                </a:cubicBezTo>
                <a:cubicBezTo>
                  <a:pt x="5253" y="3807"/>
                  <a:pt x="5253" y="3807"/>
                  <a:pt x="5253" y="3807"/>
                </a:cubicBezTo>
                <a:cubicBezTo>
                  <a:pt x="5312" y="3801"/>
                  <a:pt x="5312" y="3801"/>
                  <a:pt x="5312" y="3801"/>
                </a:cubicBezTo>
                <a:cubicBezTo>
                  <a:pt x="5295" y="3765"/>
                  <a:pt x="5295" y="3765"/>
                  <a:pt x="5295" y="3765"/>
                </a:cubicBezTo>
                <a:cubicBezTo>
                  <a:pt x="5295" y="3694"/>
                  <a:pt x="5295" y="3694"/>
                  <a:pt x="5295" y="3694"/>
                </a:cubicBezTo>
                <a:cubicBezTo>
                  <a:pt x="5336" y="3641"/>
                  <a:pt x="5336" y="3641"/>
                  <a:pt x="5336" y="3641"/>
                </a:cubicBezTo>
                <a:cubicBezTo>
                  <a:pt x="5378" y="3641"/>
                  <a:pt x="5378" y="3641"/>
                  <a:pt x="5378" y="3641"/>
                </a:cubicBezTo>
                <a:cubicBezTo>
                  <a:pt x="5395" y="3605"/>
                  <a:pt x="5395" y="3605"/>
                  <a:pt x="5395" y="3605"/>
                </a:cubicBezTo>
                <a:cubicBezTo>
                  <a:pt x="5455" y="3611"/>
                  <a:pt x="5455" y="3611"/>
                  <a:pt x="5455" y="3611"/>
                </a:cubicBezTo>
                <a:cubicBezTo>
                  <a:pt x="5508" y="3575"/>
                  <a:pt x="5508" y="3575"/>
                  <a:pt x="5508" y="3575"/>
                </a:cubicBezTo>
                <a:cubicBezTo>
                  <a:pt x="5544" y="3534"/>
                  <a:pt x="5544" y="3534"/>
                  <a:pt x="5544" y="3534"/>
                </a:cubicBezTo>
                <a:cubicBezTo>
                  <a:pt x="5609" y="3528"/>
                  <a:pt x="5609" y="3528"/>
                  <a:pt x="5609" y="3528"/>
                </a:cubicBezTo>
                <a:cubicBezTo>
                  <a:pt x="5609" y="3528"/>
                  <a:pt x="5668" y="3540"/>
                  <a:pt x="5680" y="3546"/>
                </a:cubicBezTo>
                <a:cubicBezTo>
                  <a:pt x="5692" y="3546"/>
                  <a:pt x="5662" y="3569"/>
                  <a:pt x="5662" y="3569"/>
                </a:cubicBezTo>
                <a:cubicBezTo>
                  <a:pt x="5585" y="3569"/>
                  <a:pt x="5585" y="3569"/>
                  <a:pt x="5585" y="3569"/>
                </a:cubicBezTo>
                <a:cubicBezTo>
                  <a:pt x="5585" y="3569"/>
                  <a:pt x="5561" y="3587"/>
                  <a:pt x="5550" y="3593"/>
                </a:cubicBezTo>
                <a:cubicBezTo>
                  <a:pt x="5538" y="3599"/>
                  <a:pt x="5550" y="3646"/>
                  <a:pt x="5550" y="3646"/>
                </a:cubicBezTo>
                <a:cubicBezTo>
                  <a:pt x="5579" y="3658"/>
                  <a:pt x="5579" y="3658"/>
                  <a:pt x="5579" y="3658"/>
                </a:cubicBezTo>
                <a:cubicBezTo>
                  <a:pt x="5615" y="3629"/>
                  <a:pt x="5615" y="3629"/>
                  <a:pt x="5615" y="3629"/>
                </a:cubicBezTo>
                <a:cubicBezTo>
                  <a:pt x="5638" y="3611"/>
                  <a:pt x="5638" y="3611"/>
                  <a:pt x="5638" y="3611"/>
                </a:cubicBezTo>
                <a:cubicBezTo>
                  <a:pt x="5686" y="3599"/>
                  <a:pt x="5686" y="3599"/>
                  <a:pt x="5686" y="3599"/>
                </a:cubicBezTo>
                <a:cubicBezTo>
                  <a:pt x="5739" y="3575"/>
                  <a:pt x="5739" y="3575"/>
                  <a:pt x="5739" y="3575"/>
                </a:cubicBezTo>
                <a:cubicBezTo>
                  <a:pt x="5793" y="3563"/>
                  <a:pt x="5793" y="3563"/>
                  <a:pt x="5793" y="3563"/>
                </a:cubicBezTo>
                <a:cubicBezTo>
                  <a:pt x="5828" y="3510"/>
                  <a:pt x="5828" y="3510"/>
                  <a:pt x="5828" y="3510"/>
                </a:cubicBezTo>
                <a:cubicBezTo>
                  <a:pt x="5870" y="3480"/>
                  <a:pt x="5870" y="3480"/>
                  <a:pt x="5870" y="3480"/>
                </a:cubicBezTo>
                <a:cubicBezTo>
                  <a:pt x="5876" y="3439"/>
                  <a:pt x="5876" y="3439"/>
                  <a:pt x="5876" y="3439"/>
                </a:cubicBezTo>
                <a:cubicBezTo>
                  <a:pt x="5822" y="3451"/>
                  <a:pt x="5822" y="3451"/>
                  <a:pt x="5822" y="3451"/>
                </a:cubicBezTo>
                <a:cubicBezTo>
                  <a:pt x="5787" y="3510"/>
                  <a:pt x="5787" y="3510"/>
                  <a:pt x="5787" y="3510"/>
                </a:cubicBezTo>
                <a:cubicBezTo>
                  <a:pt x="5722" y="3516"/>
                  <a:pt x="5722" y="3516"/>
                  <a:pt x="5722" y="3516"/>
                </a:cubicBezTo>
                <a:cubicBezTo>
                  <a:pt x="5668" y="3492"/>
                  <a:pt x="5668" y="3492"/>
                  <a:pt x="5668" y="3492"/>
                </a:cubicBezTo>
                <a:cubicBezTo>
                  <a:pt x="5615" y="3445"/>
                  <a:pt x="5615" y="3445"/>
                  <a:pt x="5615" y="3445"/>
                </a:cubicBezTo>
                <a:cubicBezTo>
                  <a:pt x="5585" y="3374"/>
                  <a:pt x="5585" y="3374"/>
                  <a:pt x="5585" y="3374"/>
                </a:cubicBezTo>
                <a:cubicBezTo>
                  <a:pt x="5638" y="3338"/>
                  <a:pt x="5638" y="3338"/>
                  <a:pt x="5638" y="3338"/>
                </a:cubicBezTo>
                <a:cubicBezTo>
                  <a:pt x="5633" y="3273"/>
                  <a:pt x="5633" y="3273"/>
                  <a:pt x="5633" y="3273"/>
                </a:cubicBezTo>
                <a:cubicBezTo>
                  <a:pt x="5561" y="3267"/>
                  <a:pt x="5561" y="3267"/>
                  <a:pt x="5561" y="3267"/>
                </a:cubicBezTo>
                <a:cubicBezTo>
                  <a:pt x="5484" y="3291"/>
                  <a:pt x="5484" y="3291"/>
                  <a:pt x="5484" y="3291"/>
                </a:cubicBezTo>
                <a:cubicBezTo>
                  <a:pt x="5401" y="3344"/>
                  <a:pt x="5401" y="3344"/>
                  <a:pt x="5401" y="3344"/>
                </a:cubicBezTo>
                <a:cubicBezTo>
                  <a:pt x="5318" y="3421"/>
                  <a:pt x="5318" y="3421"/>
                  <a:pt x="5318" y="3421"/>
                </a:cubicBezTo>
                <a:cubicBezTo>
                  <a:pt x="5253" y="3468"/>
                  <a:pt x="5253" y="3468"/>
                  <a:pt x="5253" y="3468"/>
                </a:cubicBezTo>
                <a:cubicBezTo>
                  <a:pt x="5277" y="3421"/>
                  <a:pt x="5277" y="3421"/>
                  <a:pt x="5277" y="3421"/>
                </a:cubicBezTo>
                <a:cubicBezTo>
                  <a:pt x="5318" y="3380"/>
                  <a:pt x="5318" y="3380"/>
                  <a:pt x="5318" y="3380"/>
                </a:cubicBezTo>
                <a:cubicBezTo>
                  <a:pt x="5342" y="3356"/>
                  <a:pt x="5342" y="3356"/>
                  <a:pt x="5342" y="3356"/>
                </a:cubicBezTo>
                <a:cubicBezTo>
                  <a:pt x="5277" y="3338"/>
                  <a:pt x="5277" y="3338"/>
                  <a:pt x="5277" y="3338"/>
                </a:cubicBezTo>
                <a:cubicBezTo>
                  <a:pt x="5360" y="3338"/>
                  <a:pt x="5360" y="3338"/>
                  <a:pt x="5360" y="3338"/>
                </a:cubicBezTo>
                <a:cubicBezTo>
                  <a:pt x="5378" y="3297"/>
                  <a:pt x="5378" y="3297"/>
                  <a:pt x="5378" y="3297"/>
                </a:cubicBezTo>
                <a:cubicBezTo>
                  <a:pt x="5425" y="3261"/>
                  <a:pt x="5425" y="3261"/>
                  <a:pt x="5425" y="3261"/>
                </a:cubicBezTo>
                <a:cubicBezTo>
                  <a:pt x="5479" y="3261"/>
                  <a:pt x="5479" y="3261"/>
                  <a:pt x="5479" y="3261"/>
                </a:cubicBezTo>
                <a:cubicBezTo>
                  <a:pt x="5502" y="3214"/>
                  <a:pt x="5502" y="3214"/>
                  <a:pt x="5502" y="3214"/>
                </a:cubicBezTo>
                <a:cubicBezTo>
                  <a:pt x="5550" y="3196"/>
                  <a:pt x="5550" y="3196"/>
                  <a:pt x="5550" y="3196"/>
                </a:cubicBezTo>
                <a:cubicBezTo>
                  <a:pt x="5621" y="3196"/>
                  <a:pt x="5621" y="3196"/>
                  <a:pt x="5621" y="3196"/>
                </a:cubicBezTo>
                <a:cubicBezTo>
                  <a:pt x="5745" y="3190"/>
                  <a:pt x="5745" y="3190"/>
                  <a:pt x="5745" y="3190"/>
                </a:cubicBezTo>
                <a:cubicBezTo>
                  <a:pt x="5811" y="3202"/>
                  <a:pt x="5811" y="3202"/>
                  <a:pt x="5811" y="3202"/>
                </a:cubicBezTo>
                <a:cubicBezTo>
                  <a:pt x="5864" y="3202"/>
                  <a:pt x="5864" y="3202"/>
                  <a:pt x="5864" y="3202"/>
                </a:cubicBezTo>
                <a:cubicBezTo>
                  <a:pt x="5917" y="3166"/>
                  <a:pt x="5917" y="3166"/>
                  <a:pt x="5917" y="3166"/>
                </a:cubicBezTo>
                <a:cubicBezTo>
                  <a:pt x="5959" y="3113"/>
                  <a:pt x="5959" y="3113"/>
                  <a:pt x="5959" y="3113"/>
                </a:cubicBezTo>
                <a:cubicBezTo>
                  <a:pt x="6042" y="3107"/>
                  <a:pt x="6042" y="3107"/>
                  <a:pt x="6042" y="3107"/>
                </a:cubicBezTo>
                <a:cubicBezTo>
                  <a:pt x="6089" y="3089"/>
                  <a:pt x="6089" y="3089"/>
                  <a:pt x="6089" y="3089"/>
                </a:cubicBezTo>
                <a:cubicBezTo>
                  <a:pt x="6113" y="3065"/>
                  <a:pt x="6113" y="3065"/>
                  <a:pt x="6113" y="3065"/>
                </a:cubicBezTo>
                <a:cubicBezTo>
                  <a:pt x="6083" y="3042"/>
                  <a:pt x="6083" y="3042"/>
                  <a:pt x="6083" y="3042"/>
                </a:cubicBezTo>
                <a:cubicBezTo>
                  <a:pt x="6101" y="3018"/>
                  <a:pt x="6101" y="3018"/>
                  <a:pt x="6101" y="3018"/>
                </a:cubicBezTo>
                <a:cubicBezTo>
                  <a:pt x="6107" y="2971"/>
                  <a:pt x="6107" y="2971"/>
                  <a:pt x="6107" y="2971"/>
                </a:cubicBezTo>
                <a:cubicBezTo>
                  <a:pt x="6042" y="2959"/>
                  <a:pt x="6042" y="2959"/>
                  <a:pt x="6042" y="2959"/>
                </a:cubicBezTo>
                <a:cubicBezTo>
                  <a:pt x="6036" y="2935"/>
                  <a:pt x="6036" y="2935"/>
                  <a:pt x="6036" y="2935"/>
                </a:cubicBezTo>
                <a:cubicBezTo>
                  <a:pt x="5965" y="2935"/>
                  <a:pt x="5965" y="2935"/>
                  <a:pt x="5965" y="2935"/>
                </a:cubicBezTo>
                <a:cubicBezTo>
                  <a:pt x="5917" y="2959"/>
                  <a:pt x="5917" y="2959"/>
                  <a:pt x="5917" y="2959"/>
                </a:cubicBezTo>
                <a:cubicBezTo>
                  <a:pt x="5882" y="2982"/>
                  <a:pt x="5882" y="2982"/>
                  <a:pt x="5882" y="2982"/>
                </a:cubicBezTo>
                <a:cubicBezTo>
                  <a:pt x="5852" y="2971"/>
                  <a:pt x="5852" y="2971"/>
                  <a:pt x="5852" y="2971"/>
                </a:cubicBezTo>
                <a:cubicBezTo>
                  <a:pt x="5864" y="2941"/>
                  <a:pt x="5864" y="2941"/>
                  <a:pt x="5864" y="2941"/>
                </a:cubicBezTo>
                <a:cubicBezTo>
                  <a:pt x="5923" y="2917"/>
                  <a:pt x="5923" y="2917"/>
                  <a:pt x="5923" y="2917"/>
                </a:cubicBezTo>
                <a:cubicBezTo>
                  <a:pt x="5994" y="2899"/>
                  <a:pt x="5994" y="2899"/>
                  <a:pt x="5994" y="2899"/>
                </a:cubicBezTo>
                <a:cubicBezTo>
                  <a:pt x="6030" y="2876"/>
                  <a:pt x="6030" y="2876"/>
                  <a:pt x="6030" y="2876"/>
                </a:cubicBezTo>
                <a:cubicBezTo>
                  <a:pt x="5982" y="2870"/>
                  <a:pt x="5982" y="2870"/>
                  <a:pt x="5982" y="2870"/>
                </a:cubicBezTo>
                <a:cubicBezTo>
                  <a:pt x="5935" y="2846"/>
                  <a:pt x="5935" y="2846"/>
                  <a:pt x="5935" y="2846"/>
                </a:cubicBezTo>
                <a:cubicBezTo>
                  <a:pt x="5876" y="2828"/>
                  <a:pt x="5876" y="2828"/>
                  <a:pt x="5876" y="2828"/>
                </a:cubicBezTo>
                <a:cubicBezTo>
                  <a:pt x="5840" y="2799"/>
                  <a:pt x="5840" y="2799"/>
                  <a:pt x="5840" y="2799"/>
                </a:cubicBezTo>
                <a:cubicBezTo>
                  <a:pt x="5799" y="2763"/>
                  <a:pt x="5799" y="2763"/>
                  <a:pt x="5799" y="2763"/>
                </a:cubicBezTo>
                <a:cubicBezTo>
                  <a:pt x="5781" y="2727"/>
                  <a:pt x="5781" y="2727"/>
                  <a:pt x="5781" y="2727"/>
                </a:cubicBezTo>
                <a:cubicBezTo>
                  <a:pt x="5804" y="2727"/>
                  <a:pt x="5804" y="2727"/>
                  <a:pt x="5804" y="2727"/>
                </a:cubicBezTo>
                <a:cubicBezTo>
                  <a:pt x="5811" y="2704"/>
                  <a:pt x="5811" y="2704"/>
                  <a:pt x="5811" y="2704"/>
                </a:cubicBezTo>
                <a:cubicBezTo>
                  <a:pt x="5775" y="2650"/>
                  <a:pt x="5775" y="2650"/>
                  <a:pt x="5775" y="2650"/>
                </a:cubicBezTo>
                <a:cubicBezTo>
                  <a:pt x="5727" y="2585"/>
                  <a:pt x="5727" y="2585"/>
                  <a:pt x="5727" y="2585"/>
                </a:cubicBezTo>
                <a:cubicBezTo>
                  <a:pt x="5656" y="2484"/>
                  <a:pt x="5656" y="2484"/>
                  <a:pt x="5656" y="2484"/>
                </a:cubicBezTo>
                <a:cubicBezTo>
                  <a:pt x="5633" y="2431"/>
                  <a:pt x="5633" y="2431"/>
                  <a:pt x="5633" y="2431"/>
                </a:cubicBezTo>
                <a:cubicBezTo>
                  <a:pt x="5579" y="2496"/>
                  <a:pt x="5579" y="2496"/>
                  <a:pt x="5579" y="2496"/>
                </a:cubicBezTo>
                <a:cubicBezTo>
                  <a:pt x="5579" y="2550"/>
                  <a:pt x="5579" y="2550"/>
                  <a:pt x="5579" y="2550"/>
                </a:cubicBezTo>
                <a:cubicBezTo>
                  <a:pt x="5526" y="2573"/>
                  <a:pt x="5526" y="2573"/>
                  <a:pt x="5526" y="2573"/>
                </a:cubicBezTo>
                <a:cubicBezTo>
                  <a:pt x="5496" y="2609"/>
                  <a:pt x="5496" y="2609"/>
                  <a:pt x="5496" y="2609"/>
                </a:cubicBezTo>
                <a:cubicBezTo>
                  <a:pt x="5443" y="2603"/>
                  <a:pt x="5443" y="2603"/>
                  <a:pt x="5443" y="2603"/>
                </a:cubicBezTo>
                <a:cubicBezTo>
                  <a:pt x="5431" y="2573"/>
                  <a:pt x="5431" y="2573"/>
                  <a:pt x="5431" y="2573"/>
                </a:cubicBezTo>
                <a:cubicBezTo>
                  <a:pt x="5395" y="2544"/>
                  <a:pt x="5395" y="2544"/>
                  <a:pt x="5395" y="2544"/>
                </a:cubicBezTo>
                <a:cubicBezTo>
                  <a:pt x="5342" y="2555"/>
                  <a:pt x="5342" y="2555"/>
                  <a:pt x="5342" y="2555"/>
                </a:cubicBezTo>
                <a:cubicBezTo>
                  <a:pt x="5360" y="2496"/>
                  <a:pt x="5360" y="2496"/>
                  <a:pt x="5360" y="2496"/>
                </a:cubicBezTo>
                <a:cubicBezTo>
                  <a:pt x="5360" y="2419"/>
                  <a:pt x="5360" y="2419"/>
                  <a:pt x="5360" y="2419"/>
                </a:cubicBezTo>
                <a:cubicBezTo>
                  <a:pt x="5354" y="2372"/>
                  <a:pt x="5354" y="2372"/>
                  <a:pt x="5354" y="2372"/>
                </a:cubicBezTo>
                <a:cubicBezTo>
                  <a:pt x="5295" y="2372"/>
                  <a:pt x="5295" y="2372"/>
                  <a:pt x="5295" y="2372"/>
                </a:cubicBezTo>
                <a:cubicBezTo>
                  <a:pt x="5247" y="2342"/>
                  <a:pt x="5247" y="2342"/>
                  <a:pt x="5247" y="2342"/>
                </a:cubicBezTo>
                <a:cubicBezTo>
                  <a:pt x="5200" y="2295"/>
                  <a:pt x="5200" y="2295"/>
                  <a:pt x="5200" y="2295"/>
                </a:cubicBezTo>
                <a:cubicBezTo>
                  <a:pt x="5117" y="2247"/>
                  <a:pt x="5117" y="2247"/>
                  <a:pt x="5117" y="2247"/>
                </a:cubicBezTo>
                <a:cubicBezTo>
                  <a:pt x="5093" y="2265"/>
                  <a:pt x="5093" y="2265"/>
                  <a:pt x="5093" y="2265"/>
                </a:cubicBezTo>
                <a:cubicBezTo>
                  <a:pt x="5022" y="2265"/>
                  <a:pt x="5022" y="2265"/>
                  <a:pt x="5022" y="2265"/>
                </a:cubicBezTo>
                <a:cubicBezTo>
                  <a:pt x="4992" y="2247"/>
                  <a:pt x="4992" y="2247"/>
                  <a:pt x="4992" y="2247"/>
                </a:cubicBezTo>
                <a:cubicBezTo>
                  <a:pt x="4915" y="2247"/>
                  <a:pt x="4915" y="2247"/>
                  <a:pt x="4915" y="2247"/>
                </a:cubicBezTo>
                <a:cubicBezTo>
                  <a:pt x="4886" y="2277"/>
                  <a:pt x="4886" y="2277"/>
                  <a:pt x="4886" y="2277"/>
                </a:cubicBezTo>
                <a:cubicBezTo>
                  <a:pt x="4915" y="2324"/>
                  <a:pt x="4915" y="2324"/>
                  <a:pt x="4915" y="2324"/>
                </a:cubicBezTo>
                <a:cubicBezTo>
                  <a:pt x="4903" y="2384"/>
                  <a:pt x="4903" y="2384"/>
                  <a:pt x="4903" y="2384"/>
                </a:cubicBezTo>
                <a:cubicBezTo>
                  <a:pt x="4909" y="2425"/>
                  <a:pt x="4909" y="2425"/>
                  <a:pt x="4909" y="2425"/>
                </a:cubicBezTo>
                <a:cubicBezTo>
                  <a:pt x="4939" y="2478"/>
                  <a:pt x="4939" y="2478"/>
                  <a:pt x="4939" y="2478"/>
                </a:cubicBezTo>
                <a:cubicBezTo>
                  <a:pt x="4897" y="2478"/>
                  <a:pt x="4897" y="2478"/>
                  <a:pt x="4897" y="2478"/>
                </a:cubicBezTo>
                <a:cubicBezTo>
                  <a:pt x="4897" y="2532"/>
                  <a:pt x="4897" y="2532"/>
                  <a:pt x="4897" y="2532"/>
                </a:cubicBezTo>
                <a:cubicBezTo>
                  <a:pt x="4874" y="2561"/>
                  <a:pt x="4874" y="2561"/>
                  <a:pt x="4874" y="2561"/>
                </a:cubicBezTo>
                <a:cubicBezTo>
                  <a:pt x="4909" y="2579"/>
                  <a:pt x="4909" y="2579"/>
                  <a:pt x="4909" y="2579"/>
                </a:cubicBezTo>
                <a:cubicBezTo>
                  <a:pt x="4957" y="2621"/>
                  <a:pt x="4957" y="2621"/>
                  <a:pt x="4957" y="2621"/>
                </a:cubicBezTo>
                <a:cubicBezTo>
                  <a:pt x="4974" y="2686"/>
                  <a:pt x="4974" y="2686"/>
                  <a:pt x="4974" y="2686"/>
                </a:cubicBezTo>
                <a:cubicBezTo>
                  <a:pt x="4974" y="2757"/>
                  <a:pt x="4974" y="2757"/>
                  <a:pt x="4974" y="2757"/>
                </a:cubicBezTo>
                <a:cubicBezTo>
                  <a:pt x="4939" y="2810"/>
                  <a:pt x="4939" y="2810"/>
                  <a:pt x="4939" y="2810"/>
                </a:cubicBezTo>
                <a:cubicBezTo>
                  <a:pt x="4886" y="2852"/>
                  <a:pt x="4886" y="2852"/>
                  <a:pt x="4886" y="2852"/>
                </a:cubicBezTo>
                <a:cubicBezTo>
                  <a:pt x="4814" y="2858"/>
                  <a:pt x="4814" y="2858"/>
                  <a:pt x="4814" y="2858"/>
                </a:cubicBezTo>
                <a:cubicBezTo>
                  <a:pt x="4856" y="2923"/>
                  <a:pt x="4856" y="2923"/>
                  <a:pt x="4856" y="2923"/>
                </a:cubicBezTo>
                <a:cubicBezTo>
                  <a:pt x="4856" y="3000"/>
                  <a:pt x="4856" y="3000"/>
                  <a:pt x="4856" y="3000"/>
                </a:cubicBezTo>
                <a:cubicBezTo>
                  <a:pt x="4874" y="3048"/>
                  <a:pt x="4874" y="3048"/>
                  <a:pt x="4874" y="3048"/>
                </a:cubicBezTo>
                <a:cubicBezTo>
                  <a:pt x="4862" y="3083"/>
                  <a:pt x="4862" y="3083"/>
                  <a:pt x="4862" y="3083"/>
                </a:cubicBezTo>
                <a:cubicBezTo>
                  <a:pt x="4832" y="3131"/>
                  <a:pt x="4832" y="3131"/>
                  <a:pt x="4832" y="3131"/>
                </a:cubicBezTo>
                <a:cubicBezTo>
                  <a:pt x="4761" y="3137"/>
                  <a:pt x="4761" y="3137"/>
                  <a:pt x="4761" y="3137"/>
                </a:cubicBezTo>
                <a:cubicBezTo>
                  <a:pt x="4725" y="3071"/>
                  <a:pt x="4725" y="3071"/>
                  <a:pt x="4725" y="3071"/>
                </a:cubicBezTo>
                <a:cubicBezTo>
                  <a:pt x="4672" y="3018"/>
                  <a:pt x="4672" y="3018"/>
                  <a:pt x="4672" y="3018"/>
                </a:cubicBezTo>
                <a:cubicBezTo>
                  <a:pt x="4672" y="2965"/>
                  <a:pt x="4672" y="2965"/>
                  <a:pt x="4672" y="2965"/>
                </a:cubicBezTo>
                <a:cubicBezTo>
                  <a:pt x="4660" y="2899"/>
                  <a:pt x="4660" y="2899"/>
                  <a:pt x="4660" y="2899"/>
                </a:cubicBezTo>
                <a:cubicBezTo>
                  <a:pt x="4666" y="2840"/>
                  <a:pt x="4666" y="2840"/>
                  <a:pt x="4666" y="2840"/>
                </a:cubicBezTo>
                <a:cubicBezTo>
                  <a:pt x="4577" y="2828"/>
                  <a:pt x="4577" y="2828"/>
                  <a:pt x="4577" y="2828"/>
                </a:cubicBezTo>
                <a:cubicBezTo>
                  <a:pt x="4512" y="2828"/>
                  <a:pt x="4512" y="2828"/>
                  <a:pt x="4512" y="2828"/>
                </a:cubicBezTo>
                <a:cubicBezTo>
                  <a:pt x="4482" y="2805"/>
                  <a:pt x="4482" y="2805"/>
                  <a:pt x="4482" y="2805"/>
                </a:cubicBezTo>
                <a:cubicBezTo>
                  <a:pt x="4399" y="2787"/>
                  <a:pt x="4399" y="2787"/>
                  <a:pt x="4399" y="2787"/>
                </a:cubicBezTo>
                <a:cubicBezTo>
                  <a:pt x="4364" y="2751"/>
                  <a:pt x="4364" y="2751"/>
                  <a:pt x="4364" y="2751"/>
                </a:cubicBezTo>
                <a:cubicBezTo>
                  <a:pt x="4293" y="2716"/>
                  <a:pt x="4293" y="2716"/>
                  <a:pt x="4293" y="2716"/>
                </a:cubicBezTo>
                <a:cubicBezTo>
                  <a:pt x="4222" y="2674"/>
                  <a:pt x="4222" y="2674"/>
                  <a:pt x="4222" y="2674"/>
                </a:cubicBezTo>
                <a:cubicBezTo>
                  <a:pt x="4121" y="2698"/>
                  <a:pt x="4121" y="2698"/>
                  <a:pt x="4121" y="2698"/>
                </a:cubicBezTo>
                <a:cubicBezTo>
                  <a:pt x="4103" y="2662"/>
                  <a:pt x="4103" y="2662"/>
                  <a:pt x="4103" y="2662"/>
                </a:cubicBezTo>
                <a:cubicBezTo>
                  <a:pt x="4061" y="2573"/>
                  <a:pt x="4061" y="2573"/>
                  <a:pt x="4061" y="2573"/>
                </a:cubicBezTo>
                <a:cubicBezTo>
                  <a:pt x="4014" y="2555"/>
                  <a:pt x="4014" y="2555"/>
                  <a:pt x="4014" y="2555"/>
                </a:cubicBezTo>
                <a:cubicBezTo>
                  <a:pt x="3978" y="2520"/>
                  <a:pt x="3978" y="2520"/>
                  <a:pt x="3978" y="2520"/>
                </a:cubicBezTo>
                <a:cubicBezTo>
                  <a:pt x="3990" y="2413"/>
                  <a:pt x="3990" y="2413"/>
                  <a:pt x="3990" y="2413"/>
                </a:cubicBezTo>
                <a:cubicBezTo>
                  <a:pt x="4038" y="2336"/>
                  <a:pt x="4038" y="2336"/>
                  <a:pt x="4038" y="2336"/>
                </a:cubicBezTo>
                <a:cubicBezTo>
                  <a:pt x="4091" y="2265"/>
                  <a:pt x="4091" y="2265"/>
                  <a:pt x="4091" y="2265"/>
                </a:cubicBezTo>
                <a:cubicBezTo>
                  <a:pt x="4150" y="2235"/>
                  <a:pt x="4150" y="2235"/>
                  <a:pt x="4150" y="2235"/>
                </a:cubicBezTo>
                <a:cubicBezTo>
                  <a:pt x="4198" y="2200"/>
                  <a:pt x="4198" y="2200"/>
                  <a:pt x="4198" y="2200"/>
                </a:cubicBezTo>
                <a:cubicBezTo>
                  <a:pt x="4180" y="2158"/>
                  <a:pt x="4180" y="2158"/>
                  <a:pt x="4180" y="2158"/>
                </a:cubicBezTo>
                <a:cubicBezTo>
                  <a:pt x="4103" y="2141"/>
                  <a:pt x="4103" y="2141"/>
                  <a:pt x="4103" y="2141"/>
                </a:cubicBezTo>
                <a:cubicBezTo>
                  <a:pt x="4014" y="2111"/>
                  <a:pt x="4014" y="2111"/>
                  <a:pt x="4014" y="2111"/>
                </a:cubicBezTo>
                <a:cubicBezTo>
                  <a:pt x="4115" y="2129"/>
                  <a:pt x="4115" y="2129"/>
                  <a:pt x="4115" y="2129"/>
                </a:cubicBezTo>
                <a:cubicBezTo>
                  <a:pt x="4198" y="2146"/>
                  <a:pt x="4198" y="2146"/>
                  <a:pt x="4198" y="2146"/>
                </a:cubicBezTo>
                <a:cubicBezTo>
                  <a:pt x="4239" y="2141"/>
                  <a:pt x="4239" y="2141"/>
                  <a:pt x="4239" y="2141"/>
                </a:cubicBezTo>
                <a:cubicBezTo>
                  <a:pt x="4245" y="2099"/>
                  <a:pt x="4245" y="2099"/>
                  <a:pt x="4245" y="2099"/>
                </a:cubicBezTo>
                <a:cubicBezTo>
                  <a:pt x="4316" y="2117"/>
                  <a:pt x="4316" y="2117"/>
                  <a:pt x="4316" y="2117"/>
                </a:cubicBezTo>
                <a:cubicBezTo>
                  <a:pt x="4352" y="2111"/>
                  <a:pt x="4352" y="2111"/>
                  <a:pt x="4352" y="2111"/>
                </a:cubicBezTo>
                <a:cubicBezTo>
                  <a:pt x="4358" y="2075"/>
                  <a:pt x="4358" y="2075"/>
                  <a:pt x="4358" y="2075"/>
                </a:cubicBezTo>
                <a:cubicBezTo>
                  <a:pt x="4381" y="2063"/>
                  <a:pt x="4381" y="2063"/>
                  <a:pt x="4381" y="2063"/>
                </a:cubicBezTo>
                <a:cubicBezTo>
                  <a:pt x="4399" y="2016"/>
                  <a:pt x="4399" y="2016"/>
                  <a:pt x="4399" y="2016"/>
                </a:cubicBezTo>
                <a:cubicBezTo>
                  <a:pt x="4346" y="2010"/>
                  <a:pt x="4346" y="2010"/>
                  <a:pt x="4346" y="2010"/>
                </a:cubicBezTo>
                <a:cubicBezTo>
                  <a:pt x="4287" y="2004"/>
                  <a:pt x="4287" y="2004"/>
                  <a:pt x="4287" y="2004"/>
                </a:cubicBezTo>
                <a:cubicBezTo>
                  <a:pt x="4263" y="1980"/>
                  <a:pt x="4263" y="1980"/>
                  <a:pt x="4263" y="1980"/>
                </a:cubicBezTo>
                <a:cubicBezTo>
                  <a:pt x="4192" y="1951"/>
                  <a:pt x="4192" y="1951"/>
                  <a:pt x="4192" y="1951"/>
                </a:cubicBezTo>
                <a:cubicBezTo>
                  <a:pt x="4239" y="1957"/>
                  <a:pt x="4239" y="1957"/>
                  <a:pt x="4239" y="1957"/>
                </a:cubicBezTo>
                <a:cubicBezTo>
                  <a:pt x="4316" y="1975"/>
                  <a:pt x="4316" y="1975"/>
                  <a:pt x="4316" y="1975"/>
                </a:cubicBezTo>
                <a:cubicBezTo>
                  <a:pt x="4370" y="1992"/>
                  <a:pt x="4370" y="1992"/>
                  <a:pt x="4370" y="1992"/>
                </a:cubicBezTo>
                <a:cubicBezTo>
                  <a:pt x="4417" y="1975"/>
                  <a:pt x="4417" y="1975"/>
                  <a:pt x="4417" y="1975"/>
                </a:cubicBezTo>
                <a:cubicBezTo>
                  <a:pt x="4453" y="1933"/>
                  <a:pt x="4453" y="1933"/>
                  <a:pt x="4453" y="1933"/>
                </a:cubicBezTo>
                <a:cubicBezTo>
                  <a:pt x="4417" y="1897"/>
                  <a:pt x="4417" y="1897"/>
                  <a:pt x="4417" y="1897"/>
                </a:cubicBezTo>
                <a:cubicBezTo>
                  <a:pt x="4470" y="1897"/>
                  <a:pt x="4470" y="1897"/>
                  <a:pt x="4470" y="1897"/>
                </a:cubicBezTo>
                <a:cubicBezTo>
                  <a:pt x="4500" y="1927"/>
                  <a:pt x="4500" y="1927"/>
                  <a:pt x="4500" y="1927"/>
                </a:cubicBezTo>
                <a:cubicBezTo>
                  <a:pt x="4476" y="1963"/>
                  <a:pt x="4476" y="1963"/>
                  <a:pt x="4476" y="1963"/>
                </a:cubicBezTo>
                <a:cubicBezTo>
                  <a:pt x="4453" y="2028"/>
                  <a:pt x="4453" y="2028"/>
                  <a:pt x="4453" y="2028"/>
                </a:cubicBezTo>
                <a:cubicBezTo>
                  <a:pt x="4453" y="2105"/>
                  <a:pt x="4453" y="2105"/>
                  <a:pt x="4453" y="2105"/>
                </a:cubicBezTo>
                <a:cubicBezTo>
                  <a:pt x="4399" y="2117"/>
                  <a:pt x="4399" y="2117"/>
                  <a:pt x="4399" y="2117"/>
                </a:cubicBezTo>
                <a:cubicBezTo>
                  <a:pt x="4417" y="2152"/>
                  <a:pt x="4417" y="2152"/>
                  <a:pt x="4417" y="2152"/>
                </a:cubicBezTo>
                <a:cubicBezTo>
                  <a:pt x="4470" y="2158"/>
                  <a:pt x="4470" y="2158"/>
                  <a:pt x="4470" y="2158"/>
                </a:cubicBezTo>
                <a:cubicBezTo>
                  <a:pt x="4470" y="2188"/>
                  <a:pt x="4470" y="2188"/>
                  <a:pt x="4470" y="2188"/>
                </a:cubicBezTo>
                <a:cubicBezTo>
                  <a:pt x="4470" y="2188"/>
                  <a:pt x="4524" y="2200"/>
                  <a:pt x="4542" y="2182"/>
                </a:cubicBezTo>
                <a:cubicBezTo>
                  <a:pt x="4559" y="2141"/>
                  <a:pt x="4559" y="2141"/>
                  <a:pt x="4559" y="2141"/>
                </a:cubicBezTo>
                <a:cubicBezTo>
                  <a:pt x="4631" y="2146"/>
                  <a:pt x="4631" y="2146"/>
                  <a:pt x="4631" y="2146"/>
                </a:cubicBezTo>
                <a:cubicBezTo>
                  <a:pt x="4666" y="2152"/>
                  <a:pt x="4666" y="2152"/>
                  <a:pt x="4666" y="2152"/>
                </a:cubicBezTo>
                <a:cubicBezTo>
                  <a:pt x="4702" y="2170"/>
                  <a:pt x="4702" y="2170"/>
                  <a:pt x="4702" y="2170"/>
                </a:cubicBezTo>
                <a:cubicBezTo>
                  <a:pt x="4755" y="2170"/>
                  <a:pt x="4755" y="2170"/>
                  <a:pt x="4755" y="2170"/>
                </a:cubicBezTo>
                <a:cubicBezTo>
                  <a:pt x="4761" y="2123"/>
                  <a:pt x="4761" y="2123"/>
                  <a:pt x="4761" y="2123"/>
                </a:cubicBezTo>
                <a:cubicBezTo>
                  <a:pt x="4708" y="2111"/>
                  <a:pt x="4708" y="2111"/>
                  <a:pt x="4708" y="2111"/>
                </a:cubicBezTo>
                <a:cubicBezTo>
                  <a:pt x="4684" y="2057"/>
                  <a:pt x="4684" y="2057"/>
                  <a:pt x="4684" y="2057"/>
                </a:cubicBezTo>
                <a:cubicBezTo>
                  <a:pt x="4619" y="2052"/>
                  <a:pt x="4619" y="2052"/>
                  <a:pt x="4619" y="2052"/>
                </a:cubicBezTo>
                <a:cubicBezTo>
                  <a:pt x="4565" y="2010"/>
                  <a:pt x="4565" y="2010"/>
                  <a:pt x="4565" y="2010"/>
                </a:cubicBezTo>
                <a:cubicBezTo>
                  <a:pt x="4518" y="1998"/>
                  <a:pt x="4518" y="1998"/>
                  <a:pt x="4518" y="1998"/>
                </a:cubicBezTo>
                <a:cubicBezTo>
                  <a:pt x="4518" y="1968"/>
                  <a:pt x="4518" y="1968"/>
                  <a:pt x="4518" y="1968"/>
                </a:cubicBezTo>
                <a:cubicBezTo>
                  <a:pt x="4565" y="1975"/>
                  <a:pt x="4565" y="1975"/>
                  <a:pt x="4565" y="1975"/>
                </a:cubicBezTo>
                <a:cubicBezTo>
                  <a:pt x="4583" y="1957"/>
                  <a:pt x="4583" y="1957"/>
                  <a:pt x="4583" y="1957"/>
                </a:cubicBezTo>
                <a:cubicBezTo>
                  <a:pt x="4577" y="1927"/>
                  <a:pt x="4577" y="1927"/>
                  <a:pt x="4577" y="1927"/>
                </a:cubicBezTo>
                <a:cubicBezTo>
                  <a:pt x="4631" y="1927"/>
                  <a:pt x="4631" y="1927"/>
                  <a:pt x="4631" y="1927"/>
                </a:cubicBezTo>
                <a:cubicBezTo>
                  <a:pt x="4648" y="1891"/>
                  <a:pt x="4648" y="1891"/>
                  <a:pt x="4648" y="1891"/>
                </a:cubicBezTo>
                <a:cubicBezTo>
                  <a:pt x="4702" y="1856"/>
                  <a:pt x="4702" y="1856"/>
                  <a:pt x="4702" y="1856"/>
                </a:cubicBezTo>
                <a:cubicBezTo>
                  <a:pt x="4720" y="1820"/>
                  <a:pt x="4720" y="1820"/>
                  <a:pt x="4720" y="1820"/>
                </a:cubicBezTo>
                <a:cubicBezTo>
                  <a:pt x="4690" y="1791"/>
                  <a:pt x="4690" y="1791"/>
                  <a:pt x="4690" y="1791"/>
                </a:cubicBezTo>
                <a:cubicBezTo>
                  <a:pt x="4666" y="1731"/>
                  <a:pt x="4666" y="1731"/>
                  <a:pt x="4666" y="1731"/>
                </a:cubicBezTo>
                <a:cubicBezTo>
                  <a:pt x="4714" y="1725"/>
                  <a:pt x="4714" y="1725"/>
                  <a:pt x="4714" y="1725"/>
                </a:cubicBezTo>
                <a:cubicBezTo>
                  <a:pt x="4725" y="1678"/>
                  <a:pt x="4725" y="1678"/>
                  <a:pt x="4725" y="1678"/>
                </a:cubicBezTo>
                <a:cubicBezTo>
                  <a:pt x="4690" y="1636"/>
                  <a:pt x="4690" y="1636"/>
                  <a:pt x="4690" y="1636"/>
                </a:cubicBezTo>
                <a:cubicBezTo>
                  <a:pt x="4642" y="1613"/>
                  <a:pt x="4642" y="1613"/>
                  <a:pt x="4642" y="1613"/>
                </a:cubicBezTo>
                <a:cubicBezTo>
                  <a:pt x="4571" y="1577"/>
                  <a:pt x="4571" y="1577"/>
                  <a:pt x="4571" y="1577"/>
                </a:cubicBezTo>
                <a:cubicBezTo>
                  <a:pt x="4648" y="1577"/>
                  <a:pt x="4648" y="1577"/>
                  <a:pt x="4648" y="1577"/>
                </a:cubicBezTo>
                <a:cubicBezTo>
                  <a:pt x="4654" y="1559"/>
                  <a:pt x="4654" y="1559"/>
                  <a:pt x="4654" y="1559"/>
                </a:cubicBezTo>
                <a:cubicBezTo>
                  <a:pt x="4714" y="1565"/>
                  <a:pt x="4714" y="1565"/>
                  <a:pt x="4714" y="1565"/>
                </a:cubicBezTo>
                <a:cubicBezTo>
                  <a:pt x="4755" y="1589"/>
                  <a:pt x="4755" y="1589"/>
                  <a:pt x="4755" y="1589"/>
                </a:cubicBezTo>
                <a:cubicBezTo>
                  <a:pt x="4814" y="1583"/>
                  <a:pt x="4814" y="1583"/>
                  <a:pt x="4814" y="1583"/>
                </a:cubicBezTo>
                <a:cubicBezTo>
                  <a:pt x="4868" y="1571"/>
                  <a:pt x="4868" y="1571"/>
                  <a:pt x="4868" y="1571"/>
                </a:cubicBezTo>
                <a:cubicBezTo>
                  <a:pt x="4820" y="1530"/>
                  <a:pt x="4820" y="1530"/>
                  <a:pt x="4820" y="1530"/>
                </a:cubicBezTo>
                <a:cubicBezTo>
                  <a:pt x="4856" y="1524"/>
                  <a:pt x="4856" y="1524"/>
                  <a:pt x="4856" y="1524"/>
                </a:cubicBezTo>
                <a:cubicBezTo>
                  <a:pt x="4903" y="1571"/>
                  <a:pt x="4903" y="1571"/>
                  <a:pt x="4903" y="1571"/>
                </a:cubicBezTo>
                <a:cubicBezTo>
                  <a:pt x="4957" y="1577"/>
                  <a:pt x="4957" y="1577"/>
                  <a:pt x="4957" y="1577"/>
                </a:cubicBezTo>
                <a:cubicBezTo>
                  <a:pt x="4980" y="1625"/>
                  <a:pt x="4980" y="1625"/>
                  <a:pt x="4980" y="1625"/>
                </a:cubicBezTo>
                <a:cubicBezTo>
                  <a:pt x="5022" y="1631"/>
                  <a:pt x="5022" y="1631"/>
                  <a:pt x="5022" y="1631"/>
                </a:cubicBezTo>
                <a:cubicBezTo>
                  <a:pt x="5040" y="1666"/>
                  <a:pt x="5040" y="1666"/>
                  <a:pt x="5040" y="1666"/>
                </a:cubicBezTo>
                <a:cubicBezTo>
                  <a:pt x="5087" y="1684"/>
                  <a:pt x="5087" y="1684"/>
                  <a:pt x="5087" y="1684"/>
                </a:cubicBezTo>
                <a:cubicBezTo>
                  <a:pt x="5111" y="1725"/>
                  <a:pt x="5111" y="1725"/>
                  <a:pt x="5111" y="1725"/>
                </a:cubicBezTo>
                <a:cubicBezTo>
                  <a:pt x="5158" y="1743"/>
                  <a:pt x="5158" y="1743"/>
                  <a:pt x="5158" y="1743"/>
                </a:cubicBezTo>
                <a:cubicBezTo>
                  <a:pt x="5194" y="1785"/>
                  <a:pt x="5194" y="1785"/>
                  <a:pt x="5194" y="1785"/>
                </a:cubicBezTo>
                <a:cubicBezTo>
                  <a:pt x="5206" y="1838"/>
                  <a:pt x="5206" y="1838"/>
                  <a:pt x="5206" y="1838"/>
                </a:cubicBezTo>
                <a:cubicBezTo>
                  <a:pt x="5146" y="1891"/>
                  <a:pt x="5146" y="1891"/>
                  <a:pt x="5146" y="1891"/>
                </a:cubicBezTo>
                <a:cubicBezTo>
                  <a:pt x="5099" y="1945"/>
                  <a:pt x="5099" y="1945"/>
                  <a:pt x="5099" y="1945"/>
                </a:cubicBezTo>
                <a:cubicBezTo>
                  <a:pt x="5123" y="1998"/>
                  <a:pt x="5123" y="1998"/>
                  <a:pt x="5123" y="1998"/>
                </a:cubicBezTo>
                <a:cubicBezTo>
                  <a:pt x="5040" y="2010"/>
                  <a:pt x="5040" y="2010"/>
                  <a:pt x="5040" y="2010"/>
                </a:cubicBezTo>
                <a:cubicBezTo>
                  <a:pt x="4992" y="1998"/>
                  <a:pt x="4992" y="1998"/>
                  <a:pt x="4992" y="1998"/>
                </a:cubicBezTo>
                <a:cubicBezTo>
                  <a:pt x="4945" y="1998"/>
                  <a:pt x="4945" y="1998"/>
                  <a:pt x="4945" y="1998"/>
                </a:cubicBezTo>
                <a:cubicBezTo>
                  <a:pt x="4886" y="2040"/>
                  <a:pt x="4886" y="2040"/>
                  <a:pt x="4886" y="2040"/>
                </a:cubicBezTo>
                <a:cubicBezTo>
                  <a:pt x="4886" y="2087"/>
                  <a:pt x="4886" y="2087"/>
                  <a:pt x="4886" y="2087"/>
                </a:cubicBezTo>
                <a:cubicBezTo>
                  <a:pt x="4957" y="2099"/>
                  <a:pt x="4957" y="2099"/>
                  <a:pt x="4957" y="2099"/>
                </a:cubicBezTo>
                <a:cubicBezTo>
                  <a:pt x="5016" y="2093"/>
                  <a:pt x="5016" y="2093"/>
                  <a:pt x="5016" y="2093"/>
                </a:cubicBezTo>
                <a:cubicBezTo>
                  <a:pt x="5028" y="2069"/>
                  <a:pt x="5028" y="2069"/>
                  <a:pt x="5028" y="2069"/>
                </a:cubicBezTo>
                <a:cubicBezTo>
                  <a:pt x="5052" y="2052"/>
                  <a:pt x="5052" y="2052"/>
                  <a:pt x="5052" y="2052"/>
                </a:cubicBezTo>
                <a:cubicBezTo>
                  <a:pt x="5093" y="2063"/>
                  <a:pt x="5093" y="2063"/>
                  <a:pt x="5093" y="2063"/>
                </a:cubicBezTo>
                <a:cubicBezTo>
                  <a:pt x="5158" y="2081"/>
                  <a:pt x="5158" y="2081"/>
                  <a:pt x="5158" y="2081"/>
                </a:cubicBezTo>
                <a:cubicBezTo>
                  <a:pt x="5224" y="2146"/>
                  <a:pt x="5224" y="2146"/>
                  <a:pt x="5224" y="2146"/>
                </a:cubicBezTo>
                <a:cubicBezTo>
                  <a:pt x="5241" y="2182"/>
                  <a:pt x="5241" y="2182"/>
                  <a:pt x="5241" y="2182"/>
                </a:cubicBezTo>
                <a:cubicBezTo>
                  <a:pt x="5277" y="2223"/>
                  <a:pt x="5277" y="2223"/>
                  <a:pt x="5277" y="2223"/>
                </a:cubicBezTo>
                <a:cubicBezTo>
                  <a:pt x="5336" y="2223"/>
                  <a:pt x="5336" y="2223"/>
                  <a:pt x="5336" y="2223"/>
                </a:cubicBezTo>
                <a:cubicBezTo>
                  <a:pt x="5395" y="2277"/>
                  <a:pt x="5395" y="2277"/>
                  <a:pt x="5395" y="2277"/>
                </a:cubicBezTo>
                <a:cubicBezTo>
                  <a:pt x="5484" y="2283"/>
                  <a:pt x="5484" y="2283"/>
                  <a:pt x="5484" y="2283"/>
                </a:cubicBezTo>
                <a:cubicBezTo>
                  <a:pt x="5544" y="2307"/>
                  <a:pt x="5544" y="2307"/>
                  <a:pt x="5544" y="2307"/>
                </a:cubicBezTo>
                <a:cubicBezTo>
                  <a:pt x="5550" y="2271"/>
                  <a:pt x="5550" y="2271"/>
                  <a:pt x="5550" y="2271"/>
                </a:cubicBezTo>
                <a:cubicBezTo>
                  <a:pt x="5455" y="2200"/>
                  <a:pt x="5455" y="2200"/>
                  <a:pt x="5455" y="2200"/>
                </a:cubicBezTo>
                <a:cubicBezTo>
                  <a:pt x="5413" y="2170"/>
                  <a:pt x="5413" y="2170"/>
                  <a:pt x="5413" y="2170"/>
                </a:cubicBezTo>
                <a:cubicBezTo>
                  <a:pt x="5395" y="2134"/>
                  <a:pt x="5395" y="2134"/>
                  <a:pt x="5395" y="2134"/>
                </a:cubicBezTo>
                <a:cubicBezTo>
                  <a:pt x="5455" y="2170"/>
                  <a:pt x="5455" y="2170"/>
                  <a:pt x="5455" y="2170"/>
                </a:cubicBezTo>
                <a:cubicBezTo>
                  <a:pt x="5561" y="2223"/>
                  <a:pt x="5561" y="2223"/>
                  <a:pt x="5561" y="2223"/>
                </a:cubicBezTo>
                <a:cubicBezTo>
                  <a:pt x="5615" y="2253"/>
                  <a:pt x="5615" y="2253"/>
                  <a:pt x="5615" y="2253"/>
                </a:cubicBezTo>
                <a:cubicBezTo>
                  <a:pt x="5615" y="2200"/>
                  <a:pt x="5615" y="2200"/>
                  <a:pt x="5615" y="2200"/>
                </a:cubicBezTo>
                <a:cubicBezTo>
                  <a:pt x="5650" y="2158"/>
                  <a:pt x="5650" y="2158"/>
                  <a:pt x="5650" y="2158"/>
                </a:cubicBezTo>
                <a:cubicBezTo>
                  <a:pt x="5597" y="2129"/>
                  <a:pt x="5597" y="2129"/>
                  <a:pt x="5597" y="2129"/>
                </a:cubicBezTo>
                <a:cubicBezTo>
                  <a:pt x="5585" y="2057"/>
                  <a:pt x="5585" y="2057"/>
                  <a:pt x="5585" y="2057"/>
                </a:cubicBezTo>
                <a:cubicBezTo>
                  <a:pt x="5514" y="2034"/>
                  <a:pt x="5514" y="2034"/>
                  <a:pt x="5514" y="2034"/>
                </a:cubicBezTo>
                <a:cubicBezTo>
                  <a:pt x="5425" y="1939"/>
                  <a:pt x="5425" y="1939"/>
                  <a:pt x="5425" y="1939"/>
                </a:cubicBezTo>
                <a:cubicBezTo>
                  <a:pt x="5455" y="1915"/>
                  <a:pt x="5455" y="1915"/>
                  <a:pt x="5455" y="1915"/>
                </a:cubicBezTo>
                <a:cubicBezTo>
                  <a:pt x="5484" y="1891"/>
                  <a:pt x="5484" y="1891"/>
                  <a:pt x="5484" y="1891"/>
                </a:cubicBezTo>
                <a:cubicBezTo>
                  <a:pt x="5597" y="1975"/>
                  <a:pt x="5597" y="1975"/>
                  <a:pt x="5597" y="1975"/>
                </a:cubicBezTo>
                <a:cubicBezTo>
                  <a:pt x="5638" y="2034"/>
                  <a:pt x="5638" y="2034"/>
                  <a:pt x="5638" y="2034"/>
                </a:cubicBezTo>
                <a:cubicBezTo>
                  <a:pt x="5686" y="2040"/>
                  <a:pt x="5686" y="2040"/>
                  <a:pt x="5686" y="2040"/>
                </a:cubicBezTo>
                <a:cubicBezTo>
                  <a:pt x="5704" y="1975"/>
                  <a:pt x="5704" y="1975"/>
                  <a:pt x="5704" y="1975"/>
                </a:cubicBezTo>
                <a:cubicBezTo>
                  <a:pt x="5763" y="1957"/>
                  <a:pt x="5763" y="1957"/>
                  <a:pt x="5763" y="1957"/>
                </a:cubicBezTo>
                <a:cubicBezTo>
                  <a:pt x="5769" y="1927"/>
                  <a:pt x="5769" y="1927"/>
                  <a:pt x="5769" y="1927"/>
                </a:cubicBezTo>
                <a:cubicBezTo>
                  <a:pt x="5811" y="1927"/>
                  <a:pt x="5811" y="1927"/>
                  <a:pt x="5811" y="1927"/>
                </a:cubicBezTo>
                <a:cubicBezTo>
                  <a:pt x="5828" y="1897"/>
                  <a:pt x="5828" y="1897"/>
                  <a:pt x="5828" y="1897"/>
                </a:cubicBezTo>
                <a:cubicBezTo>
                  <a:pt x="5822" y="1856"/>
                  <a:pt x="5822" y="1856"/>
                  <a:pt x="5822" y="1856"/>
                </a:cubicBezTo>
                <a:cubicBezTo>
                  <a:pt x="5745" y="1856"/>
                  <a:pt x="5745" y="1856"/>
                  <a:pt x="5745" y="1856"/>
                </a:cubicBezTo>
                <a:cubicBezTo>
                  <a:pt x="5745" y="1832"/>
                  <a:pt x="5745" y="1832"/>
                  <a:pt x="5745" y="1832"/>
                </a:cubicBezTo>
                <a:cubicBezTo>
                  <a:pt x="5698" y="1797"/>
                  <a:pt x="5698" y="1797"/>
                  <a:pt x="5698" y="1797"/>
                </a:cubicBezTo>
                <a:cubicBezTo>
                  <a:pt x="5662" y="1791"/>
                  <a:pt x="5662" y="1791"/>
                  <a:pt x="5662" y="1791"/>
                </a:cubicBezTo>
                <a:cubicBezTo>
                  <a:pt x="5609" y="1767"/>
                  <a:pt x="5609" y="1767"/>
                  <a:pt x="5609" y="1767"/>
                </a:cubicBezTo>
                <a:cubicBezTo>
                  <a:pt x="5573" y="1767"/>
                  <a:pt x="5573" y="1767"/>
                  <a:pt x="5573" y="1767"/>
                </a:cubicBezTo>
                <a:cubicBezTo>
                  <a:pt x="5561" y="1737"/>
                  <a:pt x="5561" y="1737"/>
                  <a:pt x="5561" y="1737"/>
                </a:cubicBezTo>
                <a:cubicBezTo>
                  <a:pt x="5544" y="1708"/>
                  <a:pt x="5544" y="1708"/>
                  <a:pt x="5544" y="1708"/>
                </a:cubicBezTo>
                <a:cubicBezTo>
                  <a:pt x="5479" y="1708"/>
                  <a:pt x="5479" y="1708"/>
                  <a:pt x="5479" y="1708"/>
                </a:cubicBezTo>
                <a:cubicBezTo>
                  <a:pt x="5449" y="1708"/>
                  <a:pt x="5449" y="1708"/>
                  <a:pt x="5449" y="1708"/>
                </a:cubicBezTo>
                <a:cubicBezTo>
                  <a:pt x="5449" y="1654"/>
                  <a:pt x="5449" y="1654"/>
                  <a:pt x="5449" y="1654"/>
                </a:cubicBezTo>
                <a:cubicBezTo>
                  <a:pt x="5496" y="1654"/>
                  <a:pt x="5496" y="1654"/>
                  <a:pt x="5496" y="1654"/>
                </a:cubicBezTo>
                <a:cubicBezTo>
                  <a:pt x="5520" y="1636"/>
                  <a:pt x="5520" y="1636"/>
                  <a:pt x="5520" y="1636"/>
                </a:cubicBezTo>
                <a:cubicBezTo>
                  <a:pt x="5455" y="1619"/>
                  <a:pt x="5455" y="1619"/>
                  <a:pt x="5455" y="1619"/>
                </a:cubicBezTo>
                <a:cubicBezTo>
                  <a:pt x="5467" y="1595"/>
                  <a:pt x="5467" y="1595"/>
                  <a:pt x="5467" y="1595"/>
                </a:cubicBezTo>
                <a:cubicBezTo>
                  <a:pt x="5496" y="1589"/>
                  <a:pt x="5496" y="1589"/>
                  <a:pt x="5496" y="1589"/>
                </a:cubicBezTo>
                <a:cubicBezTo>
                  <a:pt x="5461" y="1559"/>
                  <a:pt x="5461" y="1559"/>
                  <a:pt x="5461" y="1559"/>
                </a:cubicBezTo>
                <a:cubicBezTo>
                  <a:pt x="5407" y="1542"/>
                  <a:pt x="5407" y="1542"/>
                  <a:pt x="5407" y="1542"/>
                </a:cubicBezTo>
                <a:cubicBezTo>
                  <a:pt x="5425" y="1512"/>
                  <a:pt x="5425" y="1512"/>
                  <a:pt x="5425" y="1512"/>
                </a:cubicBezTo>
                <a:cubicBezTo>
                  <a:pt x="5372" y="1488"/>
                  <a:pt x="5372" y="1488"/>
                  <a:pt x="5372" y="1488"/>
                </a:cubicBezTo>
                <a:cubicBezTo>
                  <a:pt x="5312" y="1494"/>
                  <a:pt x="5312" y="1494"/>
                  <a:pt x="5312" y="1494"/>
                </a:cubicBezTo>
                <a:cubicBezTo>
                  <a:pt x="5306" y="1465"/>
                  <a:pt x="5306" y="1465"/>
                  <a:pt x="5306" y="1465"/>
                </a:cubicBezTo>
                <a:cubicBezTo>
                  <a:pt x="5259" y="1465"/>
                  <a:pt x="5259" y="1465"/>
                  <a:pt x="5259" y="1465"/>
                </a:cubicBezTo>
                <a:cubicBezTo>
                  <a:pt x="5235" y="1459"/>
                  <a:pt x="5235" y="1459"/>
                  <a:pt x="5235" y="1459"/>
                </a:cubicBezTo>
                <a:cubicBezTo>
                  <a:pt x="5277" y="1429"/>
                  <a:pt x="5277" y="1429"/>
                  <a:pt x="5277" y="1429"/>
                </a:cubicBezTo>
                <a:cubicBezTo>
                  <a:pt x="5224" y="1417"/>
                  <a:pt x="5224" y="1417"/>
                  <a:pt x="5224" y="1417"/>
                </a:cubicBezTo>
                <a:cubicBezTo>
                  <a:pt x="5152" y="1429"/>
                  <a:pt x="5152" y="1429"/>
                  <a:pt x="5152" y="1429"/>
                </a:cubicBezTo>
                <a:cubicBezTo>
                  <a:pt x="5111" y="1387"/>
                  <a:pt x="5111" y="1387"/>
                  <a:pt x="5111" y="1387"/>
                </a:cubicBezTo>
                <a:cubicBezTo>
                  <a:pt x="5105" y="1358"/>
                  <a:pt x="5105" y="1358"/>
                  <a:pt x="5105" y="1358"/>
                </a:cubicBezTo>
                <a:cubicBezTo>
                  <a:pt x="5057" y="1358"/>
                  <a:pt x="5057" y="1358"/>
                  <a:pt x="5057" y="1358"/>
                </a:cubicBezTo>
                <a:cubicBezTo>
                  <a:pt x="5057" y="1328"/>
                  <a:pt x="5057" y="1328"/>
                  <a:pt x="5057" y="1328"/>
                </a:cubicBezTo>
                <a:cubicBezTo>
                  <a:pt x="4986" y="1304"/>
                  <a:pt x="4986" y="1304"/>
                  <a:pt x="4986" y="1304"/>
                </a:cubicBezTo>
                <a:cubicBezTo>
                  <a:pt x="4897" y="1304"/>
                  <a:pt x="4897" y="1304"/>
                  <a:pt x="4897" y="1304"/>
                </a:cubicBezTo>
                <a:cubicBezTo>
                  <a:pt x="4886" y="1328"/>
                  <a:pt x="4886" y="1328"/>
                  <a:pt x="4886" y="1328"/>
                </a:cubicBezTo>
                <a:cubicBezTo>
                  <a:pt x="4844" y="1334"/>
                  <a:pt x="4844" y="1334"/>
                  <a:pt x="4844" y="1334"/>
                </a:cubicBezTo>
                <a:cubicBezTo>
                  <a:pt x="4802" y="1328"/>
                  <a:pt x="4802" y="1328"/>
                  <a:pt x="4802" y="1328"/>
                </a:cubicBezTo>
                <a:cubicBezTo>
                  <a:pt x="4785" y="1358"/>
                  <a:pt x="4785" y="1358"/>
                  <a:pt x="4785" y="1358"/>
                </a:cubicBezTo>
                <a:cubicBezTo>
                  <a:pt x="4743" y="1358"/>
                  <a:pt x="4743" y="1358"/>
                  <a:pt x="4743" y="1358"/>
                </a:cubicBezTo>
                <a:cubicBezTo>
                  <a:pt x="4737" y="1322"/>
                  <a:pt x="4737" y="1322"/>
                  <a:pt x="4737" y="1322"/>
                </a:cubicBezTo>
                <a:cubicBezTo>
                  <a:pt x="4767" y="1281"/>
                  <a:pt x="4767" y="1281"/>
                  <a:pt x="4767" y="1281"/>
                </a:cubicBezTo>
                <a:cubicBezTo>
                  <a:pt x="4725" y="1233"/>
                  <a:pt x="4725" y="1233"/>
                  <a:pt x="4725" y="1233"/>
                </a:cubicBezTo>
                <a:cubicBezTo>
                  <a:pt x="4702" y="1186"/>
                  <a:pt x="4702" y="1186"/>
                  <a:pt x="4702" y="1186"/>
                </a:cubicBezTo>
                <a:cubicBezTo>
                  <a:pt x="4625" y="1186"/>
                  <a:pt x="4625" y="1186"/>
                  <a:pt x="4625" y="1186"/>
                </a:cubicBezTo>
                <a:cubicBezTo>
                  <a:pt x="4583" y="1221"/>
                  <a:pt x="4583" y="1221"/>
                  <a:pt x="4583" y="1221"/>
                </a:cubicBezTo>
                <a:cubicBezTo>
                  <a:pt x="4530" y="1221"/>
                  <a:pt x="4530" y="1221"/>
                  <a:pt x="4530" y="1221"/>
                </a:cubicBezTo>
                <a:cubicBezTo>
                  <a:pt x="4494" y="1245"/>
                  <a:pt x="4494" y="1245"/>
                  <a:pt x="4494" y="1245"/>
                </a:cubicBezTo>
                <a:cubicBezTo>
                  <a:pt x="4488" y="1293"/>
                  <a:pt x="4488" y="1293"/>
                  <a:pt x="4488" y="1293"/>
                </a:cubicBezTo>
                <a:cubicBezTo>
                  <a:pt x="4518" y="1340"/>
                  <a:pt x="4518" y="1340"/>
                  <a:pt x="4518" y="1340"/>
                </a:cubicBezTo>
                <a:cubicBezTo>
                  <a:pt x="4494" y="1370"/>
                  <a:pt x="4494" y="1370"/>
                  <a:pt x="4494" y="1370"/>
                </a:cubicBezTo>
                <a:cubicBezTo>
                  <a:pt x="4542" y="1429"/>
                  <a:pt x="4542" y="1429"/>
                  <a:pt x="4542" y="1429"/>
                </a:cubicBezTo>
                <a:cubicBezTo>
                  <a:pt x="4506" y="1435"/>
                  <a:pt x="4506" y="1435"/>
                  <a:pt x="4506" y="1435"/>
                </a:cubicBezTo>
                <a:cubicBezTo>
                  <a:pt x="4453" y="1387"/>
                  <a:pt x="4453" y="1387"/>
                  <a:pt x="4453" y="1387"/>
                </a:cubicBezTo>
                <a:cubicBezTo>
                  <a:pt x="4435" y="1316"/>
                  <a:pt x="4435" y="1316"/>
                  <a:pt x="4435" y="1316"/>
                </a:cubicBezTo>
                <a:cubicBezTo>
                  <a:pt x="4429" y="1269"/>
                  <a:pt x="4429" y="1269"/>
                  <a:pt x="4429" y="1269"/>
                </a:cubicBezTo>
                <a:cubicBezTo>
                  <a:pt x="4470" y="1221"/>
                  <a:pt x="4470" y="1221"/>
                  <a:pt x="4470" y="1221"/>
                </a:cubicBezTo>
                <a:cubicBezTo>
                  <a:pt x="4524" y="1186"/>
                  <a:pt x="4524" y="1186"/>
                  <a:pt x="4524" y="1186"/>
                </a:cubicBezTo>
                <a:cubicBezTo>
                  <a:pt x="4447" y="1186"/>
                  <a:pt x="4447" y="1186"/>
                  <a:pt x="4447" y="1186"/>
                </a:cubicBezTo>
                <a:cubicBezTo>
                  <a:pt x="4370" y="1192"/>
                  <a:pt x="4370" y="1192"/>
                  <a:pt x="4370" y="1192"/>
                </a:cubicBezTo>
                <a:cubicBezTo>
                  <a:pt x="4299" y="1251"/>
                  <a:pt x="4299" y="1251"/>
                  <a:pt x="4299" y="1251"/>
                </a:cubicBezTo>
                <a:cubicBezTo>
                  <a:pt x="4257" y="1328"/>
                  <a:pt x="4257" y="1328"/>
                  <a:pt x="4257" y="1328"/>
                </a:cubicBezTo>
                <a:cubicBezTo>
                  <a:pt x="4251" y="1429"/>
                  <a:pt x="4251" y="1429"/>
                  <a:pt x="4251" y="1429"/>
                </a:cubicBezTo>
                <a:cubicBezTo>
                  <a:pt x="4316" y="1441"/>
                  <a:pt x="4316" y="1441"/>
                  <a:pt x="4316" y="1441"/>
                </a:cubicBezTo>
                <a:cubicBezTo>
                  <a:pt x="4364" y="1441"/>
                  <a:pt x="4364" y="1441"/>
                  <a:pt x="4364" y="1441"/>
                </a:cubicBezTo>
                <a:cubicBezTo>
                  <a:pt x="4381" y="1482"/>
                  <a:pt x="4381" y="1482"/>
                  <a:pt x="4381" y="1482"/>
                </a:cubicBezTo>
                <a:cubicBezTo>
                  <a:pt x="4334" y="1470"/>
                  <a:pt x="4334" y="1470"/>
                  <a:pt x="4334" y="1470"/>
                </a:cubicBezTo>
                <a:cubicBezTo>
                  <a:pt x="4275" y="1488"/>
                  <a:pt x="4275" y="1488"/>
                  <a:pt x="4275" y="1488"/>
                </a:cubicBezTo>
                <a:cubicBezTo>
                  <a:pt x="4322" y="1530"/>
                  <a:pt x="4322" y="1530"/>
                  <a:pt x="4322" y="1530"/>
                </a:cubicBezTo>
                <a:cubicBezTo>
                  <a:pt x="4388" y="1530"/>
                  <a:pt x="4388" y="1530"/>
                  <a:pt x="4388" y="1530"/>
                </a:cubicBezTo>
                <a:cubicBezTo>
                  <a:pt x="4417" y="1518"/>
                  <a:pt x="4417" y="1518"/>
                  <a:pt x="4417" y="1518"/>
                </a:cubicBezTo>
                <a:cubicBezTo>
                  <a:pt x="4459" y="1548"/>
                  <a:pt x="4459" y="1548"/>
                  <a:pt x="4459" y="1548"/>
                </a:cubicBezTo>
                <a:cubicBezTo>
                  <a:pt x="4542" y="1571"/>
                  <a:pt x="4542" y="1571"/>
                  <a:pt x="4542" y="1571"/>
                </a:cubicBezTo>
                <a:cubicBezTo>
                  <a:pt x="4494" y="1589"/>
                  <a:pt x="4494" y="1589"/>
                  <a:pt x="4494" y="1589"/>
                </a:cubicBezTo>
                <a:cubicBezTo>
                  <a:pt x="4488" y="1631"/>
                  <a:pt x="4488" y="1631"/>
                  <a:pt x="4488" y="1631"/>
                </a:cubicBezTo>
                <a:cubicBezTo>
                  <a:pt x="4524" y="1654"/>
                  <a:pt x="4524" y="1654"/>
                  <a:pt x="4524" y="1654"/>
                </a:cubicBezTo>
                <a:cubicBezTo>
                  <a:pt x="4470" y="1731"/>
                  <a:pt x="4470" y="1731"/>
                  <a:pt x="4470" y="1731"/>
                </a:cubicBezTo>
                <a:cubicBezTo>
                  <a:pt x="4441" y="1791"/>
                  <a:pt x="4441" y="1791"/>
                  <a:pt x="4441" y="1791"/>
                </a:cubicBezTo>
                <a:cubicBezTo>
                  <a:pt x="4405" y="1832"/>
                  <a:pt x="4405" y="1832"/>
                  <a:pt x="4405" y="1832"/>
                </a:cubicBezTo>
                <a:cubicBezTo>
                  <a:pt x="4364" y="1814"/>
                  <a:pt x="4364" y="1814"/>
                  <a:pt x="4364" y="1814"/>
                </a:cubicBezTo>
                <a:cubicBezTo>
                  <a:pt x="4340" y="1749"/>
                  <a:pt x="4340" y="1749"/>
                  <a:pt x="4340" y="1749"/>
                </a:cubicBezTo>
                <a:cubicBezTo>
                  <a:pt x="4364" y="1708"/>
                  <a:pt x="4364" y="1708"/>
                  <a:pt x="4364" y="1708"/>
                </a:cubicBezTo>
                <a:cubicBezTo>
                  <a:pt x="4293" y="1648"/>
                  <a:pt x="4293" y="1648"/>
                  <a:pt x="4293" y="1648"/>
                </a:cubicBezTo>
                <a:cubicBezTo>
                  <a:pt x="4239" y="1696"/>
                  <a:pt x="4239" y="1696"/>
                  <a:pt x="4239" y="1696"/>
                </a:cubicBezTo>
                <a:cubicBezTo>
                  <a:pt x="4156" y="1607"/>
                  <a:pt x="4156" y="1607"/>
                  <a:pt x="4156" y="1607"/>
                </a:cubicBezTo>
                <a:cubicBezTo>
                  <a:pt x="4127" y="1595"/>
                  <a:pt x="4127" y="1595"/>
                  <a:pt x="4127" y="1595"/>
                </a:cubicBezTo>
                <a:cubicBezTo>
                  <a:pt x="4133" y="1548"/>
                  <a:pt x="4133" y="1548"/>
                  <a:pt x="4133" y="1548"/>
                </a:cubicBezTo>
                <a:cubicBezTo>
                  <a:pt x="4121" y="1494"/>
                  <a:pt x="4121" y="1494"/>
                  <a:pt x="4121" y="1494"/>
                </a:cubicBezTo>
                <a:cubicBezTo>
                  <a:pt x="4085" y="1494"/>
                  <a:pt x="4085" y="1494"/>
                  <a:pt x="4085" y="1494"/>
                </a:cubicBezTo>
                <a:cubicBezTo>
                  <a:pt x="4085" y="1447"/>
                  <a:pt x="4085" y="1447"/>
                  <a:pt x="4085" y="1447"/>
                </a:cubicBezTo>
                <a:cubicBezTo>
                  <a:pt x="4026" y="1399"/>
                  <a:pt x="4026" y="1399"/>
                  <a:pt x="4026" y="1399"/>
                </a:cubicBezTo>
                <a:cubicBezTo>
                  <a:pt x="3955" y="1399"/>
                  <a:pt x="3955" y="1399"/>
                  <a:pt x="3955" y="1399"/>
                </a:cubicBezTo>
                <a:cubicBezTo>
                  <a:pt x="3943" y="1423"/>
                  <a:pt x="3943" y="1423"/>
                  <a:pt x="3943" y="1423"/>
                </a:cubicBezTo>
                <a:cubicBezTo>
                  <a:pt x="3907" y="1429"/>
                  <a:pt x="3907" y="1429"/>
                  <a:pt x="3907" y="1429"/>
                </a:cubicBezTo>
                <a:cubicBezTo>
                  <a:pt x="3878" y="1476"/>
                  <a:pt x="3878" y="1476"/>
                  <a:pt x="3878" y="1476"/>
                </a:cubicBezTo>
                <a:cubicBezTo>
                  <a:pt x="3895" y="1512"/>
                  <a:pt x="3895" y="1512"/>
                  <a:pt x="3895" y="1512"/>
                </a:cubicBezTo>
                <a:cubicBezTo>
                  <a:pt x="3883" y="1542"/>
                  <a:pt x="3883" y="1542"/>
                  <a:pt x="3883" y="1542"/>
                </a:cubicBezTo>
                <a:cubicBezTo>
                  <a:pt x="3943" y="1589"/>
                  <a:pt x="3943" y="1589"/>
                  <a:pt x="3943" y="1589"/>
                </a:cubicBezTo>
                <a:cubicBezTo>
                  <a:pt x="3996" y="1619"/>
                  <a:pt x="3996" y="1619"/>
                  <a:pt x="3996" y="1619"/>
                </a:cubicBezTo>
                <a:cubicBezTo>
                  <a:pt x="3978" y="1660"/>
                  <a:pt x="3978" y="1660"/>
                  <a:pt x="3978" y="1660"/>
                </a:cubicBezTo>
                <a:cubicBezTo>
                  <a:pt x="3919" y="1648"/>
                  <a:pt x="3919" y="1648"/>
                  <a:pt x="3919" y="1648"/>
                </a:cubicBezTo>
                <a:cubicBezTo>
                  <a:pt x="3937" y="1702"/>
                  <a:pt x="3937" y="1702"/>
                  <a:pt x="3937" y="1702"/>
                </a:cubicBezTo>
                <a:cubicBezTo>
                  <a:pt x="3990" y="1696"/>
                  <a:pt x="3990" y="1696"/>
                  <a:pt x="3990" y="1696"/>
                </a:cubicBezTo>
                <a:cubicBezTo>
                  <a:pt x="4044" y="1660"/>
                  <a:pt x="4044" y="1660"/>
                  <a:pt x="4044" y="1660"/>
                </a:cubicBezTo>
                <a:cubicBezTo>
                  <a:pt x="4044" y="1714"/>
                  <a:pt x="4044" y="1714"/>
                  <a:pt x="4044" y="1714"/>
                </a:cubicBezTo>
                <a:cubicBezTo>
                  <a:pt x="3949" y="1767"/>
                  <a:pt x="3949" y="1767"/>
                  <a:pt x="3949" y="1767"/>
                </a:cubicBezTo>
                <a:cubicBezTo>
                  <a:pt x="3955" y="1838"/>
                  <a:pt x="3955" y="1838"/>
                  <a:pt x="3955" y="1838"/>
                </a:cubicBezTo>
                <a:cubicBezTo>
                  <a:pt x="3890" y="1802"/>
                  <a:pt x="3890" y="1802"/>
                  <a:pt x="3890" y="1802"/>
                </a:cubicBezTo>
                <a:cubicBezTo>
                  <a:pt x="3907" y="1749"/>
                  <a:pt x="3907" y="1749"/>
                  <a:pt x="3907" y="1749"/>
                </a:cubicBezTo>
                <a:cubicBezTo>
                  <a:pt x="3872" y="1749"/>
                  <a:pt x="3872" y="1749"/>
                  <a:pt x="3872" y="1749"/>
                </a:cubicBezTo>
                <a:cubicBezTo>
                  <a:pt x="3866" y="1702"/>
                  <a:pt x="3866" y="1702"/>
                  <a:pt x="3866" y="1702"/>
                </a:cubicBezTo>
                <a:cubicBezTo>
                  <a:pt x="3901" y="1702"/>
                  <a:pt x="3901" y="1702"/>
                  <a:pt x="3901" y="1702"/>
                </a:cubicBezTo>
                <a:cubicBezTo>
                  <a:pt x="3890" y="1631"/>
                  <a:pt x="3890" y="1631"/>
                  <a:pt x="3890" y="1631"/>
                </a:cubicBezTo>
                <a:cubicBezTo>
                  <a:pt x="3801" y="1583"/>
                  <a:pt x="3801" y="1583"/>
                  <a:pt x="3801" y="1583"/>
                </a:cubicBezTo>
                <a:cubicBezTo>
                  <a:pt x="3783" y="1636"/>
                  <a:pt x="3783" y="1636"/>
                  <a:pt x="3783" y="1636"/>
                </a:cubicBezTo>
                <a:cubicBezTo>
                  <a:pt x="3729" y="1660"/>
                  <a:pt x="3729" y="1660"/>
                  <a:pt x="3729" y="1660"/>
                </a:cubicBezTo>
                <a:cubicBezTo>
                  <a:pt x="3812" y="1714"/>
                  <a:pt x="3812" y="1714"/>
                  <a:pt x="3812" y="1714"/>
                </a:cubicBezTo>
                <a:cubicBezTo>
                  <a:pt x="3777" y="1743"/>
                  <a:pt x="3777" y="1743"/>
                  <a:pt x="3777" y="1743"/>
                </a:cubicBezTo>
                <a:cubicBezTo>
                  <a:pt x="3759" y="1785"/>
                  <a:pt x="3759" y="1785"/>
                  <a:pt x="3759" y="1785"/>
                </a:cubicBezTo>
                <a:cubicBezTo>
                  <a:pt x="3605" y="1791"/>
                  <a:pt x="3605" y="1791"/>
                  <a:pt x="3605" y="1791"/>
                </a:cubicBezTo>
                <a:cubicBezTo>
                  <a:pt x="3528" y="1761"/>
                  <a:pt x="3528" y="1761"/>
                  <a:pt x="3528" y="1761"/>
                </a:cubicBezTo>
                <a:cubicBezTo>
                  <a:pt x="3474" y="1749"/>
                  <a:pt x="3474" y="1749"/>
                  <a:pt x="3474" y="1749"/>
                </a:cubicBezTo>
                <a:cubicBezTo>
                  <a:pt x="3397" y="1708"/>
                  <a:pt x="3397" y="1708"/>
                  <a:pt x="3397" y="1708"/>
                </a:cubicBezTo>
                <a:cubicBezTo>
                  <a:pt x="3344" y="1737"/>
                  <a:pt x="3344" y="1737"/>
                  <a:pt x="3344" y="1737"/>
                </a:cubicBezTo>
                <a:cubicBezTo>
                  <a:pt x="3267" y="1773"/>
                  <a:pt x="3267" y="1773"/>
                  <a:pt x="3267" y="1773"/>
                </a:cubicBezTo>
                <a:cubicBezTo>
                  <a:pt x="3285" y="1820"/>
                  <a:pt x="3285" y="1820"/>
                  <a:pt x="3285" y="1820"/>
                </a:cubicBezTo>
                <a:cubicBezTo>
                  <a:pt x="3273" y="1897"/>
                  <a:pt x="3273" y="1897"/>
                  <a:pt x="3273" y="1897"/>
                </a:cubicBezTo>
                <a:cubicBezTo>
                  <a:pt x="3225" y="1809"/>
                  <a:pt x="3225" y="1809"/>
                  <a:pt x="3225" y="1809"/>
                </a:cubicBezTo>
                <a:cubicBezTo>
                  <a:pt x="3148" y="1773"/>
                  <a:pt x="3148" y="1773"/>
                  <a:pt x="3148" y="1773"/>
                </a:cubicBezTo>
                <a:cubicBezTo>
                  <a:pt x="3065" y="1791"/>
                  <a:pt x="3065" y="1791"/>
                  <a:pt x="3065" y="1791"/>
                </a:cubicBezTo>
                <a:cubicBezTo>
                  <a:pt x="2876" y="1773"/>
                  <a:pt x="2876" y="1773"/>
                  <a:pt x="2876" y="1773"/>
                </a:cubicBezTo>
                <a:cubicBezTo>
                  <a:pt x="2876" y="1749"/>
                  <a:pt x="2876" y="1749"/>
                  <a:pt x="2876" y="1749"/>
                </a:cubicBezTo>
                <a:cubicBezTo>
                  <a:pt x="2941" y="1725"/>
                  <a:pt x="2941" y="1725"/>
                  <a:pt x="2941" y="1725"/>
                </a:cubicBezTo>
                <a:cubicBezTo>
                  <a:pt x="2846" y="1678"/>
                  <a:pt x="2846" y="1678"/>
                  <a:pt x="2846" y="1678"/>
                </a:cubicBezTo>
                <a:cubicBezTo>
                  <a:pt x="2787" y="1678"/>
                  <a:pt x="2787" y="1678"/>
                  <a:pt x="2787" y="1678"/>
                </a:cubicBezTo>
                <a:cubicBezTo>
                  <a:pt x="2615" y="1631"/>
                  <a:pt x="2615" y="1631"/>
                  <a:pt x="2615" y="1631"/>
                </a:cubicBezTo>
                <a:cubicBezTo>
                  <a:pt x="2573" y="1595"/>
                  <a:pt x="2573" y="1595"/>
                  <a:pt x="2573" y="1595"/>
                </a:cubicBezTo>
                <a:cubicBezTo>
                  <a:pt x="2496" y="1583"/>
                  <a:pt x="2496" y="1583"/>
                  <a:pt x="2496" y="1583"/>
                </a:cubicBezTo>
                <a:cubicBezTo>
                  <a:pt x="2449" y="1589"/>
                  <a:pt x="2449" y="1589"/>
                  <a:pt x="2449" y="1589"/>
                </a:cubicBezTo>
                <a:cubicBezTo>
                  <a:pt x="2431" y="1619"/>
                  <a:pt x="2431" y="1619"/>
                  <a:pt x="2431" y="1619"/>
                </a:cubicBezTo>
                <a:cubicBezTo>
                  <a:pt x="2389" y="1631"/>
                  <a:pt x="2389" y="1631"/>
                  <a:pt x="2389" y="1631"/>
                </a:cubicBezTo>
                <a:cubicBezTo>
                  <a:pt x="2342" y="1559"/>
                  <a:pt x="2342" y="1559"/>
                  <a:pt x="2342" y="1559"/>
                </a:cubicBezTo>
                <a:cubicBezTo>
                  <a:pt x="2318" y="1619"/>
                  <a:pt x="2318" y="1619"/>
                  <a:pt x="2318" y="1619"/>
                </a:cubicBezTo>
                <a:cubicBezTo>
                  <a:pt x="2265" y="1613"/>
                  <a:pt x="2265" y="1613"/>
                  <a:pt x="2265" y="1613"/>
                </a:cubicBezTo>
                <a:cubicBezTo>
                  <a:pt x="2217" y="1530"/>
                  <a:pt x="2217" y="1530"/>
                  <a:pt x="2217" y="1530"/>
                </a:cubicBezTo>
                <a:cubicBezTo>
                  <a:pt x="2158" y="1512"/>
                  <a:pt x="2158" y="1512"/>
                  <a:pt x="2158" y="1512"/>
                </a:cubicBezTo>
                <a:cubicBezTo>
                  <a:pt x="2140" y="1571"/>
                  <a:pt x="2140" y="1571"/>
                  <a:pt x="2140" y="1571"/>
                </a:cubicBezTo>
                <a:cubicBezTo>
                  <a:pt x="2105" y="1601"/>
                  <a:pt x="2105" y="1601"/>
                  <a:pt x="2105" y="1601"/>
                </a:cubicBezTo>
                <a:cubicBezTo>
                  <a:pt x="2045" y="1613"/>
                  <a:pt x="2045" y="1613"/>
                  <a:pt x="2045" y="1613"/>
                </a:cubicBezTo>
                <a:cubicBezTo>
                  <a:pt x="1974" y="1636"/>
                  <a:pt x="1974" y="1636"/>
                  <a:pt x="1974" y="1636"/>
                </a:cubicBezTo>
                <a:cubicBezTo>
                  <a:pt x="1897" y="1672"/>
                  <a:pt x="1897" y="1672"/>
                  <a:pt x="1897" y="1672"/>
                </a:cubicBezTo>
                <a:cubicBezTo>
                  <a:pt x="1957" y="1619"/>
                  <a:pt x="1957" y="1619"/>
                  <a:pt x="1957" y="1619"/>
                </a:cubicBezTo>
                <a:cubicBezTo>
                  <a:pt x="2022" y="1601"/>
                  <a:pt x="2022" y="1601"/>
                  <a:pt x="2022" y="1601"/>
                </a:cubicBezTo>
                <a:cubicBezTo>
                  <a:pt x="2069" y="1583"/>
                  <a:pt x="2069" y="1583"/>
                  <a:pt x="2069" y="1583"/>
                </a:cubicBezTo>
                <a:cubicBezTo>
                  <a:pt x="2087" y="1554"/>
                  <a:pt x="2087" y="1554"/>
                  <a:pt x="2087" y="1554"/>
                </a:cubicBezTo>
                <a:cubicBezTo>
                  <a:pt x="2063" y="1548"/>
                  <a:pt x="2063" y="1548"/>
                  <a:pt x="2063" y="1548"/>
                </a:cubicBezTo>
                <a:cubicBezTo>
                  <a:pt x="1986" y="1571"/>
                  <a:pt x="1986" y="1571"/>
                  <a:pt x="1986" y="1571"/>
                </a:cubicBezTo>
                <a:cubicBezTo>
                  <a:pt x="1897" y="1613"/>
                  <a:pt x="1897" y="1613"/>
                  <a:pt x="1897" y="1613"/>
                </a:cubicBezTo>
                <a:cubicBezTo>
                  <a:pt x="1850" y="1613"/>
                  <a:pt x="1850" y="1613"/>
                  <a:pt x="1850" y="1613"/>
                </a:cubicBezTo>
                <a:cubicBezTo>
                  <a:pt x="1802" y="1613"/>
                  <a:pt x="1802" y="1613"/>
                  <a:pt x="1802" y="1613"/>
                </a:cubicBezTo>
                <a:cubicBezTo>
                  <a:pt x="1713" y="1666"/>
                  <a:pt x="1713" y="1666"/>
                  <a:pt x="1713" y="1666"/>
                </a:cubicBezTo>
                <a:cubicBezTo>
                  <a:pt x="1624" y="1654"/>
                  <a:pt x="1624" y="1654"/>
                  <a:pt x="1624" y="1654"/>
                </a:cubicBezTo>
                <a:cubicBezTo>
                  <a:pt x="1553" y="1601"/>
                  <a:pt x="1553" y="1601"/>
                  <a:pt x="1553" y="1601"/>
                </a:cubicBezTo>
                <a:cubicBezTo>
                  <a:pt x="1423" y="1595"/>
                  <a:pt x="1423" y="1595"/>
                  <a:pt x="1423" y="1595"/>
                </a:cubicBezTo>
                <a:cubicBezTo>
                  <a:pt x="1376" y="1571"/>
                  <a:pt x="1376" y="1571"/>
                  <a:pt x="1376" y="1571"/>
                </a:cubicBezTo>
                <a:cubicBezTo>
                  <a:pt x="1310" y="1559"/>
                  <a:pt x="1310" y="1559"/>
                  <a:pt x="1310" y="1559"/>
                </a:cubicBezTo>
                <a:cubicBezTo>
                  <a:pt x="1233" y="1571"/>
                  <a:pt x="1233" y="1571"/>
                  <a:pt x="1233" y="1571"/>
                </a:cubicBezTo>
                <a:cubicBezTo>
                  <a:pt x="1180" y="1548"/>
                  <a:pt x="1180" y="1548"/>
                  <a:pt x="1180" y="1548"/>
                </a:cubicBezTo>
                <a:cubicBezTo>
                  <a:pt x="1097" y="1548"/>
                  <a:pt x="1097" y="1548"/>
                  <a:pt x="1097" y="1548"/>
                </a:cubicBezTo>
                <a:cubicBezTo>
                  <a:pt x="1008" y="1524"/>
                  <a:pt x="1008" y="1524"/>
                  <a:pt x="1008" y="1524"/>
                </a:cubicBezTo>
                <a:cubicBezTo>
                  <a:pt x="931" y="1524"/>
                  <a:pt x="931" y="1524"/>
                  <a:pt x="931" y="1524"/>
                </a:cubicBezTo>
                <a:cubicBezTo>
                  <a:pt x="866" y="1524"/>
                  <a:pt x="866" y="1524"/>
                  <a:pt x="866" y="1524"/>
                </a:cubicBezTo>
                <a:cubicBezTo>
                  <a:pt x="848" y="1482"/>
                  <a:pt x="848" y="1482"/>
                  <a:pt x="848" y="1482"/>
                </a:cubicBezTo>
                <a:cubicBezTo>
                  <a:pt x="723" y="1476"/>
                  <a:pt x="723" y="1476"/>
                  <a:pt x="723" y="1476"/>
                </a:cubicBezTo>
                <a:cubicBezTo>
                  <a:pt x="670" y="1482"/>
                  <a:pt x="670" y="1482"/>
                  <a:pt x="670" y="1482"/>
                </a:cubicBezTo>
                <a:cubicBezTo>
                  <a:pt x="688" y="1453"/>
                  <a:pt x="688" y="1453"/>
                  <a:pt x="688" y="1453"/>
                </a:cubicBezTo>
                <a:cubicBezTo>
                  <a:pt x="611" y="1447"/>
                  <a:pt x="611" y="1447"/>
                  <a:pt x="611" y="1447"/>
                </a:cubicBezTo>
                <a:cubicBezTo>
                  <a:pt x="545" y="1488"/>
                  <a:pt x="545" y="1488"/>
                  <a:pt x="545" y="1488"/>
                </a:cubicBezTo>
                <a:cubicBezTo>
                  <a:pt x="445" y="1488"/>
                  <a:pt x="445" y="1488"/>
                  <a:pt x="445" y="1488"/>
                </a:cubicBezTo>
                <a:cubicBezTo>
                  <a:pt x="368" y="1542"/>
                  <a:pt x="368" y="1542"/>
                  <a:pt x="368" y="1542"/>
                </a:cubicBezTo>
                <a:cubicBezTo>
                  <a:pt x="308" y="1542"/>
                  <a:pt x="308" y="1542"/>
                  <a:pt x="308" y="1542"/>
                </a:cubicBezTo>
                <a:cubicBezTo>
                  <a:pt x="255" y="1583"/>
                  <a:pt x="255" y="1583"/>
                  <a:pt x="255" y="1583"/>
                </a:cubicBezTo>
                <a:cubicBezTo>
                  <a:pt x="249" y="1636"/>
                  <a:pt x="249" y="1636"/>
                  <a:pt x="249" y="1636"/>
                </a:cubicBezTo>
                <a:cubicBezTo>
                  <a:pt x="184" y="1678"/>
                  <a:pt x="184" y="1678"/>
                  <a:pt x="184" y="1678"/>
                </a:cubicBezTo>
                <a:cubicBezTo>
                  <a:pt x="83" y="1678"/>
                  <a:pt x="83" y="1678"/>
                  <a:pt x="83" y="1678"/>
                </a:cubicBezTo>
                <a:cubicBezTo>
                  <a:pt x="65" y="1737"/>
                  <a:pt x="65" y="1737"/>
                  <a:pt x="65" y="1737"/>
                </a:cubicBezTo>
                <a:cubicBezTo>
                  <a:pt x="184" y="1791"/>
                  <a:pt x="184" y="1791"/>
                  <a:pt x="184" y="1791"/>
                </a:cubicBezTo>
                <a:cubicBezTo>
                  <a:pt x="219" y="1844"/>
                  <a:pt x="219" y="1844"/>
                  <a:pt x="219" y="1844"/>
                </a:cubicBezTo>
                <a:cubicBezTo>
                  <a:pt x="285" y="1868"/>
                  <a:pt x="285" y="1868"/>
                  <a:pt x="285" y="1868"/>
                </a:cubicBezTo>
                <a:cubicBezTo>
                  <a:pt x="332" y="1933"/>
                  <a:pt x="332" y="1933"/>
                  <a:pt x="332" y="1933"/>
                </a:cubicBezTo>
                <a:cubicBezTo>
                  <a:pt x="267" y="1945"/>
                  <a:pt x="267" y="1945"/>
                  <a:pt x="267" y="1945"/>
                </a:cubicBezTo>
                <a:cubicBezTo>
                  <a:pt x="207" y="1933"/>
                  <a:pt x="207" y="1933"/>
                  <a:pt x="207" y="1933"/>
                </a:cubicBezTo>
                <a:cubicBezTo>
                  <a:pt x="201" y="1880"/>
                  <a:pt x="201" y="1880"/>
                  <a:pt x="201" y="1880"/>
                </a:cubicBezTo>
                <a:cubicBezTo>
                  <a:pt x="130" y="1921"/>
                  <a:pt x="130" y="1921"/>
                  <a:pt x="130" y="1921"/>
                </a:cubicBezTo>
                <a:cubicBezTo>
                  <a:pt x="71" y="1927"/>
                  <a:pt x="71" y="1927"/>
                  <a:pt x="71" y="1927"/>
                </a:cubicBezTo>
                <a:cubicBezTo>
                  <a:pt x="0" y="1980"/>
                  <a:pt x="0" y="1980"/>
                  <a:pt x="0" y="1980"/>
                </a:cubicBezTo>
                <a:cubicBezTo>
                  <a:pt x="30" y="2004"/>
                  <a:pt x="30" y="2004"/>
                  <a:pt x="30" y="2004"/>
                </a:cubicBezTo>
                <a:cubicBezTo>
                  <a:pt x="71" y="2034"/>
                  <a:pt x="71" y="2034"/>
                  <a:pt x="71" y="2034"/>
                </a:cubicBezTo>
                <a:cubicBezTo>
                  <a:pt x="95" y="2093"/>
                  <a:pt x="95" y="2093"/>
                  <a:pt x="95" y="2093"/>
                </a:cubicBezTo>
                <a:cubicBezTo>
                  <a:pt x="279" y="2075"/>
                  <a:pt x="279" y="2075"/>
                  <a:pt x="279" y="2075"/>
                </a:cubicBezTo>
                <a:cubicBezTo>
                  <a:pt x="326" y="2046"/>
                  <a:pt x="326" y="2046"/>
                  <a:pt x="326" y="2046"/>
                </a:cubicBezTo>
                <a:cubicBezTo>
                  <a:pt x="373" y="2052"/>
                  <a:pt x="373" y="2052"/>
                  <a:pt x="373" y="2052"/>
                </a:cubicBezTo>
                <a:cubicBezTo>
                  <a:pt x="362" y="2105"/>
                  <a:pt x="362" y="2105"/>
                  <a:pt x="362" y="2105"/>
                </a:cubicBezTo>
                <a:cubicBezTo>
                  <a:pt x="362" y="2170"/>
                  <a:pt x="362" y="2170"/>
                  <a:pt x="362" y="2170"/>
                </a:cubicBezTo>
                <a:cubicBezTo>
                  <a:pt x="296" y="2170"/>
                  <a:pt x="296" y="2170"/>
                  <a:pt x="296" y="2170"/>
                </a:cubicBezTo>
                <a:cubicBezTo>
                  <a:pt x="231" y="2194"/>
                  <a:pt x="231" y="2194"/>
                  <a:pt x="231" y="2194"/>
                </a:cubicBezTo>
                <a:cubicBezTo>
                  <a:pt x="172" y="2188"/>
                  <a:pt x="172" y="2188"/>
                  <a:pt x="172" y="2188"/>
                </a:cubicBezTo>
                <a:cubicBezTo>
                  <a:pt x="154" y="2253"/>
                  <a:pt x="154" y="2253"/>
                  <a:pt x="154" y="2253"/>
                </a:cubicBezTo>
                <a:cubicBezTo>
                  <a:pt x="89" y="2312"/>
                  <a:pt x="89" y="2312"/>
                  <a:pt x="89" y="2312"/>
                </a:cubicBezTo>
                <a:cubicBezTo>
                  <a:pt x="101" y="2354"/>
                  <a:pt x="101" y="2354"/>
                  <a:pt x="101" y="2354"/>
                </a:cubicBezTo>
                <a:cubicBezTo>
                  <a:pt x="130" y="2360"/>
                  <a:pt x="130" y="2360"/>
                  <a:pt x="130" y="2360"/>
                </a:cubicBezTo>
                <a:cubicBezTo>
                  <a:pt x="142" y="2395"/>
                  <a:pt x="142" y="2395"/>
                  <a:pt x="142" y="2395"/>
                </a:cubicBezTo>
                <a:cubicBezTo>
                  <a:pt x="172" y="2449"/>
                  <a:pt x="172" y="2449"/>
                  <a:pt x="172" y="2449"/>
                </a:cubicBezTo>
                <a:cubicBezTo>
                  <a:pt x="249" y="2478"/>
                  <a:pt x="249" y="2478"/>
                  <a:pt x="249" y="2478"/>
                </a:cubicBezTo>
                <a:cubicBezTo>
                  <a:pt x="285" y="2431"/>
                  <a:pt x="285" y="2431"/>
                  <a:pt x="285" y="2431"/>
                </a:cubicBezTo>
                <a:cubicBezTo>
                  <a:pt x="326" y="2490"/>
                  <a:pt x="326" y="2490"/>
                  <a:pt x="326" y="2490"/>
                </a:cubicBezTo>
                <a:cubicBezTo>
                  <a:pt x="320" y="2573"/>
                  <a:pt x="320" y="2573"/>
                  <a:pt x="320" y="2573"/>
                </a:cubicBezTo>
                <a:cubicBezTo>
                  <a:pt x="356" y="2573"/>
                  <a:pt x="356" y="2573"/>
                  <a:pt x="356" y="2573"/>
                </a:cubicBezTo>
                <a:cubicBezTo>
                  <a:pt x="385" y="2555"/>
                  <a:pt x="385" y="2555"/>
                  <a:pt x="385" y="2555"/>
                </a:cubicBezTo>
                <a:cubicBezTo>
                  <a:pt x="445" y="2555"/>
                  <a:pt x="445" y="2555"/>
                  <a:pt x="445" y="2555"/>
                </a:cubicBezTo>
                <a:cubicBezTo>
                  <a:pt x="486" y="2573"/>
                  <a:pt x="486" y="2573"/>
                  <a:pt x="486" y="2573"/>
                </a:cubicBezTo>
                <a:cubicBezTo>
                  <a:pt x="504" y="2538"/>
                  <a:pt x="504" y="2538"/>
                  <a:pt x="504" y="2538"/>
                </a:cubicBezTo>
                <a:cubicBezTo>
                  <a:pt x="545" y="2567"/>
                  <a:pt x="545" y="2567"/>
                  <a:pt x="545" y="2567"/>
                </a:cubicBezTo>
                <a:cubicBezTo>
                  <a:pt x="587" y="2544"/>
                  <a:pt x="587" y="2544"/>
                  <a:pt x="587" y="2544"/>
                </a:cubicBezTo>
                <a:cubicBezTo>
                  <a:pt x="587" y="2544"/>
                  <a:pt x="563" y="2597"/>
                  <a:pt x="563" y="2615"/>
                </a:cubicBezTo>
                <a:cubicBezTo>
                  <a:pt x="563" y="2632"/>
                  <a:pt x="528" y="2656"/>
                  <a:pt x="510" y="2662"/>
                </a:cubicBezTo>
                <a:cubicBezTo>
                  <a:pt x="492" y="2674"/>
                  <a:pt x="421" y="2733"/>
                  <a:pt x="421" y="2733"/>
                </a:cubicBezTo>
                <a:cubicBezTo>
                  <a:pt x="391" y="2775"/>
                  <a:pt x="391" y="2775"/>
                  <a:pt x="391" y="2775"/>
                </a:cubicBezTo>
                <a:cubicBezTo>
                  <a:pt x="332" y="2775"/>
                  <a:pt x="332" y="2775"/>
                  <a:pt x="332" y="2775"/>
                </a:cubicBezTo>
                <a:cubicBezTo>
                  <a:pt x="279" y="2816"/>
                  <a:pt x="279" y="2816"/>
                  <a:pt x="279" y="2816"/>
                </a:cubicBezTo>
                <a:cubicBezTo>
                  <a:pt x="201" y="2834"/>
                  <a:pt x="201" y="2834"/>
                  <a:pt x="201" y="2834"/>
                </a:cubicBezTo>
                <a:cubicBezTo>
                  <a:pt x="136" y="2887"/>
                  <a:pt x="136" y="2887"/>
                  <a:pt x="136" y="2887"/>
                </a:cubicBezTo>
                <a:cubicBezTo>
                  <a:pt x="172" y="2905"/>
                  <a:pt x="172" y="2905"/>
                  <a:pt x="172" y="2905"/>
                </a:cubicBezTo>
                <a:cubicBezTo>
                  <a:pt x="237" y="2858"/>
                  <a:pt x="237" y="2858"/>
                  <a:pt x="237" y="2858"/>
                </a:cubicBezTo>
                <a:cubicBezTo>
                  <a:pt x="279" y="2852"/>
                  <a:pt x="279" y="2852"/>
                  <a:pt x="279" y="2852"/>
                </a:cubicBezTo>
                <a:cubicBezTo>
                  <a:pt x="350" y="2816"/>
                  <a:pt x="350" y="2816"/>
                  <a:pt x="350" y="2816"/>
                </a:cubicBezTo>
                <a:cubicBezTo>
                  <a:pt x="433" y="2781"/>
                  <a:pt x="433" y="2781"/>
                  <a:pt x="433" y="2781"/>
                </a:cubicBezTo>
                <a:cubicBezTo>
                  <a:pt x="593" y="2704"/>
                  <a:pt x="593" y="2704"/>
                  <a:pt x="593" y="2704"/>
                </a:cubicBezTo>
                <a:cubicBezTo>
                  <a:pt x="616" y="2656"/>
                  <a:pt x="616" y="2656"/>
                  <a:pt x="616" y="2656"/>
                </a:cubicBezTo>
                <a:cubicBezTo>
                  <a:pt x="789" y="2561"/>
                  <a:pt x="789" y="2561"/>
                  <a:pt x="789" y="2561"/>
                </a:cubicBezTo>
                <a:cubicBezTo>
                  <a:pt x="741" y="2496"/>
                  <a:pt x="741" y="2496"/>
                  <a:pt x="741" y="2496"/>
                </a:cubicBezTo>
                <a:cubicBezTo>
                  <a:pt x="830" y="2449"/>
                  <a:pt x="830" y="2449"/>
                  <a:pt x="830" y="2449"/>
                </a:cubicBezTo>
                <a:cubicBezTo>
                  <a:pt x="871" y="2372"/>
                  <a:pt x="871" y="2372"/>
                  <a:pt x="871" y="2372"/>
                </a:cubicBezTo>
                <a:cubicBezTo>
                  <a:pt x="949" y="2354"/>
                  <a:pt x="949" y="2354"/>
                  <a:pt x="949" y="2354"/>
                </a:cubicBezTo>
                <a:cubicBezTo>
                  <a:pt x="990" y="2378"/>
                  <a:pt x="990" y="2378"/>
                  <a:pt x="990" y="2378"/>
                </a:cubicBezTo>
                <a:cubicBezTo>
                  <a:pt x="901" y="2413"/>
                  <a:pt x="901" y="2413"/>
                  <a:pt x="901" y="2413"/>
                </a:cubicBezTo>
                <a:cubicBezTo>
                  <a:pt x="877" y="2461"/>
                  <a:pt x="877" y="2461"/>
                  <a:pt x="877" y="2461"/>
                </a:cubicBezTo>
                <a:cubicBezTo>
                  <a:pt x="889" y="2508"/>
                  <a:pt x="889" y="2508"/>
                  <a:pt x="889" y="2508"/>
                </a:cubicBezTo>
                <a:cubicBezTo>
                  <a:pt x="1002" y="2455"/>
                  <a:pt x="1002" y="2455"/>
                  <a:pt x="1002" y="2455"/>
                </a:cubicBezTo>
                <a:cubicBezTo>
                  <a:pt x="1079" y="2443"/>
                  <a:pt x="1079" y="2443"/>
                  <a:pt x="1079" y="2443"/>
                </a:cubicBezTo>
                <a:lnTo>
                  <a:pt x="1061" y="2407"/>
                </a:lnTo>
                <a:close/>
                <a:moveTo>
                  <a:pt x="830" y="2639"/>
                </a:moveTo>
                <a:lnTo>
                  <a:pt x="830" y="2639"/>
                </a:lnTo>
                <a:cubicBezTo>
                  <a:pt x="830" y="2585"/>
                  <a:pt x="830" y="2585"/>
                  <a:pt x="830" y="2585"/>
                </a:cubicBezTo>
                <a:cubicBezTo>
                  <a:pt x="789" y="2615"/>
                  <a:pt x="789" y="2615"/>
                  <a:pt x="789" y="2615"/>
                </a:cubicBezTo>
                <a:cubicBezTo>
                  <a:pt x="711" y="2662"/>
                  <a:pt x="711" y="2662"/>
                  <a:pt x="711" y="2662"/>
                </a:cubicBezTo>
                <a:cubicBezTo>
                  <a:pt x="735" y="2716"/>
                  <a:pt x="735" y="2716"/>
                  <a:pt x="735" y="2716"/>
                </a:cubicBezTo>
                <a:cubicBezTo>
                  <a:pt x="789" y="2686"/>
                  <a:pt x="789" y="2686"/>
                  <a:pt x="789" y="2686"/>
                </a:cubicBezTo>
                <a:lnTo>
                  <a:pt x="830" y="2639"/>
                </a:lnTo>
                <a:close/>
              </a:path>
            </a:pathLst>
          </a:custGeom>
          <a:solidFill>
            <a:schemeClr val="bg2">
              <a:lumMod val="75000"/>
              <a:alpha val="59000"/>
            </a:schemeClr>
          </a:solidFill>
          <a:ln w="12700">
            <a:noFill/>
          </a:ln>
          <a:effectLst/>
        </p:spPr>
        <p:txBody>
          <a:bodyPr wrap="none" anchor="ctr"/>
          <a:lstStyle/>
          <a:p>
            <a:endParaRPr lang="en-US" sz="675" dirty="0">
              <a:solidFill>
                <a:schemeClr val="bg2"/>
              </a:solidFill>
              <a:latin typeface="Abhaya Libre" panose="02000603000000000000" pitchFamily="2" charset="77"/>
            </a:endParaRPr>
          </a:p>
        </p:txBody>
      </p:sp>
      <p:sp>
        <p:nvSpPr>
          <p:cNvPr id="14" name="Freeform 510"/>
          <p:cNvSpPr>
            <a:spLocks noChangeArrowheads="1"/>
          </p:cNvSpPr>
          <p:nvPr/>
        </p:nvSpPr>
        <p:spPr bwMode="auto">
          <a:xfrm>
            <a:off x="6453587" y="2381029"/>
            <a:ext cx="395747" cy="495487"/>
          </a:xfrm>
          <a:custGeom>
            <a:avLst/>
            <a:gdLst>
              <a:gd name="T0" fmla="*/ 569 w 1139"/>
              <a:gd name="T1" fmla="*/ 0 h 1424"/>
              <a:gd name="T2" fmla="*/ 569 w 1139"/>
              <a:gd name="T3" fmla="*/ 0 h 1424"/>
              <a:gd name="T4" fmla="*/ 0 w 1139"/>
              <a:gd name="T5" fmla="*/ 569 h 1424"/>
              <a:gd name="T6" fmla="*/ 569 w 1139"/>
              <a:gd name="T7" fmla="*/ 1423 h 1424"/>
              <a:gd name="T8" fmla="*/ 1138 w 1139"/>
              <a:gd name="T9" fmla="*/ 569 h 1424"/>
              <a:gd name="T10" fmla="*/ 569 w 1139"/>
              <a:gd name="T11" fmla="*/ 0 h 1424"/>
              <a:gd name="T12" fmla="*/ 569 w 1139"/>
              <a:gd name="T13" fmla="*/ 925 h 1424"/>
              <a:gd name="T14" fmla="*/ 569 w 1139"/>
              <a:gd name="T15" fmla="*/ 925 h 1424"/>
              <a:gd name="T16" fmla="*/ 213 w 1139"/>
              <a:gd name="T17" fmla="*/ 569 h 1424"/>
              <a:gd name="T18" fmla="*/ 569 w 1139"/>
              <a:gd name="T19" fmla="*/ 219 h 1424"/>
              <a:gd name="T20" fmla="*/ 925 w 1139"/>
              <a:gd name="T21" fmla="*/ 569 h 1424"/>
              <a:gd name="T22" fmla="*/ 569 w 1139"/>
              <a:gd name="T23" fmla="*/ 925 h 14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139" h="1424">
                <a:moveTo>
                  <a:pt x="569" y="0"/>
                </a:moveTo>
                <a:lnTo>
                  <a:pt x="569" y="0"/>
                </a:lnTo>
                <a:cubicBezTo>
                  <a:pt x="255" y="0"/>
                  <a:pt x="0" y="255"/>
                  <a:pt x="0" y="569"/>
                </a:cubicBezTo>
                <a:cubicBezTo>
                  <a:pt x="0" y="889"/>
                  <a:pt x="374" y="1423"/>
                  <a:pt x="569" y="1423"/>
                </a:cubicBezTo>
                <a:cubicBezTo>
                  <a:pt x="765" y="1423"/>
                  <a:pt x="1138" y="889"/>
                  <a:pt x="1138" y="569"/>
                </a:cubicBezTo>
                <a:cubicBezTo>
                  <a:pt x="1138" y="255"/>
                  <a:pt x="883" y="0"/>
                  <a:pt x="569" y="0"/>
                </a:cubicBezTo>
                <a:close/>
                <a:moveTo>
                  <a:pt x="569" y="925"/>
                </a:moveTo>
                <a:lnTo>
                  <a:pt x="569" y="925"/>
                </a:lnTo>
                <a:cubicBezTo>
                  <a:pt x="374" y="925"/>
                  <a:pt x="213" y="765"/>
                  <a:pt x="213" y="569"/>
                </a:cubicBezTo>
                <a:cubicBezTo>
                  <a:pt x="213" y="373"/>
                  <a:pt x="374" y="219"/>
                  <a:pt x="569" y="219"/>
                </a:cubicBezTo>
                <a:cubicBezTo>
                  <a:pt x="765" y="219"/>
                  <a:pt x="925" y="373"/>
                  <a:pt x="925" y="569"/>
                </a:cubicBezTo>
                <a:cubicBezTo>
                  <a:pt x="925" y="765"/>
                  <a:pt x="765" y="925"/>
                  <a:pt x="569" y="925"/>
                </a:cubicBez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675" dirty="0">
              <a:solidFill>
                <a:schemeClr val="bg2">
                  <a:lumMod val="25000"/>
                </a:schemeClr>
              </a:solidFill>
              <a:latin typeface="Abhaya Libre" panose="02000603000000000000" pitchFamily="2" charset="77"/>
              <a:ea typeface="Roboto Regular" charset="0"/>
              <a:cs typeface="Abhaya Libre" panose="02000603000000000000" pitchFamily="2" charset="77"/>
            </a:endParaRPr>
          </a:p>
        </p:txBody>
      </p:sp>
      <p:sp>
        <p:nvSpPr>
          <p:cNvPr id="15" name="Freeform 511"/>
          <p:cNvSpPr>
            <a:spLocks noChangeArrowheads="1"/>
          </p:cNvSpPr>
          <p:nvPr/>
        </p:nvSpPr>
        <p:spPr bwMode="auto">
          <a:xfrm>
            <a:off x="2580210" y="2557553"/>
            <a:ext cx="398817" cy="495484"/>
          </a:xfrm>
          <a:custGeom>
            <a:avLst/>
            <a:gdLst>
              <a:gd name="T0" fmla="*/ 569 w 1145"/>
              <a:gd name="T1" fmla="*/ 0 h 1424"/>
              <a:gd name="T2" fmla="*/ 569 w 1145"/>
              <a:gd name="T3" fmla="*/ 0 h 1424"/>
              <a:gd name="T4" fmla="*/ 0 w 1145"/>
              <a:gd name="T5" fmla="*/ 569 h 1424"/>
              <a:gd name="T6" fmla="*/ 569 w 1145"/>
              <a:gd name="T7" fmla="*/ 1423 h 1424"/>
              <a:gd name="T8" fmla="*/ 1144 w 1145"/>
              <a:gd name="T9" fmla="*/ 569 h 1424"/>
              <a:gd name="T10" fmla="*/ 569 w 1145"/>
              <a:gd name="T11" fmla="*/ 0 h 1424"/>
              <a:gd name="T12" fmla="*/ 569 w 1145"/>
              <a:gd name="T13" fmla="*/ 925 h 1424"/>
              <a:gd name="T14" fmla="*/ 569 w 1145"/>
              <a:gd name="T15" fmla="*/ 925 h 1424"/>
              <a:gd name="T16" fmla="*/ 219 w 1145"/>
              <a:gd name="T17" fmla="*/ 569 h 1424"/>
              <a:gd name="T18" fmla="*/ 569 w 1145"/>
              <a:gd name="T19" fmla="*/ 219 h 1424"/>
              <a:gd name="T20" fmla="*/ 925 w 1145"/>
              <a:gd name="T21" fmla="*/ 569 h 1424"/>
              <a:gd name="T22" fmla="*/ 569 w 1145"/>
              <a:gd name="T23" fmla="*/ 925 h 14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145" h="1424">
                <a:moveTo>
                  <a:pt x="569" y="0"/>
                </a:moveTo>
                <a:lnTo>
                  <a:pt x="569" y="0"/>
                </a:lnTo>
                <a:cubicBezTo>
                  <a:pt x="254" y="0"/>
                  <a:pt x="0" y="254"/>
                  <a:pt x="0" y="569"/>
                </a:cubicBezTo>
                <a:cubicBezTo>
                  <a:pt x="0" y="889"/>
                  <a:pt x="373" y="1423"/>
                  <a:pt x="569" y="1423"/>
                </a:cubicBezTo>
                <a:cubicBezTo>
                  <a:pt x="770" y="1423"/>
                  <a:pt x="1144" y="889"/>
                  <a:pt x="1144" y="569"/>
                </a:cubicBezTo>
                <a:cubicBezTo>
                  <a:pt x="1144" y="254"/>
                  <a:pt x="889" y="0"/>
                  <a:pt x="569" y="0"/>
                </a:cubicBezTo>
                <a:close/>
                <a:moveTo>
                  <a:pt x="569" y="925"/>
                </a:moveTo>
                <a:lnTo>
                  <a:pt x="569" y="925"/>
                </a:lnTo>
                <a:cubicBezTo>
                  <a:pt x="379" y="925"/>
                  <a:pt x="219" y="764"/>
                  <a:pt x="219" y="569"/>
                </a:cubicBezTo>
                <a:cubicBezTo>
                  <a:pt x="219" y="379"/>
                  <a:pt x="379" y="219"/>
                  <a:pt x="569" y="219"/>
                </a:cubicBezTo>
                <a:cubicBezTo>
                  <a:pt x="764" y="219"/>
                  <a:pt x="925" y="379"/>
                  <a:pt x="925" y="569"/>
                </a:cubicBezTo>
                <a:cubicBezTo>
                  <a:pt x="925" y="764"/>
                  <a:pt x="764" y="925"/>
                  <a:pt x="569" y="925"/>
                </a:cubicBez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675" dirty="0">
              <a:solidFill>
                <a:schemeClr val="bg2">
                  <a:lumMod val="25000"/>
                </a:schemeClr>
              </a:solidFill>
              <a:latin typeface="Abhaya Libre" panose="02000603000000000000" pitchFamily="2" charset="77"/>
              <a:ea typeface="Roboto Regular" charset="0"/>
              <a:cs typeface="Abhaya Libre" panose="02000603000000000000" pitchFamily="2" charset="77"/>
            </a:endParaRPr>
          </a:p>
        </p:txBody>
      </p:sp>
      <p:sp>
        <p:nvSpPr>
          <p:cNvPr id="16" name="Freeform 513"/>
          <p:cNvSpPr>
            <a:spLocks noChangeArrowheads="1"/>
          </p:cNvSpPr>
          <p:nvPr/>
        </p:nvSpPr>
        <p:spPr bwMode="auto">
          <a:xfrm>
            <a:off x="3965627" y="4316214"/>
            <a:ext cx="395747" cy="497020"/>
          </a:xfrm>
          <a:custGeom>
            <a:avLst/>
            <a:gdLst>
              <a:gd name="T0" fmla="*/ 569 w 1139"/>
              <a:gd name="T1" fmla="*/ 0 h 1430"/>
              <a:gd name="T2" fmla="*/ 569 w 1139"/>
              <a:gd name="T3" fmla="*/ 0 h 1430"/>
              <a:gd name="T4" fmla="*/ 0 w 1139"/>
              <a:gd name="T5" fmla="*/ 576 h 1430"/>
              <a:gd name="T6" fmla="*/ 569 w 1139"/>
              <a:gd name="T7" fmla="*/ 1429 h 1430"/>
              <a:gd name="T8" fmla="*/ 1138 w 1139"/>
              <a:gd name="T9" fmla="*/ 576 h 1430"/>
              <a:gd name="T10" fmla="*/ 569 w 1139"/>
              <a:gd name="T11" fmla="*/ 0 h 1430"/>
              <a:gd name="T12" fmla="*/ 569 w 1139"/>
              <a:gd name="T13" fmla="*/ 925 h 1430"/>
              <a:gd name="T14" fmla="*/ 569 w 1139"/>
              <a:gd name="T15" fmla="*/ 925 h 1430"/>
              <a:gd name="T16" fmla="*/ 213 w 1139"/>
              <a:gd name="T17" fmla="*/ 576 h 1430"/>
              <a:gd name="T18" fmla="*/ 569 w 1139"/>
              <a:gd name="T19" fmla="*/ 220 h 1430"/>
              <a:gd name="T20" fmla="*/ 919 w 1139"/>
              <a:gd name="T21" fmla="*/ 576 h 1430"/>
              <a:gd name="T22" fmla="*/ 569 w 1139"/>
              <a:gd name="T23" fmla="*/ 925 h 14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139" h="1430">
                <a:moveTo>
                  <a:pt x="569" y="0"/>
                </a:moveTo>
                <a:lnTo>
                  <a:pt x="569" y="0"/>
                </a:lnTo>
                <a:cubicBezTo>
                  <a:pt x="255" y="0"/>
                  <a:pt x="0" y="255"/>
                  <a:pt x="0" y="576"/>
                </a:cubicBezTo>
                <a:cubicBezTo>
                  <a:pt x="0" y="890"/>
                  <a:pt x="367" y="1429"/>
                  <a:pt x="569" y="1429"/>
                </a:cubicBezTo>
                <a:cubicBezTo>
                  <a:pt x="765" y="1429"/>
                  <a:pt x="1138" y="890"/>
                  <a:pt x="1138" y="576"/>
                </a:cubicBezTo>
                <a:cubicBezTo>
                  <a:pt x="1138" y="255"/>
                  <a:pt x="883" y="0"/>
                  <a:pt x="569" y="0"/>
                </a:cubicBezTo>
                <a:close/>
                <a:moveTo>
                  <a:pt x="569" y="925"/>
                </a:moveTo>
                <a:lnTo>
                  <a:pt x="569" y="925"/>
                </a:lnTo>
                <a:cubicBezTo>
                  <a:pt x="373" y="925"/>
                  <a:pt x="213" y="765"/>
                  <a:pt x="213" y="576"/>
                </a:cubicBezTo>
                <a:cubicBezTo>
                  <a:pt x="213" y="380"/>
                  <a:pt x="373" y="220"/>
                  <a:pt x="569" y="220"/>
                </a:cubicBezTo>
                <a:cubicBezTo>
                  <a:pt x="765" y="220"/>
                  <a:pt x="919" y="380"/>
                  <a:pt x="919" y="576"/>
                </a:cubicBezTo>
                <a:cubicBezTo>
                  <a:pt x="919" y="765"/>
                  <a:pt x="765" y="925"/>
                  <a:pt x="569" y="925"/>
                </a:cubicBez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675" dirty="0">
              <a:solidFill>
                <a:schemeClr val="bg2">
                  <a:lumMod val="25000"/>
                </a:schemeClr>
              </a:solidFill>
              <a:latin typeface="Abhaya Libre" panose="02000603000000000000" pitchFamily="2" charset="77"/>
              <a:ea typeface="Roboto Regular" charset="0"/>
              <a:cs typeface="Abhaya Libre" panose="02000603000000000000" pitchFamily="2" charset="7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419189" y="3032055"/>
            <a:ext cx="723275" cy="5693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2">
                    <a:lumMod val="25000"/>
                  </a:schemeClr>
                </a:solidFill>
                <a:latin typeface="Abhaya Libre Medium" panose="02000603000000000000" pitchFamily="2" charset="77"/>
                <a:ea typeface="Nunito Bold" charset="0"/>
                <a:cs typeface="Abhaya Libre Medium" panose="02000603000000000000" pitchFamily="2" charset="77"/>
              </a:rPr>
              <a:t>USA</a:t>
            </a:r>
          </a:p>
          <a:p>
            <a:pPr algn="ctr"/>
            <a:r>
              <a:rPr lang="en-US" sz="700" dirty="0">
                <a:solidFill>
                  <a:schemeClr val="bg2">
                    <a:lumMod val="25000"/>
                  </a:schemeClr>
                </a:solidFill>
                <a:latin typeface="Abhaya Libre Medium" panose="02000603000000000000" pitchFamily="2" charset="77"/>
                <a:ea typeface="Nunito Bold" charset="0"/>
                <a:cs typeface="Abhaya Libre Medium" panose="02000603000000000000" pitchFamily="2" charset="77"/>
              </a:rPr>
              <a:t>19,450000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716605" y="4719079"/>
            <a:ext cx="925253" cy="5693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err="1">
                <a:solidFill>
                  <a:schemeClr val="bg2">
                    <a:lumMod val="25000"/>
                  </a:schemeClr>
                </a:solidFill>
                <a:latin typeface="Abhaya Libre Medium" panose="02000603000000000000" pitchFamily="2" charset="77"/>
                <a:ea typeface="Nunito Bold" charset="0"/>
                <a:cs typeface="Abhaya Libre Medium" panose="02000603000000000000" pitchFamily="2" charset="77"/>
              </a:rPr>
              <a:t>Brasil</a:t>
            </a:r>
            <a:endParaRPr lang="en-US" sz="2400" dirty="0">
              <a:solidFill>
                <a:schemeClr val="bg2">
                  <a:lumMod val="25000"/>
                </a:schemeClr>
              </a:solidFill>
              <a:latin typeface="Abhaya Libre Medium" panose="02000603000000000000" pitchFamily="2" charset="77"/>
              <a:ea typeface="Nunito Bold" charset="0"/>
              <a:cs typeface="Abhaya Libre Medium" panose="02000603000000000000" pitchFamily="2" charset="77"/>
            </a:endParaRPr>
          </a:p>
          <a:p>
            <a:pPr algn="ctr"/>
            <a:r>
              <a:rPr lang="en-US" sz="700" dirty="0">
                <a:solidFill>
                  <a:schemeClr val="bg2">
                    <a:lumMod val="25000"/>
                  </a:schemeClr>
                </a:solidFill>
                <a:latin typeface="Abhaya Libre Medium" panose="02000603000000000000" pitchFamily="2" charset="77"/>
                <a:ea typeface="Nunito Bold" charset="0"/>
                <a:cs typeface="Abhaya Libre Medium" panose="02000603000000000000" pitchFamily="2" charset="77"/>
              </a:rPr>
              <a:t>19,450000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114800" y="2782926"/>
            <a:ext cx="1104790" cy="5693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2">
                    <a:lumMod val="25000"/>
                  </a:schemeClr>
                </a:solidFill>
                <a:latin typeface="Abhaya Libre Medium" panose="02000603000000000000" pitchFamily="2" charset="77"/>
                <a:ea typeface="Nunito Bold" charset="0"/>
                <a:cs typeface="Abhaya Libre Medium" panose="02000603000000000000" pitchFamily="2" charset="77"/>
              </a:rPr>
              <a:t>Europe</a:t>
            </a:r>
          </a:p>
          <a:p>
            <a:pPr algn="ctr"/>
            <a:r>
              <a:rPr lang="en-US" sz="700" dirty="0">
                <a:solidFill>
                  <a:schemeClr val="bg2">
                    <a:lumMod val="25000"/>
                  </a:schemeClr>
                </a:solidFill>
                <a:latin typeface="Abhaya Libre Medium" panose="02000603000000000000" pitchFamily="2" charset="77"/>
                <a:ea typeface="Nunito Bold" charset="0"/>
                <a:cs typeface="Abhaya Libre Medium" panose="02000603000000000000" pitchFamily="2" charset="77"/>
              </a:rPr>
              <a:t>19,450000</a:t>
            </a:r>
          </a:p>
        </p:txBody>
      </p:sp>
      <p:sp>
        <p:nvSpPr>
          <p:cNvPr id="206" name="TextBox 205"/>
          <p:cNvSpPr txBox="1"/>
          <p:nvPr/>
        </p:nvSpPr>
        <p:spPr>
          <a:xfrm>
            <a:off x="4821451" y="549275"/>
            <a:ext cx="25490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tx2"/>
                </a:solidFill>
                <a:latin typeface="Abhaya Libre" panose="02000603000000000000" pitchFamily="2" charset="77"/>
                <a:ea typeface="Nunito Bold" charset="0"/>
                <a:cs typeface="Arima Madurai Black" pitchFamily="2" charset="77"/>
              </a:rPr>
              <a:t>World Map</a:t>
            </a:r>
          </a:p>
        </p:txBody>
      </p:sp>
    </p:spTree>
    <p:extLst>
      <p:ext uri="{BB962C8B-B14F-4D97-AF65-F5344CB8AC3E}">
        <p14:creationId xmlns:p14="http://schemas.microsoft.com/office/powerpoint/2010/main" val="902997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3171160" y="2420604"/>
            <a:ext cx="584967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2"/>
                </a:solidFill>
                <a:latin typeface="Abhaya Libre ExtraBold" panose="02000603000000000000" pitchFamily="2" charset="77"/>
                <a:ea typeface="Nunito Bold" charset="0"/>
                <a:cs typeface="Abhaya Libre ExtraBold" panose="02000603000000000000" pitchFamily="2" charset="77"/>
              </a:rPr>
              <a:t>56,790,500</a:t>
            </a:r>
            <a:endParaRPr lang="en-US" sz="8800" b="1" dirty="0">
              <a:solidFill>
                <a:schemeClr val="tx2"/>
              </a:solidFill>
              <a:latin typeface="Abhaya Libre ExtraBold" panose="02000603000000000000" pitchFamily="2" charset="77"/>
              <a:ea typeface="Nunito Bold" charset="0"/>
              <a:cs typeface="Abhaya Libre ExtraBold" panose="02000603000000000000" pitchFamily="2" charset="7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165022" y="3825005"/>
            <a:ext cx="38619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i="1" dirty="0">
                <a:latin typeface="Abhaya Libre" panose="02000603000000000000" pitchFamily="2" charset="77"/>
                <a:ea typeface="Nunito Bold" charset="0"/>
                <a:cs typeface="Abhaya Libre" panose="02000603000000000000" pitchFamily="2" charset="77"/>
              </a:rPr>
              <a:t>Write here your big numbers</a:t>
            </a:r>
          </a:p>
        </p:txBody>
      </p:sp>
    </p:spTree>
    <p:extLst>
      <p:ext uri="{BB962C8B-B14F-4D97-AF65-F5344CB8AC3E}">
        <p14:creationId xmlns:p14="http://schemas.microsoft.com/office/powerpoint/2010/main" val="1173550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4420353" y="3548295"/>
            <a:ext cx="33682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latin typeface="Abhaya Libre Medium" panose="02000603000000000000" pitchFamily="2" charset="77"/>
                <a:ea typeface="Lato Light" panose="020F0502020204030203" pitchFamily="34" charset="0"/>
                <a:cs typeface="Abhaya Libre Medium" panose="02000603000000000000" pitchFamily="2" charset="77"/>
              </a:rPr>
              <a:t>Project Achievements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569221" y="1711363"/>
            <a:ext cx="30909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latin typeface="Abhaya Libre Medium" panose="02000603000000000000" pitchFamily="2" charset="77"/>
                <a:ea typeface="Lato Light" panose="020F0502020204030203" pitchFamily="34" charset="0"/>
                <a:cs typeface="Abhaya Libre Medium" panose="02000603000000000000" pitchFamily="2" charset="77"/>
              </a:rPr>
              <a:t>Revenue from sales 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286049" y="5518399"/>
            <a:ext cx="36199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latin typeface="Abhaya Libre Medium" panose="02000603000000000000" pitchFamily="2" charset="77"/>
                <a:ea typeface="Lato Light" panose="020F0502020204030203" pitchFamily="34" charset="0"/>
                <a:cs typeface="Abhaya Libre Medium" panose="02000603000000000000" pitchFamily="2" charset="77"/>
              </a:rPr>
              <a:t>Users around the world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136436" y="2730370"/>
            <a:ext cx="194316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accent5"/>
                </a:solidFill>
                <a:latin typeface="Abhaya Libre" panose="02000603000000000000" pitchFamily="2" charset="77"/>
                <a:ea typeface="Nunito Bold" charset="0"/>
                <a:cs typeface="Arima Madurai Black" pitchFamily="2" charset="77"/>
              </a:rPr>
              <a:t>130%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271622" y="893438"/>
            <a:ext cx="364875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accent1"/>
                </a:solidFill>
                <a:latin typeface="Abhaya Libre" panose="02000603000000000000" pitchFamily="2" charset="77"/>
                <a:ea typeface="Nunito Bold" charset="0"/>
                <a:cs typeface="Arima Madurai Black" pitchFamily="2" charset="77"/>
              </a:rPr>
              <a:t>56,790,500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275148" y="4698746"/>
            <a:ext cx="364875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accent3"/>
                </a:solidFill>
                <a:latin typeface="Abhaya Libre" panose="02000603000000000000" pitchFamily="2" charset="77"/>
                <a:ea typeface="Nunito Bold" charset="0"/>
                <a:cs typeface="Arima Madurai Black" pitchFamily="2" charset="77"/>
              </a:rPr>
              <a:t>56,790,500</a:t>
            </a:r>
          </a:p>
        </p:txBody>
      </p:sp>
    </p:spTree>
    <p:extLst>
      <p:ext uri="{BB962C8B-B14F-4D97-AF65-F5344CB8AC3E}">
        <p14:creationId xmlns:p14="http://schemas.microsoft.com/office/powerpoint/2010/main" val="436196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1A1610D2-FE5C-DA40-B6EE-8BF60C9408DE}"/>
              </a:ext>
            </a:extLst>
          </p:cNvPr>
          <p:cNvGrpSpPr/>
          <p:nvPr/>
        </p:nvGrpSpPr>
        <p:grpSpPr>
          <a:xfrm>
            <a:off x="897856" y="2740469"/>
            <a:ext cx="7676229" cy="1843316"/>
            <a:chOff x="507666" y="2623456"/>
            <a:chExt cx="6245976" cy="1251856"/>
          </a:xfrm>
        </p:grpSpPr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6DE4B1F0-8EE2-1541-A5EC-66F8CDEF0756}"/>
                </a:ext>
              </a:extLst>
            </p:cNvPr>
            <p:cNvSpPr/>
            <p:nvPr/>
          </p:nvSpPr>
          <p:spPr>
            <a:xfrm>
              <a:off x="507666" y="2623456"/>
              <a:ext cx="2329415" cy="1251856"/>
            </a:xfrm>
            <a:custGeom>
              <a:avLst/>
              <a:gdLst>
                <a:gd name="connsiteX0" fmla="*/ 0 w 2175867"/>
                <a:gd name="connsiteY0" fmla="*/ 0 h 870346"/>
                <a:gd name="connsiteX1" fmla="*/ 1740694 w 2175867"/>
                <a:gd name="connsiteY1" fmla="*/ 0 h 870346"/>
                <a:gd name="connsiteX2" fmla="*/ 2175867 w 2175867"/>
                <a:gd name="connsiteY2" fmla="*/ 435173 h 870346"/>
                <a:gd name="connsiteX3" fmla="*/ 1740694 w 2175867"/>
                <a:gd name="connsiteY3" fmla="*/ 870346 h 870346"/>
                <a:gd name="connsiteX4" fmla="*/ 0 w 2175867"/>
                <a:gd name="connsiteY4" fmla="*/ 870346 h 870346"/>
                <a:gd name="connsiteX5" fmla="*/ 435173 w 2175867"/>
                <a:gd name="connsiteY5" fmla="*/ 435173 h 870346"/>
                <a:gd name="connsiteX6" fmla="*/ 0 w 2175867"/>
                <a:gd name="connsiteY6" fmla="*/ 0 h 87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5867" h="870346">
                  <a:moveTo>
                    <a:pt x="0" y="0"/>
                  </a:moveTo>
                  <a:lnTo>
                    <a:pt x="1740694" y="0"/>
                  </a:lnTo>
                  <a:lnTo>
                    <a:pt x="2175867" y="435173"/>
                  </a:lnTo>
                  <a:lnTo>
                    <a:pt x="1740694" y="870346"/>
                  </a:lnTo>
                  <a:lnTo>
                    <a:pt x="0" y="870346"/>
                  </a:lnTo>
                  <a:lnTo>
                    <a:pt x="435173" y="435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82923" tIns="67564" rIns="647795" bIns="67564" numCol="1" spcCol="1270" anchor="ctr" anchorCtr="0">
              <a:noAutofit/>
            </a:bodyPr>
            <a:lstStyle/>
            <a:p>
              <a:pPr algn="ctr" defTabSz="2252077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5067">
                <a:latin typeface="Abhaya Libre Medium" panose="02000603000000000000" pitchFamily="2" charset="77"/>
                <a:cs typeface="Abhaya Libre Medium" panose="02000603000000000000" pitchFamily="2" charset="77"/>
              </a:endParaRPr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CED3D255-9BA3-EC4E-B171-5F3E9814E300}"/>
                </a:ext>
              </a:extLst>
            </p:cNvPr>
            <p:cNvSpPr/>
            <p:nvPr/>
          </p:nvSpPr>
          <p:spPr>
            <a:xfrm>
              <a:off x="2465947" y="2623456"/>
              <a:ext cx="2329415" cy="1251856"/>
            </a:xfrm>
            <a:custGeom>
              <a:avLst/>
              <a:gdLst>
                <a:gd name="connsiteX0" fmla="*/ 0 w 2175867"/>
                <a:gd name="connsiteY0" fmla="*/ 0 h 870346"/>
                <a:gd name="connsiteX1" fmla="*/ 1740694 w 2175867"/>
                <a:gd name="connsiteY1" fmla="*/ 0 h 870346"/>
                <a:gd name="connsiteX2" fmla="*/ 2175867 w 2175867"/>
                <a:gd name="connsiteY2" fmla="*/ 435173 h 870346"/>
                <a:gd name="connsiteX3" fmla="*/ 1740694 w 2175867"/>
                <a:gd name="connsiteY3" fmla="*/ 870346 h 870346"/>
                <a:gd name="connsiteX4" fmla="*/ 0 w 2175867"/>
                <a:gd name="connsiteY4" fmla="*/ 870346 h 870346"/>
                <a:gd name="connsiteX5" fmla="*/ 435173 w 2175867"/>
                <a:gd name="connsiteY5" fmla="*/ 435173 h 870346"/>
                <a:gd name="connsiteX6" fmla="*/ 0 w 2175867"/>
                <a:gd name="connsiteY6" fmla="*/ 0 h 87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5867" h="870346">
                  <a:moveTo>
                    <a:pt x="0" y="0"/>
                  </a:moveTo>
                  <a:lnTo>
                    <a:pt x="1740694" y="0"/>
                  </a:lnTo>
                  <a:lnTo>
                    <a:pt x="2175867" y="435173"/>
                  </a:lnTo>
                  <a:lnTo>
                    <a:pt x="1740694" y="870346"/>
                  </a:lnTo>
                  <a:lnTo>
                    <a:pt x="0" y="870346"/>
                  </a:lnTo>
                  <a:lnTo>
                    <a:pt x="435173" y="435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82923" tIns="67564" rIns="647795" bIns="67564" numCol="1" spcCol="1270" anchor="ctr" anchorCtr="0">
              <a:noAutofit/>
            </a:bodyPr>
            <a:lstStyle/>
            <a:p>
              <a:pPr algn="ctr" defTabSz="2252077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5067">
                <a:latin typeface="Abhaya Libre Medium" panose="02000603000000000000" pitchFamily="2" charset="77"/>
                <a:cs typeface="Abhaya Libre Medium" panose="02000603000000000000" pitchFamily="2" charset="77"/>
              </a:endParaRPr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67E396B9-56B4-494D-AD60-CC75F8CB0CB0}"/>
                </a:ext>
              </a:extLst>
            </p:cNvPr>
            <p:cNvSpPr/>
            <p:nvPr/>
          </p:nvSpPr>
          <p:spPr>
            <a:xfrm>
              <a:off x="4424227" y="2623456"/>
              <a:ext cx="2329415" cy="1251856"/>
            </a:xfrm>
            <a:custGeom>
              <a:avLst/>
              <a:gdLst>
                <a:gd name="connsiteX0" fmla="*/ 0 w 2175867"/>
                <a:gd name="connsiteY0" fmla="*/ 0 h 870346"/>
                <a:gd name="connsiteX1" fmla="*/ 1740694 w 2175867"/>
                <a:gd name="connsiteY1" fmla="*/ 0 h 870346"/>
                <a:gd name="connsiteX2" fmla="*/ 2175867 w 2175867"/>
                <a:gd name="connsiteY2" fmla="*/ 435173 h 870346"/>
                <a:gd name="connsiteX3" fmla="*/ 1740694 w 2175867"/>
                <a:gd name="connsiteY3" fmla="*/ 870346 h 870346"/>
                <a:gd name="connsiteX4" fmla="*/ 0 w 2175867"/>
                <a:gd name="connsiteY4" fmla="*/ 870346 h 870346"/>
                <a:gd name="connsiteX5" fmla="*/ 435173 w 2175867"/>
                <a:gd name="connsiteY5" fmla="*/ 435173 h 870346"/>
                <a:gd name="connsiteX6" fmla="*/ 0 w 2175867"/>
                <a:gd name="connsiteY6" fmla="*/ 0 h 87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5867" h="870346">
                  <a:moveTo>
                    <a:pt x="0" y="0"/>
                  </a:moveTo>
                  <a:lnTo>
                    <a:pt x="1740694" y="0"/>
                  </a:lnTo>
                  <a:lnTo>
                    <a:pt x="2175867" y="435173"/>
                  </a:lnTo>
                  <a:lnTo>
                    <a:pt x="1740694" y="870346"/>
                  </a:lnTo>
                  <a:lnTo>
                    <a:pt x="0" y="870346"/>
                  </a:lnTo>
                  <a:lnTo>
                    <a:pt x="435173" y="435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82923" tIns="67564" rIns="647795" bIns="67564" numCol="1" spcCol="1270" anchor="ctr" anchorCtr="0">
              <a:noAutofit/>
            </a:bodyPr>
            <a:lstStyle/>
            <a:p>
              <a:pPr algn="ctr" defTabSz="2252077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5067">
                <a:latin typeface="Abhaya Libre Medium" panose="02000603000000000000" pitchFamily="2" charset="77"/>
                <a:cs typeface="Abhaya Libre Medium" panose="02000603000000000000" pitchFamily="2" charset="77"/>
              </a:endParaRP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6684193" y="3430193"/>
            <a:ext cx="11352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Abhaya Libre SemiBold" panose="02000603000000000000" pitchFamily="2" charset="77"/>
                <a:ea typeface="Nunito Bold" charset="0"/>
                <a:cs typeface="Abhaya Libre SemiBold" panose="02000603000000000000" pitchFamily="2" charset="77"/>
              </a:rPr>
              <a:t>Step 03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50863" y="549275"/>
            <a:ext cx="37830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tx2"/>
                </a:solidFill>
                <a:latin typeface="Abhaya Libre" panose="02000603000000000000" pitchFamily="2" charset="77"/>
                <a:ea typeface="Nunito Bold" charset="0"/>
                <a:cs typeface="Abhaya Libre" panose="02000603000000000000" pitchFamily="2" charset="77"/>
              </a:rPr>
              <a:t>The Process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818537" y="3430193"/>
            <a:ext cx="10983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Abhaya Libre SemiBold" panose="02000603000000000000" pitchFamily="2" charset="77"/>
                <a:ea typeface="Nunito Bold" charset="0"/>
                <a:cs typeface="Abhaya Libre SemiBold" panose="02000603000000000000" pitchFamily="2" charset="77"/>
              </a:rPr>
              <a:t>Step 01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305622" y="3430193"/>
            <a:ext cx="11144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Abhaya Libre SemiBold" panose="02000603000000000000" pitchFamily="2" charset="77"/>
                <a:ea typeface="Nunito Bold" charset="0"/>
                <a:cs typeface="Abhaya Libre SemiBold" panose="02000603000000000000" pitchFamily="2" charset="77"/>
              </a:rPr>
              <a:t>Step 02</a:t>
            </a:r>
          </a:p>
        </p:txBody>
      </p:sp>
    </p:spTree>
    <p:extLst>
      <p:ext uri="{BB962C8B-B14F-4D97-AF65-F5344CB8AC3E}">
        <p14:creationId xmlns:p14="http://schemas.microsoft.com/office/powerpoint/2010/main" val="1703439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/>
        </p:nvSpPr>
        <p:spPr>
          <a:xfrm>
            <a:off x="8847441" y="4826763"/>
            <a:ext cx="2797796" cy="10432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2500"/>
              </a:lnSpc>
            </a:pPr>
            <a:r>
              <a:rPr lang="en-US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Itself is what the end-user derives value from also can refer to the information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0500856" y="4538781"/>
            <a:ext cx="1117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>
                <a:solidFill>
                  <a:schemeClr val="accent5"/>
                </a:solidFill>
                <a:latin typeface="Abhaya Libre SemiBold" panose="02000603000000000000" pitchFamily="2" charset="77"/>
                <a:ea typeface="Nunito Bold" charset="0"/>
                <a:cs typeface="Abhaya Libre SemiBold" panose="02000603000000000000" pitchFamily="2" charset="77"/>
              </a:rPr>
              <a:t>Content F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443542" y="4826763"/>
            <a:ext cx="2797796" cy="10432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2500"/>
              </a:lnSpc>
            </a:pPr>
            <a:r>
              <a:rPr lang="en-US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Itself is what the end-user derives value from also can refer to the information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093092" y="4540320"/>
            <a:ext cx="1151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>
                <a:solidFill>
                  <a:schemeClr val="accent6"/>
                </a:solidFill>
                <a:latin typeface="Abhaya Libre SemiBold" panose="02000603000000000000" pitchFamily="2" charset="77"/>
                <a:ea typeface="Nunito Bold" charset="0"/>
                <a:cs typeface="Abhaya Libre SemiBold" panose="02000603000000000000" pitchFamily="2" charset="77"/>
              </a:rPr>
              <a:t>Content D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8847441" y="2562307"/>
            <a:ext cx="2797796" cy="10432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2500"/>
              </a:lnSpc>
            </a:pPr>
            <a:r>
              <a:rPr lang="en-US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Itself is what the end-user derives value from also can refer to the information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0498896" y="2220680"/>
            <a:ext cx="1136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>
                <a:solidFill>
                  <a:schemeClr val="accent2"/>
                </a:solidFill>
                <a:latin typeface="Abhaya Libre SemiBold" panose="02000603000000000000" pitchFamily="2" charset="77"/>
                <a:ea typeface="Nunito Bold" charset="0"/>
                <a:cs typeface="Abhaya Libre SemiBold" panose="02000603000000000000" pitchFamily="2" charset="77"/>
              </a:rPr>
              <a:t>Content C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2443542" y="2562307"/>
            <a:ext cx="2797796" cy="10432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2500"/>
              </a:lnSpc>
            </a:pPr>
            <a:r>
              <a:rPr lang="en-US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Itself is what the end-user derives value from also can refer to the information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099501" y="2222220"/>
            <a:ext cx="1141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>
                <a:solidFill>
                  <a:schemeClr val="accent1"/>
                </a:solidFill>
                <a:latin typeface="Abhaya Libre SemiBold" panose="02000603000000000000" pitchFamily="2" charset="77"/>
                <a:ea typeface="Nunito Bold" charset="0"/>
                <a:cs typeface="Abhaya Libre SemiBold" panose="02000603000000000000" pitchFamily="2" charset="77"/>
              </a:rPr>
              <a:t>Content A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631628" y="4826763"/>
            <a:ext cx="2797796" cy="10432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2500"/>
              </a:lnSpc>
            </a:pPr>
            <a:r>
              <a:rPr lang="en-US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Itself is what the end-user derives value from also can refer to the information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266525" y="4540321"/>
            <a:ext cx="1125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>
                <a:solidFill>
                  <a:schemeClr val="accent3"/>
                </a:solidFill>
                <a:latin typeface="Abhaya Libre SemiBold" panose="02000603000000000000" pitchFamily="2" charset="77"/>
                <a:ea typeface="Nunito Bold" charset="0"/>
                <a:cs typeface="Abhaya Libre SemiBold" panose="02000603000000000000" pitchFamily="2" charset="77"/>
              </a:rPr>
              <a:t>Content E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631628" y="2562307"/>
            <a:ext cx="2797796" cy="10432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2500"/>
              </a:lnSpc>
            </a:pPr>
            <a:r>
              <a:rPr lang="en-US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Itself is what the end-user derives value from also can refer to the information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283884" y="2222220"/>
            <a:ext cx="1135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>
                <a:solidFill>
                  <a:schemeClr val="accent4"/>
                </a:solidFill>
                <a:latin typeface="Abhaya Libre SemiBold" panose="02000603000000000000" pitchFamily="2" charset="77"/>
                <a:ea typeface="Nunito Bold" charset="0"/>
                <a:cs typeface="Abhaya Libre SemiBold" panose="02000603000000000000" pitchFamily="2" charset="77"/>
              </a:rPr>
              <a:t>Content B</a:t>
            </a:r>
          </a:p>
        </p:txBody>
      </p:sp>
      <p:sp>
        <p:nvSpPr>
          <p:cNvPr id="33" name="Shape 2552"/>
          <p:cNvSpPr/>
          <p:nvPr/>
        </p:nvSpPr>
        <p:spPr>
          <a:xfrm>
            <a:off x="7780621" y="1691247"/>
            <a:ext cx="537944" cy="4890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8360"/>
                </a:moveTo>
                <a:cubicBezTo>
                  <a:pt x="9864" y="18360"/>
                  <a:pt x="8922" y="18237"/>
                  <a:pt x="7998" y="17995"/>
                </a:cubicBezTo>
                <a:cubicBezTo>
                  <a:pt x="7923" y="17975"/>
                  <a:pt x="7846" y="17965"/>
                  <a:pt x="7770" y="17965"/>
                </a:cubicBezTo>
                <a:cubicBezTo>
                  <a:pt x="7646" y="17965"/>
                  <a:pt x="7522" y="17991"/>
                  <a:pt x="7406" y="18043"/>
                </a:cubicBezTo>
                <a:lnTo>
                  <a:pt x="3352" y="19826"/>
                </a:lnTo>
                <a:lnTo>
                  <a:pt x="4013" y="16735"/>
                </a:lnTo>
                <a:cubicBezTo>
                  <a:pt x="4098" y="16339"/>
                  <a:pt x="3972" y="15924"/>
                  <a:pt x="3689" y="15662"/>
                </a:cubicBezTo>
                <a:cubicBezTo>
                  <a:pt x="1944" y="14045"/>
                  <a:pt x="982" y="11934"/>
                  <a:pt x="982" y="9720"/>
                </a:cubicBezTo>
                <a:cubicBezTo>
                  <a:pt x="982" y="4956"/>
                  <a:pt x="5387" y="1080"/>
                  <a:pt x="10800" y="1080"/>
                </a:cubicBezTo>
                <a:cubicBezTo>
                  <a:pt x="16214" y="1080"/>
                  <a:pt x="20618" y="4956"/>
                  <a:pt x="20618" y="9720"/>
                </a:cubicBezTo>
                <a:cubicBezTo>
                  <a:pt x="20618" y="14484"/>
                  <a:pt x="16214" y="18360"/>
                  <a:pt x="10800" y="18360"/>
                </a:cubicBezTo>
                <a:moveTo>
                  <a:pt x="10800" y="0"/>
                </a:moveTo>
                <a:cubicBezTo>
                  <a:pt x="4835" y="0"/>
                  <a:pt x="0" y="4352"/>
                  <a:pt x="0" y="9720"/>
                </a:cubicBezTo>
                <a:cubicBezTo>
                  <a:pt x="0" y="12353"/>
                  <a:pt x="1168" y="14738"/>
                  <a:pt x="3057" y="16488"/>
                </a:cubicBezTo>
                <a:lnTo>
                  <a:pt x="1964" y="21600"/>
                </a:lnTo>
                <a:lnTo>
                  <a:pt x="7770" y="19046"/>
                </a:lnTo>
                <a:cubicBezTo>
                  <a:pt x="8732" y="19298"/>
                  <a:pt x="9747" y="19440"/>
                  <a:pt x="10800" y="19440"/>
                </a:cubicBezTo>
                <a:cubicBezTo>
                  <a:pt x="16765" y="19440"/>
                  <a:pt x="21600" y="15089"/>
                  <a:pt x="21600" y="9720"/>
                </a:cubicBezTo>
                <a:cubicBezTo>
                  <a:pt x="21600" y="4352"/>
                  <a:pt x="16765" y="0"/>
                  <a:pt x="10800" y="0"/>
                </a:cubicBezTo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algn="ctr" defTabSz="228526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400" dirty="0">
              <a:latin typeface="Abhaya Libre" panose="02000603000000000000" pitchFamily="2" charset="77"/>
              <a:cs typeface="Abhaya Libre" panose="02000603000000000000" pitchFamily="2" charset="77"/>
            </a:endParaRPr>
          </a:p>
        </p:txBody>
      </p:sp>
      <p:sp>
        <p:nvSpPr>
          <p:cNvPr id="34" name="Shape 2579"/>
          <p:cNvSpPr/>
          <p:nvPr/>
        </p:nvSpPr>
        <p:spPr>
          <a:xfrm>
            <a:off x="4600764" y="1661702"/>
            <a:ext cx="537944" cy="5379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257" y="18984"/>
                </a:moveTo>
                <a:lnTo>
                  <a:pt x="11380" y="15408"/>
                </a:lnTo>
                <a:lnTo>
                  <a:pt x="10800" y="14983"/>
                </a:lnTo>
                <a:lnTo>
                  <a:pt x="10219" y="15408"/>
                </a:lnTo>
                <a:lnTo>
                  <a:pt x="5343" y="18984"/>
                </a:lnTo>
                <a:lnTo>
                  <a:pt x="7313" y="13075"/>
                </a:lnTo>
                <a:lnTo>
                  <a:pt x="7534" y="12411"/>
                </a:lnTo>
                <a:lnTo>
                  <a:pt x="6980" y="11985"/>
                </a:lnTo>
                <a:lnTo>
                  <a:pt x="2887" y="8836"/>
                </a:lnTo>
                <a:lnTo>
                  <a:pt x="8535" y="8836"/>
                </a:lnTo>
                <a:lnTo>
                  <a:pt x="8774" y="8199"/>
                </a:lnTo>
                <a:lnTo>
                  <a:pt x="10800" y="2796"/>
                </a:lnTo>
                <a:lnTo>
                  <a:pt x="12826" y="8199"/>
                </a:lnTo>
                <a:lnTo>
                  <a:pt x="13065" y="8836"/>
                </a:lnTo>
                <a:lnTo>
                  <a:pt x="18714" y="8836"/>
                </a:lnTo>
                <a:lnTo>
                  <a:pt x="14619" y="11985"/>
                </a:lnTo>
                <a:lnTo>
                  <a:pt x="14066" y="12411"/>
                </a:lnTo>
                <a:cubicBezTo>
                  <a:pt x="14066" y="12411"/>
                  <a:pt x="16257" y="18984"/>
                  <a:pt x="16257" y="18984"/>
                </a:cubicBezTo>
                <a:close/>
                <a:moveTo>
                  <a:pt x="21600" y="7855"/>
                </a:moveTo>
                <a:lnTo>
                  <a:pt x="13745" y="7855"/>
                </a:lnTo>
                <a:lnTo>
                  <a:pt x="10800" y="0"/>
                </a:lnTo>
                <a:lnTo>
                  <a:pt x="7855" y="7855"/>
                </a:lnTo>
                <a:lnTo>
                  <a:pt x="0" y="7855"/>
                </a:lnTo>
                <a:lnTo>
                  <a:pt x="6382" y="12764"/>
                </a:lnTo>
                <a:lnTo>
                  <a:pt x="3436" y="21600"/>
                </a:lnTo>
                <a:lnTo>
                  <a:pt x="10800" y="16200"/>
                </a:lnTo>
                <a:lnTo>
                  <a:pt x="18164" y="21600"/>
                </a:lnTo>
                <a:lnTo>
                  <a:pt x="15218" y="12764"/>
                </a:lnTo>
                <a:cubicBezTo>
                  <a:pt x="15218" y="12764"/>
                  <a:pt x="21600" y="7855"/>
                  <a:pt x="21600" y="7855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algn="ctr" defTabSz="228526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400" dirty="0">
              <a:solidFill>
                <a:schemeClr val="accent1"/>
              </a:solidFill>
              <a:latin typeface="Abhaya Libre" panose="02000603000000000000" pitchFamily="2" charset="77"/>
              <a:cs typeface="Abhaya Libre" panose="02000603000000000000" pitchFamily="2" charset="77"/>
            </a:endParaRPr>
          </a:p>
        </p:txBody>
      </p:sp>
      <p:sp>
        <p:nvSpPr>
          <p:cNvPr id="35" name="Shape 2587"/>
          <p:cNvSpPr/>
          <p:nvPr/>
        </p:nvSpPr>
        <p:spPr>
          <a:xfrm>
            <a:off x="4597581" y="3935551"/>
            <a:ext cx="537944" cy="5379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algn="ctr" defTabSz="228526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400" dirty="0">
              <a:solidFill>
                <a:schemeClr val="tx2"/>
              </a:solidFill>
              <a:latin typeface="Abhaya Libre" panose="02000603000000000000" pitchFamily="2" charset="77"/>
              <a:cs typeface="Abhaya Libre" panose="02000603000000000000" pitchFamily="2" charset="77"/>
            </a:endParaRPr>
          </a:p>
        </p:txBody>
      </p:sp>
      <p:sp>
        <p:nvSpPr>
          <p:cNvPr id="36" name="Shape 2588"/>
          <p:cNvSpPr/>
          <p:nvPr/>
        </p:nvSpPr>
        <p:spPr>
          <a:xfrm>
            <a:off x="7779180" y="3958500"/>
            <a:ext cx="537944" cy="4890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182" y="12420"/>
                </a:moveTo>
                <a:cubicBezTo>
                  <a:pt x="16368" y="12420"/>
                  <a:pt x="15709" y="11694"/>
                  <a:pt x="15709" y="10800"/>
                </a:cubicBezTo>
                <a:cubicBezTo>
                  <a:pt x="15709" y="9906"/>
                  <a:pt x="16368" y="9180"/>
                  <a:pt x="17182" y="9180"/>
                </a:cubicBezTo>
                <a:cubicBezTo>
                  <a:pt x="17995" y="9180"/>
                  <a:pt x="18655" y="9906"/>
                  <a:pt x="18655" y="10800"/>
                </a:cubicBezTo>
                <a:cubicBezTo>
                  <a:pt x="18655" y="11694"/>
                  <a:pt x="17995" y="12420"/>
                  <a:pt x="17182" y="12420"/>
                </a:cubicBezTo>
                <a:moveTo>
                  <a:pt x="21109" y="10260"/>
                </a:moveTo>
                <a:lnTo>
                  <a:pt x="19587" y="10260"/>
                </a:lnTo>
                <a:cubicBezTo>
                  <a:pt x="19360" y="9028"/>
                  <a:pt x="18369" y="8100"/>
                  <a:pt x="17182" y="8100"/>
                </a:cubicBezTo>
                <a:cubicBezTo>
                  <a:pt x="15994" y="8100"/>
                  <a:pt x="15004" y="9028"/>
                  <a:pt x="14777" y="10260"/>
                </a:cubicBezTo>
                <a:lnTo>
                  <a:pt x="491" y="10260"/>
                </a:lnTo>
                <a:cubicBezTo>
                  <a:pt x="220" y="10260"/>
                  <a:pt x="0" y="10502"/>
                  <a:pt x="0" y="10800"/>
                </a:cubicBezTo>
                <a:cubicBezTo>
                  <a:pt x="0" y="11098"/>
                  <a:pt x="220" y="11340"/>
                  <a:pt x="491" y="11340"/>
                </a:cubicBezTo>
                <a:lnTo>
                  <a:pt x="14777" y="11340"/>
                </a:lnTo>
                <a:cubicBezTo>
                  <a:pt x="15004" y="12572"/>
                  <a:pt x="15994" y="13500"/>
                  <a:pt x="17182" y="13500"/>
                </a:cubicBezTo>
                <a:cubicBezTo>
                  <a:pt x="18369" y="13500"/>
                  <a:pt x="19360" y="12572"/>
                  <a:pt x="19587" y="11340"/>
                </a:cubicBezTo>
                <a:lnTo>
                  <a:pt x="21109" y="11340"/>
                </a:lnTo>
                <a:cubicBezTo>
                  <a:pt x="21380" y="11340"/>
                  <a:pt x="21600" y="11098"/>
                  <a:pt x="21600" y="10800"/>
                </a:cubicBezTo>
                <a:cubicBezTo>
                  <a:pt x="21600" y="10502"/>
                  <a:pt x="21380" y="10260"/>
                  <a:pt x="21109" y="10260"/>
                </a:cubicBezTo>
                <a:moveTo>
                  <a:pt x="5400" y="1080"/>
                </a:moveTo>
                <a:cubicBezTo>
                  <a:pt x="6214" y="1080"/>
                  <a:pt x="6873" y="1806"/>
                  <a:pt x="6873" y="2700"/>
                </a:cubicBezTo>
                <a:cubicBezTo>
                  <a:pt x="6873" y="3595"/>
                  <a:pt x="6214" y="4320"/>
                  <a:pt x="5400" y="4320"/>
                </a:cubicBezTo>
                <a:cubicBezTo>
                  <a:pt x="4586" y="4320"/>
                  <a:pt x="3927" y="3595"/>
                  <a:pt x="3927" y="2700"/>
                </a:cubicBezTo>
                <a:cubicBezTo>
                  <a:pt x="3927" y="1806"/>
                  <a:pt x="4586" y="1080"/>
                  <a:pt x="5400" y="1080"/>
                </a:cubicBezTo>
                <a:moveTo>
                  <a:pt x="491" y="3240"/>
                </a:moveTo>
                <a:lnTo>
                  <a:pt x="2995" y="3240"/>
                </a:lnTo>
                <a:cubicBezTo>
                  <a:pt x="3222" y="4472"/>
                  <a:pt x="4213" y="5400"/>
                  <a:pt x="5400" y="5400"/>
                </a:cubicBezTo>
                <a:cubicBezTo>
                  <a:pt x="6587" y="5400"/>
                  <a:pt x="7578" y="4472"/>
                  <a:pt x="7805" y="3240"/>
                </a:cubicBezTo>
                <a:lnTo>
                  <a:pt x="21109" y="3240"/>
                </a:lnTo>
                <a:cubicBezTo>
                  <a:pt x="21380" y="3240"/>
                  <a:pt x="21600" y="2999"/>
                  <a:pt x="21600" y="2700"/>
                </a:cubicBezTo>
                <a:cubicBezTo>
                  <a:pt x="21600" y="2402"/>
                  <a:pt x="21380" y="2160"/>
                  <a:pt x="21109" y="2160"/>
                </a:cubicBezTo>
                <a:lnTo>
                  <a:pt x="7805" y="2160"/>
                </a:lnTo>
                <a:cubicBezTo>
                  <a:pt x="7578" y="928"/>
                  <a:pt x="6587" y="0"/>
                  <a:pt x="5400" y="0"/>
                </a:cubicBezTo>
                <a:cubicBezTo>
                  <a:pt x="4213" y="0"/>
                  <a:pt x="3222" y="928"/>
                  <a:pt x="2995" y="2160"/>
                </a:cubicBezTo>
                <a:lnTo>
                  <a:pt x="491" y="2160"/>
                </a:lnTo>
                <a:cubicBezTo>
                  <a:pt x="220" y="2160"/>
                  <a:pt x="0" y="2402"/>
                  <a:pt x="0" y="2700"/>
                </a:cubicBezTo>
                <a:cubicBezTo>
                  <a:pt x="0" y="2999"/>
                  <a:pt x="220" y="3240"/>
                  <a:pt x="491" y="3240"/>
                </a:cubicBezTo>
                <a:moveTo>
                  <a:pt x="9327" y="20519"/>
                </a:moveTo>
                <a:cubicBezTo>
                  <a:pt x="8514" y="20519"/>
                  <a:pt x="7855" y="19794"/>
                  <a:pt x="7855" y="18899"/>
                </a:cubicBezTo>
                <a:cubicBezTo>
                  <a:pt x="7855" y="18005"/>
                  <a:pt x="8514" y="17279"/>
                  <a:pt x="9327" y="17279"/>
                </a:cubicBezTo>
                <a:cubicBezTo>
                  <a:pt x="10141" y="17279"/>
                  <a:pt x="10800" y="18005"/>
                  <a:pt x="10800" y="18899"/>
                </a:cubicBezTo>
                <a:cubicBezTo>
                  <a:pt x="10800" y="19794"/>
                  <a:pt x="10141" y="20519"/>
                  <a:pt x="9327" y="20519"/>
                </a:cubicBezTo>
                <a:moveTo>
                  <a:pt x="21109" y="18359"/>
                </a:moveTo>
                <a:lnTo>
                  <a:pt x="11732" y="18359"/>
                </a:lnTo>
                <a:cubicBezTo>
                  <a:pt x="11505" y="17127"/>
                  <a:pt x="10515" y="16199"/>
                  <a:pt x="9327" y="16199"/>
                </a:cubicBezTo>
                <a:cubicBezTo>
                  <a:pt x="8140" y="16199"/>
                  <a:pt x="7150" y="17127"/>
                  <a:pt x="6922" y="18359"/>
                </a:cubicBezTo>
                <a:lnTo>
                  <a:pt x="491" y="18359"/>
                </a:lnTo>
                <a:cubicBezTo>
                  <a:pt x="220" y="18359"/>
                  <a:pt x="0" y="18601"/>
                  <a:pt x="0" y="18899"/>
                </a:cubicBezTo>
                <a:cubicBezTo>
                  <a:pt x="0" y="19198"/>
                  <a:pt x="220" y="19439"/>
                  <a:pt x="491" y="19439"/>
                </a:cubicBezTo>
                <a:lnTo>
                  <a:pt x="6922" y="19439"/>
                </a:lnTo>
                <a:cubicBezTo>
                  <a:pt x="7150" y="20672"/>
                  <a:pt x="8140" y="21600"/>
                  <a:pt x="9327" y="21600"/>
                </a:cubicBezTo>
                <a:cubicBezTo>
                  <a:pt x="10515" y="21600"/>
                  <a:pt x="11505" y="20672"/>
                  <a:pt x="11732" y="19439"/>
                </a:cubicBezTo>
                <a:lnTo>
                  <a:pt x="21109" y="19439"/>
                </a:lnTo>
                <a:cubicBezTo>
                  <a:pt x="21380" y="19439"/>
                  <a:pt x="21600" y="19198"/>
                  <a:pt x="21600" y="18899"/>
                </a:cubicBezTo>
                <a:cubicBezTo>
                  <a:pt x="21600" y="18601"/>
                  <a:pt x="21380" y="18359"/>
                  <a:pt x="21109" y="18359"/>
                </a:cubicBezTo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algn="ctr" defTabSz="228526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400" dirty="0">
              <a:solidFill>
                <a:schemeClr val="tx2"/>
              </a:solidFill>
              <a:latin typeface="Abhaya Libre" panose="02000603000000000000" pitchFamily="2" charset="77"/>
              <a:cs typeface="Abhaya Libre" panose="02000603000000000000" pitchFamily="2" charset="77"/>
            </a:endParaRPr>
          </a:p>
        </p:txBody>
      </p:sp>
      <p:sp>
        <p:nvSpPr>
          <p:cNvPr id="37" name="Shape 2632"/>
          <p:cNvSpPr/>
          <p:nvPr/>
        </p:nvSpPr>
        <p:spPr>
          <a:xfrm>
            <a:off x="11046744" y="1675404"/>
            <a:ext cx="440137" cy="5379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7673"/>
                </a:moveTo>
                <a:cubicBezTo>
                  <a:pt x="4588" y="17673"/>
                  <a:pt x="1200" y="16051"/>
                  <a:pt x="1200" y="15218"/>
                </a:cubicBezTo>
                <a:cubicBezTo>
                  <a:pt x="1200" y="14690"/>
                  <a:pt x="1355" y="14275"/>
                  <a:pt x="1611" y="13896"/>
                </a:cubicBezTo>
                <a:cubicBezTo>
                  <a:pt x="3255" y="14967"/>
                  <a:pt x="6746" y="15709"/>
                  <a:pt x="10800" y="15709"/>
                </a:cubicBezTo>
                <a:cubicBezTo>
                  <a:pt x="14856" y="15709"/>
                  <a:pt x="18345" y="14966"/>
                  <a:pt x="19987" y="13894"/>
                </a:cubicBezTo>
                <a:cubicBezTo>
                  <a:pt x="20244" y="14273"/>
                  <a:pt x="20400" y="14689"/>
                  <a:pt x="20400" y="15218"/>
                </a:cubicBezTo>
                <a:cubicBezTo>
                  <a:pt x="20400" y="16051"/>
                  <a:pt x="17011" y="17673"/>
                  <a:pt x="10800" y="17673"/>
                </a:cubicBezTo>
                <a:moveTo>
                  <a:pt x="10800" y="20618"/>
                </a:moveTo>
                <a:cubicBezTo>
                  <a:pt x="9475" y="20618"/>
                  <a:pt x="8400" y="19739"/>
                  <a:pt x="8400" y="18655"/>
                </a:cubicBezTo>
                <a:cubicBezTo>
                  <a:pt x="8400" y="18625"/>
                  <a:pt x="8408" y="18597"/>
                  <a:pt x="8409" y="18567"/>
                </a:cubicBezTo>
                <a:cubicBezTo>
                  <a:pt x="9179" y="18623"/>
                  <a:pt x="9977" y="18655"/>
                  <a:pt x="10800" y="18655"/>
                </a:cubicBezTo>
                <a:cubicBezTo>
                  <a:pt x="11623" y="18655"/>
                  <a:pt x="12421" y="18623"/>
                  <a:pt x="13191" y="18567"/>
                </a:cubicBezTo>
                <a:cubicBezTo>
                  <a:pt x="13192" y="18597"/>
                  <a:pt x="13200" y="18625"/>
                  <a:pt x="13200" y="18655"/>
                </a:cubicBezTo>
                <a:cubicBezTo>
                  <a:pt x="13200" y="19739"/>
                  <a:pt x="12125" y="20618"/>
                  <a:pt x="10800" y="20618"/>
                </a:cubicBezTo>
                <a:moveTo>
                  <a:pt x="2948" y="12551"/>
                </a:moveTo>
                <a:cubicBezTo>
                  <a:pt x="4308" y="11388"/>
                  <a:pt x="6000" y="9939"/>
                  <a:pt x="6000" y="6873"/>
                </a:cubicBezTo>
                <a:cubicBezTo>
                  <a:pt x="6000" y="5232"/>
                  <a:pt x="7238" y="3825"/>
                  <a:pt x="8988" y="3239"/>
                </a:cubicBezTo>
                <a:cubicBezTo>
                  <a:pt x="9428" y="3657"/>
                  <a:pt x="10072" y="3927"/>
                  <a:pt x="10800" y="3927"/>
                </a:cubicBezTo>
                <a:cubicBezTo>
                  <a:pt x="11528" y="3927"/>
                  <a:pt x="12172" y="3657"/>
                  <a:pt x="12611" y="3239"/>
                </a:cubicBezTo>
                <a:cubicBezTo>
                  <a:pt x="14362" y="3825"/>
                  <a:pt x="15600" y="5232"/>
                  <a:pt x="15600" y="6873"/>
                </a:cubicBezTo>
                <a:cubicBezTo>
                  <a:pt x="15600" y="9939"/>
                  <a:pt x="17292" y="11388"/>
                  <a:pt x="18652" y="12551"/>
                </a:cubicBezTo>
                <a:cubicBezTo>
                  <a:pt x="18911" y="12773"/>
                  <a:pt x="19152" y="12979"/>
                  <a:pt x="19366" y="13183"/>
                </a:cubicBezTo>
                <a:cubicBezTo>
                  <a:pt x="18217" y="14077"/>
                  <a:pt x="14825" y="14727"/>
                  <a:pt x="10800" y="14727"/>
                </a:cubicBezTo>
                <a:cubicBezTo>
                  <a:pt x="6779" y="14727"/>
                  <a:pt x="3383" y="14079"/>
                  <a:pt x="2230" y="13186"/>
                </a:cubicBezTo>
                <a:cubicBezTo>
                  <a:pt x="2446" y="12981"/>
                  <a:pt x="2687" y="12774"/>
                  <a:pt x="2948" y="12551"/>
                </a:cubicBezTo>
                <a:moveTo>
                  <a:pt x="10800" y="982"/>
                </a:moveTo>
                <a:cubicBezTo>
                  <a:pt x="11462" y="982"/>
                  <a:pt x="12000" y="1422"/>
                  <a:pt x="12000" y="1964"/>
                </a:cubicBezTo>
                <a:cubicBezTo>
                  <a:pt x="12000" y="2506"/>
                  <a:pt x="11462" y="2945"/>
                  <a:pt x="10800" y="2945"/>
                </a:cubicBezTo>
                <a:cubicBezTo>
                  <a:pt x="10138" y="2945"/>
                  <a:pt x="9600" y="2506"/>
                  <a:pt x="9600" y="1964"/>
                </a:cubicBezTo>
                <a:cubicBezTo>
                  <a:pt x="9600" y="1422"/>
                  <a:pt x="10138" y="982"/>
                  <a:pt x="10800" y="982"/>
                </a:cubicBezTo>
                <a:moveTo>
                  <a:pt x="21600" y="15218"/>
                </a:moveTo>
                <a:cubicBezTo>
                  <a:pt x="21600" y="11782"/>
                  <a:pt x="16800" y="11782"/>
                  <a:pt x="16800" y="6873"/>
                </a:cubicBezTo>
                <a:cubicBezTo>
                  <a:pt x="16800" y="4845"/>
                  <a:pt x="15296" y="3105"/>
                  <a:pt x="13152" y="2356"/>
                </a:cubicBezTo>
                <a:cubicBezTo>
                  <a:pt x="13183" y="2229"/>
                  <a:pt x="13200" y="2098"/>
                  <a:pt x="13200" y="1964"/>
                </a:cubicBezTo>
                <a:cubicBezTo>
                  <a:pt x="13200" y="879"/>
                  <a:pt x="12125" y="0"/>
                  <a:pt x="10800" y="0"/>
                </a:cubicBezTo>
                <a:cubicBezTo>
                  <a:pt x="9475" y="0"/>
                  <a:pt x="8400" y="879"/>
                  <a:pt x="8400" y="1964"/>
                </a:cubicBezTo>
                <a:cubicBezTo>
                  <a:pt x="8400" y="2098"/>
                  <a:pt x="8417" y="2229"/>
                  <a:pt x="8448" y="2356"/>
                </a:cubicBezTo>
                <a:cubicBezTo>
                  <a:pt x="6304" y="3105"/>
                  <a:pt x="4800" y="4845"/>
                  <a:pt x="4800" y="6873"/>
                </a:cubicBezTo>
                <a:cubicBezTo>
                  <a:pt x="4800" y="11782"/>
                  <a:pt x="0" y="11782"/>
                  <a:pt x="0" y="15218"/>
                </a:cubicBezTo>
                <a:cubicBezTo>
                  <a:pt x="0" y="16716"/>
                  <a:pt x="3016" y="17986"/>
                  <a:pt x="7217" y="18457"/>
                </a:cubicBezTo>
                <a:cubicBezTo>
                  <a:pt x="7211" y="18523"/>
                  <a:pt x="7200" y="18587"/>
                  <a:pt x="7200" y="18655"/>
                </a:cubicBezTo>
                <a:cubicBezTo>
                  <a:pt x="7200" y="20282"/>
                  <a:pt x="8812" y="21600"/>
                  <a:pt x="10800" y="21600"/>
                </a:cubicBezTo>
                <a:cubicBezTo>
                  <a:pt x="12788" y="21600"/>
                  <a:pt x="14400" y="20282"/>
                  <a:pt x="14400" y="18655"/>
                </a:cubicBezTo>
                <a:cubicBezTo>
                  <a:pt x="14400" y="18587"/>
                  <a:pt x="14389" y="18523"/>
                  <a:pt x="14383" y="18457"/>
                </a:cubicBezTo>
                <a:cubicBezTo>
                  <a:pt x="18584" y="17986"/>
                  <a:pt x="21600" y="16716"/>
                  <a:pt x="21600" y="15218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algn="ctr" defTabSz="228526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400" dirty="0">
              <a:solidFill>
                <a:schemeClr val="accent2">
                  <a:lumMod val="50000"/>
                </a:schemeClr>
              </a:solidFill>
              <a:latin typeface="Abhaya Libre" panose="02000603000000000000" pitchFamily="2" charset="77"/>
              <a:cs typeface="Abhaya Libre" panose="02000603000000000000" pitchFamily="2" charset="77"/>
            </a:endParaRPr>
          </a:p>
        </p:txBody>
      </p:sp>
      <p:sp>
        <p:nvSpPr>
          <p:cNvPr id="38" name="Shape 2633"/>
          <p:cNvSpPr/>
          <p:nvPr/>
        </p:nvSpPr>
        <p:spPr>
          <a:xfrm>
            <a:off x="10997839" y="3954930"/>
            <a:ext cx="537944" cy="5379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144" y="18334"/>
                </a:moveTo>
                <a:lnTo>
                  <a:pt x="15583" y="6873"/>
                </a:lnTo>
                <a:lnTo>
                  <a:pt x="20168" y="6873"/>
                </a:lnTo>
                <a:cubicBezTo>
                  <a:pt x="20168" y="6873"/>
                  <a:pt x="12144" y="18334"/>
                  <a:pt x="12144" y="18334"/>
                </a:cubicBezTo>
                <a:close/>
                <a:moveTo>
                  <a:pt x="10800" y="19403"/>
                </a:moveTo>
                <a:lnTo>
                  <a:pt x="7041" y="6873"/>
                </a:lnTo>
                <a:lnTo>
                  <a:pt x="14559" y="6873"/>
                </a:lnTo>
                <a:cubicBezTo>
                  <a:pt x="14559" y="6873"/>
                  <a:pt x="10800" y="19403"/>
                  <a:pt x="10800" y="19403"/>
                </a:cubicBezTo>
                <a:close/>
                <a:moveTo>
                  <a:pt x="1432" y="6873"/>
                </a:moveTo>
                <a:lnTo>
                  <a:pt x="6017" y="6873"/>
                </a:lnTo>
                <a:lnTo>
                  <a:pt x="9456" y="18334"/>
                </a:lnTo>
                <a:cubicBezTo>
                  <a:pt x="9456" y="18334"/>
                  <a:pt x="1432" y="6873"/>
                  <a:pt x="1432" y="6873"/>
                </a:cubicBezTo>
                <a:close/>
                <a:moveTo>
                  <a:pt x="6578" y="982"/>
                </a:moveTo>
                <a:lnTo>
                  <a:pt x="8536" y="982"/>
                </a:lnTo>
                <a:lnTo>
                  <a:pt x="6082" y="5891"/>
                </a:lnTo>
                <a:lnTo>
                  <a:pt x="1669" y="5891"/>
                </a:lnTo>
                <a:cubicBezTo>
                  <a:pt x="1669" y="5891"/>
                  <a:pt x="6578" y="982"/>
                  <a:pt x="6578" y="982"/>
                </a:cubicBezTo>
                <a:close/>
                <a:moveTo>
                  <a:pt x="11973" y="982"/>
                </a:moveTo>
                <a:lnTo>
                  <a:pt x="14427" y="5891"/>
                </a:lnTo>
                <a:lnTo>
                  <a:pt x="7173" y="5891"/>
                </a:lnTo>
                <a:lnTo>
                  <a:pt x="9627" y="982"/>
                </a:lnTo>
                <a:cubicBezTo>
                  <a:pt x="9627" y="982"/>
                  <a:pt x="11973" y="982"/>
                  <a:pt x="11973" y="982"/>
                </a:cubicBezTo>
                <a:close/>
                <a:moveTo>
                  <a:pt x="15022" y="982"/>
                </a:moveTo>
                <a:lnTo>
                  <a:pt x="19931" y="5891"/>
                </a:lnTo>
                <a:lnTo>
                  <a:pt x="15518" y="5891"/>
                </a:lnTo>
                <a:lnTo>
                  <a:pt x="13064" y="982"/>
                </a:lnTo>
                <a:cubicBezTo>
                  <a:pt x="13064" y="982"/>
                  <a:pt x="15022" y="982"/>
                  <a:pt x="15022" y="982"/>
                </a:cubicBezTo>
                <a:close/>
                <a:moveTo>
                  <a:pt x="21600" y="6382"/>
                </a:moveTo>
                <a:cubicBezTo>
                  <a:pt x="21600" y="6272"/>
                  <a:pt x="21557" y="6175"/>
                  <a:pt x="21495" y="6093"/>
                </a:cubicBezTo>
                <a:lnTo>
                  <a:pt x="21502" y="6088"/>
                </a:lnTo>
                <a:lnTo>
                  <a:pt x="21471" y="6057"/>
                </a:lnTo>
                <a:cubicBezTo>
                  <a:pt x="21459" y="6044"/>
                  <a:pt x="21448" y="6032"/>
                  <a:pt x="21434" y="6020"/>
                </a:cubicBezTo>
                <a:lnTo>
                  <a:pt x="15611" y="197"/>
                </a:lnTo>
                <a:lnTo>
                  <a:pt x="15604" y="201"/>
                </a:lnTo>
                <a:cubicBezTo>
                  <a:pt x="15514" y="82"/>
                  <a:pt x="15379" y="0"/>
                  <a:pt x="15218" y="0"/>
                </a:cubicBezTo>
                <a:lnTo>
                  <a:pt x="6382" y="0"/>
                </a:lnTo>
                <a:cubicBezTo>
                  <a:pt x="6221" y="0"/>
                  <a:pt x="6086" y="82"/>
                  <a:pt x="5996" y="201"/>
                </a:cubicBezTo>
                <a:lnTo>
                  <a:pt x="5989" y="197"/>
                </a:lnTo>
                <a:lnTo>
                  <a:pt x="166" y="6020"/>
                </a:lnTo>
                <a:cubicBezTo>
                  <a:pt x="152" y="6032"/>
                  <a:pt x="141" y="6044"/>
                  <a:pt x="129" y="6057"/>
                </a:cubicBezTo>
                <a:lnTo>
                  <a:pt x="98" y="6088"/>
                </a:lnTo>
                <a:lnTo>
                  <a:pt x="105" y="6093"/>
                </a:lnTo>
                <a:cubicBezTo>
                  <a:pt x="43" y="6175"/>
                  <a:pt x="0" y="6272"/>
                  <a:pt x="0" y="6382"/>
                </a:cubicBezTo>
                <a:cubicBezTo>
                  <a:pt x="0" y="6499"/>
                  <a:pt x="46" y="6602"/>
                  <a:pt x="115" y="6686"/>
                </a:cubicBezTo>
                <a:lnTo>
                  <a:pt x="109" y="6690"/>
                </a:lnTo>
                <a:lnTo>
                  <a:pt x="10418" y="21418"/>
                </a:lnTo>
                <a:lnTo>
                  <a:pt x="10424" y="21413"/>
                </a:lnTo>
                <a:cubicBezTo>
                  <a:pt x="10514" y="21525"/>
                  <a:pt x="10646" y="21600"/>
                  <a:pt x="10800" y="21600"/>
                </a:cubicBezTo>
                <a:cubicBezTo>
                  <a:pt x="10954" y="21600"/>
                  <a:pt x="11086" y="21525"/>
                  <a:pt x="11176" y="21413"/>
                </a:cubicBezTo>
                <a:lnTo>
                  <a:pt x="11182" y="21418"/>
                </a:lnTo>
                <a:lnTo>
                  <a:pt x="21491" y="6690"/>
                </a:lnTo>
                <a:lnTo>
                  <a:pt x="21485" y="6686"/>
                </a:lnTo>
                <a:cubicBezTo>
                  <a:pt x="21553" y="6602"/>
                  <a:pt x="21600" y="6499"/>
                  <a:pt x="21600" y="6382"/>
                </a:cubicBezTo>
              </a:path>
            </a:pathLst>
          </a:custGeom>
          <a:solidFill>
            <a:schemeClr val="accent5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algn="ctr" defTabSz="228526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400" dirty="0">
              <a:solidFill>
                <a:schemeClr val="tx2"/>
              </a:solidFill>
              <a:latin typeface="Abhaya Libre" panose="02000603000000000000" pitchFamily="2" charset="77"/>
              <a:cs typeface="Abhaya Libre" panose="02000603000000000000" pitchFamily="2" charset="7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333549" y="549275"/>
            <a:ext cx="430758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4000" b="1" dirty="0">
                <a:solidFill>
                  <a:schemeClr val="tx2"/>
                </a:solidFill>
                <a:latin typeface="Abhaya Libre" panose="02000603000000000000" pitchFamily="2" charset="77"/>
                <a:cs typeface="Mukta Medium" panose="020B0000000000000000" pitchFamily="34" charset="77"/>
              </a:rPr>
              <a:t>Features with icons</a:t>
            </a:r>
          </a:p>
        </p:txBody>
      </p:sp>
    </p:spTree>
    <p:extLst>
      <p:ext uri="{BB962C8B-B14F-4D97-AF65-F5344CB8AC3E}">
        <p14:creationId xmlns:p14="http://schemas.microsoft.com/office/powerpoint/2010/main" val="2664093853"/>
      </p:ext>
    </p:extLst>
  </p:cSld>
  <p:clrMapOvr>
    <a:masterClrMapping/>
  </p:clrMapOvr>
  <p:transition advClick="0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Freeform: Shape 2978">
            <a:extLst>
              <a:ext uri="{FF2B5EF4-FFF2-40B4-BE49-F238E27FC236}">
                <a16:creationId xmlns:a16="http://schemas.microsoft.com/office/drawing/2014/main" id="{BC4BF759-3320-8044-9488-185795DEF91D}"/>
              </a:ext>
            </a:extLst>
          </p:cNvPr>
          <p:cNvSpPr/>
          <p:nvPr/>
        </p:nvSpPr>
        <p:spPr>
          <a:xfrm>
            <a:off x="4815163" y="2148806"/>
            <a:ext cx="4246599" cy="22109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61" h="59">
                <a:moveTo>
                  <a:pt x="661" y="59"/>
                </a:moveTo>
                <a:lnTo>
                  <a:pt x="0" y="59"/>
                </a:lnTo>
                <a:lnTo>
                  <a:pt x="0" y="0"/>
                </a:lnTo>
                <a:lnTo>
                  <a:pt x="661" y="0"/>
                </a:lnTo>
                <a:close/>
              </a:path>
            </a:pathLst>
          </a:custGeom>
          <a:solidFill>
            <a:schemeClr val="bg1">
              <a:lumMod val="75000"/>
              <a:alpha val="50000"/>
            </a:schemeClr>
          </a:solidFill>
          <a:ln cap="flat">
            <a:noFill/>
            <a:prstDash val="solid"/>
          </a:ln>
        </p:spPr>
        <p:txBody>
          <a:bodyPr vert="horz" wrap="none" lIns="45000" tIns="22500" rIns="45000" bIns="22500" anchor="ctr" anchorCtr="1" compatLnSpc="0"/>
          <a:lstStyle/>
          <a:p>
            <a:pPr hangingPunct="0"/>
            <a:endParaRPr lang="en-US" sz="900" b="1">
              <a:latin typeface="Abhaya Libre" panose="02000603000000000000" pitchFamily="2" charset="77"/>
              <a:ea typeface="Arial Unicode MS" pitchFamily="2"/>
              <a:cs typeface="Abhaya Libre" panose="02000603000000000000" pitchFamily="2" charset="77"/>
            </a:endParaRPr>
          </a:p>
        </p:txBody>
      </p:sp>
      <p:sp>
        <p:nvSpPr>
          <p:cNvPr id="68" name="Freeform: Shape 2991">
            <a:extLst>
              <a:ext uri="{FF2B5EF4-FFF2-40B4-BE49-F238E27FC236}">
                <a16:creationId xmlns:a16="http://schemas.microsoft.com/office/drawing/2014/main" id="{0ECB9FB3-D388-F34F-83E3-77EB25940642}"/>
              </a:ext>
            </a:extLst>
          </p:cNvPr>
          <p:cNvSpPr/>
          <p:nvPr/>
        </p:nvSpPr>
        <p:spPr>
          <a:xfrm>
            <a:off x="4815163" y="3152214"/>
            <a:ext cx="4246599" cy="22491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53" h="60">
                <a:moveTo>
                  <a:pt x="353" y="60"/>
                </a:moveTo>
                <a:lnTo>
                  <a:pt x="0" y="60"/>
                </a:lnTo>
                <a:lnTo>
                  <a:pt x="0" y="0"/>
                </a:lnTo>
                <a:lnTo>
                  <a:pt x="353" y="0"/>
                </a:lnTo>
                <a:close/>
              </a:path>
            </a:pathLst>
          </a:custGeom>
          <a:solidFill>
            <a:schemeClr val="bg1">
              <a:lumMod val="75000"/>
              <a:alpha val="50000"/>
            </a:schemeClr>
          </a:solidFill>
          <a:ln cap="flat">
            <a:noFill/>
            <a:prstDash val="solid"/>
          </a:ln>
        </p:spPr>
        <p:txBody>
          <a:bodyPr vert="horz" wrap="none" lIns="45000" tIns="22500" rIns="45000" bIns="22500" anchor="ctr" anchorCtr="1" compatLnSpc="0"/>
          <a:lstStyle/>
          <a:p>
            <a:pPr hangingPunct="0"/>
            <a:endParaRPr lang="en-US" sz="900" b="1">
              <a:latin typeface="Abhaya Libre" panose="02000603000000000000" pitchFamily="2" charset="77"/>
              <a:ea typeface="Arial Unicode MS" pitchFamily="2"/>
              <a:cs typeface="Abhaya Libre" panose="02000603000000000000" pitchFamily="2" charset="77"/>
            </a:endParaRPr>
          </a:p>
        </p:txBody>
      </p:sp>
      <p:sp>
        <p:nvSpPr>
          <p:cNvPr id="69" name="Freeform: Shape 3004">
            <a:extLst>
              <a:ext uri="{FF2B5EF4-FFF2-40B4-BE49-F238E27FC236}">
                <a16:creationId xmlns:a16="http://schemas.microsoft.com/office/drawing/2014/main" id="{65F92976-AF92-7E47-8FD1-64CEC51281A0}"/>
              </a:ext>
            </a:extLst>
          </p:cNvPr>
          <p:cNvSpPr/>
          <p:nvPr/>
        </p:nvSpPr>
        <p:spPr>
          <a:xfrm>
            <a:off x="4815163" y="4163245"/>
            <a:ext cx="4246599" cy="22491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155" h="60">
                <a:moveTo>
                  <a:pt x="1155" y="60"/>
                </a:moveTo>
                <a:lnTo>
                  <a:pt x="0" y="60"/>
                </a:lnTo>
                <a:lnTo>
                  <a:pt x="0" y="0"/>
                </a:lnTo>
                <a:lnTo>
                  <a:pt x="1155" y="0"/>
                </a:lnTo>
                <a:close/>
              </a:path>
            </a:pathLst>
          </a:custGeom>
          <a:solidFill>
            <a:schemeClr val="bg1">
              <a:lumMod val="75000"/>
              <a:alpha val="50000"/>
            </a:schemeClr>
          </a:solidFill>
          <a:ln cap="flat">
            <a:noFill/>
            <a:prstDash val="solid"/>
          </a:ln>
        </p:spPr>
        <p:txBody>
          <a:bodyPr vert="horz" wrap="none" lIns="45000" tIns="22500" rIns="45000" bIns="22500" anchor="ctr" anchorCtr="1" compatLnSpc="0"/>
          <a:lstStyle/>
          <a:p>
            <a:pPr hangingPunct="0"/>
            <a:endParaRPr lang="en-US" sz="900" b="1">
              <a:latin typeface="Abhaya Libre" panose="02000603000000000000" pitchFamily="2" charset="77"/>
              <a:ea typeface="Arial Unicode MS" pitchFamily="2"/>
              <a:cs typeface="Abhaya Libre" panose="02000603000000000000" pitchFamily="2" charset="77"/>
            </a:endParaRPr>
          </a:p>
        </p:txBody>
      </p:sp>
      <p:sp>
        <p:nvSpPr>
          <p:cNvPr id="49" name="Freeform: Shape 2978">
            <a:extLst>
              <a:ext uri="{FF2B5EF4-FFF2-40B4-BE49-F238E27FC236}">
                <a16:creationId xmlns:a16="http://schemas.microsoft.com/office/drawing/2014/main" id="{4DDE348D-B0EA-8949-83E6-17F0AA893421}"/>
              </a:ext>
            </a:extLst>
          </p:cNvPr>
          <p:cNvSpPr/>
          <p:nvPr/>
        </p:nvSpPr>
        <p:spPr>
          <a:xfrm>
            <a:off x="4220803" y="2148806"/>
            <a:ext cx="2515942" cy="22109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61" h="59">
                <a:moveTo>
                  <a:pt x="661" y="59"/>
                </a:moveTo>
                <a:lnTo>
                  <a:pt x="0" y="59"/>
                </a:lnTo>
                <a:lnTo>
                  <a:pt x="0" y="0"/>
                </a:lnTo>
                <a:lnTo>
                  <a:pt x="661" y="0"/>
                </a:lnTo>
                <a:close/>
              </a:path>
            </a:pathLst>
          </a:custGeom>
          <a:solidFill>
            <a:schemeClr val="accent1"/>
          </a:solidFill>
          <a:ln cap="flat">
            <a:noFill/>
            <a:prstDash val="solid"/>
          </a:ln>
        </p:spPr>
        <p:txBody>
          <a:bodyPr vert="horz" wrap="none" lIns="45000" tIns="22500" rIns="45000" bIns="22500" anchor="ctr" anchorCtr="1" compatLnSpc="0"/>
          <a:lstStyle/>
          <a:p>
            <a:pPr hangingPunct="0"/>
            <a:endParaRPr lang="en-US" sz="900" b="1">
              <a:latin typeface="Abhaya Libre" panose="02000603000000000000" pitchFamily="2" charset="77"/>
              <a:ea typeface="Arial Unicode MS" pitchFamily="2"/>
              <a:cs typeface="Abhaya Libre" panose="02000603000000000000" pitchFamily="2" charset="77"/>
            </a:endParaRPr>
          </a:p>
        </p:txBody>
      </p:sp>
      <p:sp>
        <p:nvSpPr>
          <p:cNvPr id="51" name="Freeform: Shape 2986">
            <a:extLst>
              <a:ext uri="{FF2B5EF4-FFF2-40B4-BE49-F238E27FC236}">
                <a16:creationId xmlns:a16="http://schemas.microsoft.com/office/drawing/2014/main" id="{4DE66ACE-B362-FD40-B737-62784B993E03}"/>
              </a:ext>
            </a:extLst>
          </p:cNvPr>
          <p:cNvSpPr/>
          <p:nvPr/>
        </p:nvSpPr>
        <p:spPr>
          <a:xfrm>
            <a:off x="3168693" y="1816376"/>
            <a:ext cx="876768" cy="87676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31" h="231">
                <a:moveTo>
                  <a:pt x="231" y="116"/>
                </a:moveTo>
                <a:cubicBezTo>
                  <a:pt x="231" y="179"/>
                  <a:pt x="179" y="231"/>
                  <a:pt x="115" y="231"/>
                </a:cubicBezTo>
                <a:cubicBezTo>
                  <a:pt x="51" y="231"/>
                  <a:pt x="0" y="179"/>
                  <a:pt x="0" y="116"/>
                </a:cubicBezTo>
                <a:cubicBezTo>
                  <a:pt x="0" y="52"/>
                  <a:pt x="51" y="0"/>
                  <a:pt x="115" y="0"/>
                </a:cubicBezTo>
                <a:cubicBezTo>
                  <a:pt x="179" y="0"/>
                  <a:pt x="231" y="52"/>
                  <a:pt x="231" y="116"/>
                </a:cubicBezTo>
                <a:close/>
              </a:path>
            </a:pathLst>
          </a:custGeom>
          <a:solidFill>
            <a:schemeClr val="accent1"/>
          </a:solidFill>
          <a:ln cap="flat">
            <a:noFill/>
            <a:prstDash val="solid"/>
          </a:ln>
        </p:spPr>
        <p:txBody>
          <a:bodyPr vert="horz" wrap="none" lIns="45000" tIns="22500" rIns="45000" bIns="22500" anchor="ctr" anchorCtr="1" compatLnSpc="0"/>
          <a:lstStyle/>
          <a:p>
            <a:pPr hangingPunct="0"/>
            <a:endParaRPr lang="en-US" sz="900" b="1">
              <a:latin typeface="Abhaya Libre" panose="02000603000000000000" pitchFamily="2" charset="77"/>
              <a:ea typeface="Arial Unicode MS" pitchFamily="2"/>
              <a:cs typeface="Abhaya Libre" panose="02000603000000000000" pitchFamily="2" charset="77"/>
            </a:endParaRPr>
          </a:p>
        </p:txBody>
      </p:sp>
      <p:sp>
        <p:nvSpPr>
          <p:cNvPr id="55" name="Freeform: Shape 2991">
            <a:extLst>
              <a:ext uri="{FF2B5EF4-FFF2-40B4-BE49-F238E27FC236}">
                <a16:creationId xmlns:a16="http://schemas.microsoft.com/office/drawing/2014/main" id="{3FC469FF-D89C-5E40-8391-01A09CECCA51}"/>
              </a:ext>
            </a:extLst>
          </p:cNvPr>
          <p:cNvSpPr/>
          <p:nvPr/>
        </p:nvSpPr>
        <p:spPr>
          <a:xfrm>
            <a:off x="4220803" y="3152214"/>
            <a:ext cx="1341836" cy="22491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53" h="60">
                <a:moveTo>
                  <a:pt x="353" y="60"/>
                </a:moveTo>
                <a:lnTo>
                  <a:pt x="0" y="60"/>
                </a:lnTo>
                <a:lnTo>
                  <a:pt x="0" y="0"/>
                </a:lnTo>
                <a:lnTo>
                  <a:pt x="353" y="0"/>
                </a:lnTo>
                <a:close/>
              </a:path>
            </a:pathLst>
          </a:custGeom>
          <a:solidFill>
            <a:schemeClr val="accent2"/>
          </a:solidFill>
          <a:ln cap="flat">
            <a:noFill/>
            <a:prstDash val="solid"/>
          </a:ln>
        </p:spPr>
        <p:txBody>
          <a:bodyPr vert="horz" wrap="none" lIns="45000" tIns="22500" rIns="45000" bIns="22500" anchor="ctr" anchorCtr="1" compatLnSpc="0"/>
          <a:lstStyle/>
          <a:p>
            <a:pPr hangingPunct="0"/>
            <a:endParaRPr lang="en-US" sz="900" b="1">
              <a:latin typeface="Abhaya Libre" panose="02000603000000000000" pitchFamily="2" charset="77"/>
              <a:ea typeface="Arial Unicode MS" pitchFamily="2"/>
              <a:cs typeface="Abhaya Libre" panose="02000603000000000000" pitchFamily="2" charset="77"/>
            </a:endParaRPr>
          </a:p>
        </p:txBody>
      </p:sp>
      <p:sp>
        <p:nvSpPr>
          <p:cNvPr id="56" name="Freeform: Shape 2999">
            <a:extLst>
              <a:ext uri="{FF2B5EF4-FFF2-40B4-BE49-F238E27FC236}">
                <a16:creationId xmlns:a16="http://schemas.microsoft.com/office/drawing/2014/main" id="{2D3B525A-742E-0F43-A1C4-FE60DC1B4ECF}"/>
              </a:ext>
            </a:extLst>
          </p:cNvPr>
          <p:cNvSpPr/>
          <p:nvPr/>
        </p:nvSpPr>
        <p:spPr>
          <a:xfrm>
            <a:off x="3168693" y="2824368"/>
            <a:ext cx="876768" cy="88058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31" h="232">
                <a:moveTo>
                  <a:pt x="231" y="116"/>
                </a:moveTo>
                <a:cubicBezTo>
                  <a:pt x="231" y="180"/>
                  <a:pt x="179" y="232"/>
                  <a:pt x="115" y="232"/>
                </a:cubicBezTo>
                <a:cubicBezTo>
                  <a:pt x="51" y="232"/>
                  <a:pt x="0" y="180"/>
                  <a:pt x="0" y="116"/>
                </a:cubicBezTo>
                <a:cubicBezTo>
                  <a:pt x="0" y="52"/>
                  <a:pt x="51" y="0"/>
                  <a:pt x="115" y="0"/>
                </a:cubicBezTo>
                <a:cubicBezTo>
                  <a:pt x="179" y="0"/>
                  <a:pt x="231" y="52"/>
                  <a:pt x="231" y="116"/>
                </a:cubicBezTo>
                <a:close/>
              </a:path>
            </a:pathLst>
          </a:custGeom>
          <a:solidFill>
            <a:schemeClr val="accent2"/>
          </a:solidFill>
          <a:ln cap="flat">
            <a:noFill/>
            <a:prstDash val="solid"/>
          </a:ln>
        </p:spPr>
        <p:txBody>
          <a:bodyPr vert="horz" wrap="none" lIns="45000" tIns="22500" rIns="45000" bIns="22500" anchor="ctr" anchorCtr="1" compatLnSpc="0"/>
          <a:lstStyle/>
          <a:p>
            <a:pPr hangingPunct="0"/>
            <a:endParaRPr lang="en-US" sz="900" b="1">
              <a:latin typeface="Abhaya Libre" panose="02000603000000000000" pitchFamily="2" charset="77"/>
              <a:ea typeface="Arial Unicode MS" pitchFamily="2"/>
              <a:cs typeface="Abhaya Libre" panose="02000603000000000000" pitchFamily="2" charset="77"/>
            </a:endParaRPr>
          </a:p>
        </p:txBody>
      </p:sp>
      <p:sp>
        <p:nvSpPr>
          <p:cNvPr id="58" name="Freeform: Shape 3004">
            <a:extLst>
              <a:ext uri="{FF2B5EF4-FFF2-40B4-BE49-F238E27FC236}">
                <a16:creationId xmlns:a16="http://schemas.microsoft.com/office/drawing/2014/main" id="{E33D15D5-871D-294D-A132-952E3701727C}"/>
              </a:ext>
            </a:extLst>
          </p:cNvPr>
          <p:cNvSpPr/>
          <p:nvPr/>
        </p:nvSpPr>
        <p:spPr>
          <a:xfrm>
            <a:off x="4220803" y="4163245"/>
            <a:ext cx="2814039" cy="22491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155" h="60">
                <a:moveTo>
                  <a:pt x="1155" y="60"/>
                </a:moveTo>
                <a:lnTo>
                  <a:pt x="0" y="60"/>
                </a:lnTo>
                <a:lnTo>
                  <a:pt x="0" y="0"/>
                </a:lnTo>
                <a:lnTo>
                  <a:pt x="1155" y="0"/>
                </a:lnTo>
                <a:close/>
              </a:path>
            </a:pathLst>
          </a:custGeom>
          <a:solidFill>
            <a:schemeClr val="accent3"/>
          </a:solidFill>
          <a:ln cap="flat">
            <a:noFill/>
            <a:prstDash val="solid"/>
          </a:ln>
        </p:spPr>
        <p:txBody>
          <a:bodyPr vert="horz" wrap="none" lIns="45000" tIns="22500" rIns="45000" bIns="22500" anchor="ctr" anchorCtr="1" compatLnSpc="0"/>
          <a:lstStyle/>
          <a:p>
            <a:pPr hangingPunct="0"/>
            <a:endParaRPr lang="en-US" sz="900" b="1">
              <a:latin typeface="Abhaya Libre" panose="02000603000000000000" pitchFamily="2" charset="77"/>
              <a:ea typeface="Arial Unicode MS" pitchFamily="2"/>
              <a:cs typeface="Abhaya Libre" panose="02000603000000000000" pitchFamily="2" charset="77"/>
            </a:endParaRPr>
          </a:p>
        </p:txBody>
      </p:sp>
      <p:sp>
        <p:nvSpPr>
          <p:cNvPr id="59" name="Freeform: Shape 3014">
            <a:extLst>
              <a:ext uri="{FF2B5EF4-FFF2-40B4-BE49-F238E27FC236}">
                <a16:creationId xmlns:a16="http://schemas.microsoft.com/office/drawing/2014/main" id="{A9686BDF-DDEB-654F-B7B6-5A8C3CAA89E5}"/>
              </a:ext>
            </a:extLst>
          </p:cNvPr>
          <p:cNvSpPr/>
          <p:nvPr/>
        </p:nvSpPr>
        <p:spPr>
          <a:xfrm>
            <a:off x="3168693" y="3840065"/>
            <a:ext cx="876768" cy="87676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31" h="231">
                <a:moveTo>
                  <a:pt x="231" y="115"/>
                </a:moveTo>
                <a:cubicBezTo>
                  <a:pt x="231" y="179"/>
                  <a:pt x="179" y="231"/>
                  <a:pt x="115" y="231"/>
                </a:cubicBezTo>
                <a:cubicBezTo>
                  <a:pt x="51" y="231"/>
                  <a:pt x="0" y="179"/>
                  <a:pt x="0" y="115"/>
                </a:cubicBezTo>
                <a:cubicBezTo>
                  <a:pt x="0" y="52"/>
                  <a:pt x="51" y="0"/>
                  <a:pt x="115" y="0"/>
                </a:cubicBezTo>
                <a:cubicBezTo>
                  <a:pt x="179" y="0"/>
                  <a:pt x="231" y="52"/>
                  <a:pt x="231" y="115"/>
                </a:cubicBezTo>
                <a:close/>
              </a:path>
            </a:pathLst>
          </a:custGeom>
          <a:solidFill>
            <a:schemeClr val="accent3"/>
          </a:solidFill>
          <a:ln cap="flat">
            <a:noFill/>
            <a:prstDash val="solid"/>
          </a:ln>
        </p:spPr>
        <p:txBody>
          <a:bodyPr vert="horz" wrap="none" lIns="45000" tIns="22500" rIns="45000" bIns="22500" anchor="ctr" anchorCtr="1" compatLnSpc="0"/>
          <a:lstStyle/>
          <a:p>
            <a:pPr hangingPunct="0"/>
            <a:endParaRPr lang="en-US" sz="900" b="1">
              <a:latin typeface="Abhaya Libre" panose="02000603000000000000" pitchFamily="2" charset="77"/>
              <a:ea typeface="Arial Unicode MS" pitchFamily="2"/>
              <a:cs typeface="Abhaya Libre" panose="02000603000000000000" pitchFamily="2" charset="7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FEEB1F0-7203-274A-BCBD-ABE5D8E0EF3E}"/>
              </a:ext>
            </a:extLst>
          </p:cNvPr>
          <p:cNvSpPr txBox="1"/>
          <p:nvPr/>
        </p:nvSpPr>
        <p:spPr>
          <a:xfrm>
            <a:off x="1065366" y="2053100"/>
            <a:ext cx="17780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solidFill>
                  <a:schemeClr val="tx2"/>
                </a:solidFill>
                <a:latin typeface="Abhaya Libre Medium" panose="02000603000000000000" pitchFamily="2" charset="77"/>
                <a:ea typeface="Roboto" charset="0"/>
                <a:cs typeface="Abhaya Libre Medium" panose="02000603000000000000" pitchFamily="2" charset="77"/>
              </a:rPr>
              <a:t>Your Title here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CF1F20D8-F560-F54D-A87E-5405D3D43FB7}"/>
              </a:ext>
            </a:extLst>
          </p:cNvPr>
          <p:cNvSpPr txBox="1"/>
          <p:nvPr/>
        </p:nvSpPr>
        <p:spPr>
          <a:xfrm>
            <a:off x="1063732" y="3059921"/>
            <a:ext cx="17780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solidFill>
                  <a:schemeClr val="tx2"/>
                </a:solidFill>
                <a:latin typeface="Abhaya Libre Medium" panose="02000603000000000000" pitchFamily="2" charset="77"/>
                <a:ea typeface="Roboto" charset="0"/>
                <a:cs typeface="Abhaya Libre Medium" panose="02000603000000000000" pitchFamily="2" charset="77"/>
              </a:rPr>
              <a:t>Your Title here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F30A8916-CACC-304A-84E3-61DBDD704B0F}"/>
              </a:ext>
            </a:extLst>
          </p:cNvPr>
          <p:cNvSpPr txBox="1"/>
          <p:nvPr/>
        </p:nvSpPr>
        <p:spPr>
          <a:xfrm>
            <a:off x="1063732" y="4067130"/>
            <a:ext cx="17780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solidFill>
                  <a:schemeClr val="tx2"/>
                </a:solidFill>
                <a:latin typeface="Abhaya Libre Medium" panose="02000603000000000000" pitchFamily="2" charset="77"/>
                <a:ea typeface="Roboto" charset="0"/>
                <a:cs typeface="Abhaya Libre Medium" panose="02000603000000000000" pitchFamily="2" charset="77"/>
              </a:rPr>
              <a:t>Your Title here</a:t>
            </a:r>
          </a:p>
        </p:txBody>
      </p:sp>
      <p:sp>
        <p:nvSpPr>
          <p:cNvPr id="63" name="Text Placeholder 33">
            <a:extLst>
              <a:ext uri="{FF2B5EF4-FFF2-40B4-BE49-F238E27FC236}">
                <a16:creationId xmlns:a16="http://schemas.microsoft.com/office/drawing/2014/main" id="{C369EAE0-742A-9144-8FDC-BEACB38488EB}"/>
              </a:ext>
            </a:extLst>
          </p:cNvPr>
          <p:cNvSpPr txBox="1">
            <a:spLocks/>
          </p:cNvSpPr>
          <p:nvPr/>
        </p:nvSpPr>
        <p:spPr>
          <a:xfrm>
            <a:off x="3385560" y="2035426"/>
            <a:ext cx="519373" cy="38933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AU" sz="2200" b="1" dirty="0">
                <a:solidFill>
                  <a:schemeClr val="bg1"/>
                </a:solidFill>
                <a:latin typeface="Abhaya Libre" panose="02000603000000000000" pitchFamily="2" charset="77"/>
                <a:cs typeface="Abhaya Libre" panose="02000603000000000000" pitchFamily="2" charset="77"/>
              </a:rPr>
              <a:t>50%</a:t>
            </a:r>
          </a:p>
        </p:txBody>
      </p:sp>
      <p:sp>
        <p:nvSpPr>
          <p:cNvPr id="64" name="Text Placeholder 33">
            <a:extLst>
              <a:ext uri="{FF2B5EF4-FFF2-40B4-BE49-F238E27FC236}">
                <a16:creationId xmlns:a16="http://schemas.microsoft.com/office/drawing/2014/main" id="{DD92A93F-3FC0-3D47-95F5-AA14580BCDEA}"/>
              </a:ext>
            </a:extLst>
          </p:cNvPr>
          <p:cNvSpPr txBox="1">
            <a:spLocks/>
          </p:cNvSpPr>
          <p:nvPr/>
        </p:nvSpPr>
        <p:spPr>
          <a:xfrm>
            <a:off x="3380843" y="3065068"/>
            <a:ext cx="519373" cy="38933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AU" sz="2200" b="1" dirty="0">
                <a:solidFill>
                  <a:schemeClr val="bg1"/>
                </a:solidFill>
                <a:latin typeface="Abhaya Libre" panose="02000603000000000000" pitchFamily="2" charset="77"/>
                <a:cs typeface="Abhaya Libre" panose="02000603000000000000" pitchFamily="2" charset="77"/>
              </a:rPr>
              <a:t>50%</a:t>
            </a:r>
          </a:p>
        </p:txBody>
      </p:sp>
      <p:sp>
        <p:nvSpPr>
          <p:cNvPr id="65" name="Text Placeholder 33">
            <a:extLst>
              <a:ext uri="{FF2B5EF4-FFF2-40B4-BE49-F238E27FC236}">
                <a16:creationId xmlns:a16="http://schemas.microsoft.com/office/drawing/2014/main" id="{E23811B3-4584-1440-B363-4CD2CEAEF07E}"/>
              </a:ext>
            </a:extLst>
          </p:cNvPr>
          <p:cNvSpPr txBox="1">
            <a:spLocks/>
          </p:cNvSpPr>
          <p:nvPr/>
        </p:nvSpPr>
        <p:spPr>
          <a:xfrm>
            <a:off x="3369692" y="4076112"/>
            <a:ext cx="519373" cy="38933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AU" sz="2200" b="1" dirty="0">
                <a:solidFill>
                  <a:schemeClr val="bg1"/>
                </a:solidFill>
                <a:latin typeface="Abhaya Libre" panose="02000603000000000000" pitchFamily="2" charset="77"/>
                <a:cs typeface="Abhaya Libre" panose="02000603000000000000" pitchFamily="2" charset="77"/>
              </a:rPr>
              <a:t>50%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478FD162-65A4-0C44-96BB-29B31A634B28}"/>
              </a:ext>
            </a:extLst>
          </p:cNvPr>
          <p:cNvSpPr txBox="1"/>
          <p:nvPr/>
        </p:nvSpPr>
        <p:spPr>
          <a:xfrm>
            <a:off x="550863" y="5113952"/>
            <a:ext cx="9246248" cy="932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400"/>
              </a:lnSpc>
            </a:pPr>
            <a:r>
              <a:rPr lang="en-US" sz="2000" i="1" dirty="0">
                <a:latin typeface="Abhaya Libre" panose="02000603000000000000" pitchFamily="2" charset="77"/>
                <a:ea typeface="Lato Light" charset="0"/>
                <a:cs typeface="Abhaya Libre" panose="02000603000000000000" pitchFamily="2" charset="77"/>
              </a:rPr>
              <a:t>Defined as a greater likelihood that users will share content posted to their social network many social media sites provide specific functionality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9FE7F8B-0761-474A-81B4-332F81163F2C}"/>
              </a:ext>
            </a:extLst>
          </p:cNvPr>
          <p:cNvSpPr>
            <a:spLocks/>
          </p:cNvSpPr>
          <p:nvPr/>
        </p:nvSpPr>
        <p:spPr bwMode="auto">
          <a:xfrm>
            <a:off x="565151" y="549275"/>
            <a:ext cx="6369121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pPr marL="36000"/>
            <a:r>
              <a:rPr lang="en-US" sz="4000" b="1" dirty="0">
                <a:solidFill>
                  <a:schemeClr val="tx2"/>
                </a:solidFill>
                <a:latin typeface="Abhaya Libre" panose="02000603000000000000" pitchFamily="2" charset="77"/>
                <a:ea typeface="Roboto" charset="0"/>
                <a:cs typeface="Abhaya Libre" panose="02000603000000000000" pitchFamily="2" charset="77"/>
                <a:sym typeface="Bebas Neue" charset="0"/>
              </a:rPr>
              <a:t>Use charts to present data</a:t>
            </a:r>
            <a:endParaRPr lang="en-US" sz="4000" b="1" dirty="0">
              <a:solidFill>
                <a:schemeClr val="accent2"/>
              </a:solidFill>
              <a:latin typeface="Abhaya Libre" panose="02000603000000000000" pitchFamily="2" charset="77"/>
              <a:ea typeface="Roboto" charset="0"/>
              <a:cs typeface="Abhaya Libre" panose="02000603000000000000" pitchFamily="2" charset="77"/>
              <a:sym typeface="Bebas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4467813"/>
      </p:ext>
    </p:extLst>
  </p:cSld>
  <p:clrMapOvr>
    <a:masterClrMapping/>
  </p:clrMapOvr>
  <p:transition advClick="0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TextBox 228">
            <a:extLst>
              <a:ext uri="{FF2B5EF4-FFF2-40B4-BE49-F238E27FC236}">
                <a16:creationId xmlns:a16="http://schemas.microsoft.com/office/drawing/2014/main" id="{10A8AB7B-3F59-8743-B8F2-CED53883274E}"/>
              </a:ext>
            </a:extLst>
          </p:cNvPr>
          <p:cNvSpPr txBox="1"/>
          <p:nvPr/>
        </p:nvSpPr>
        <p:spPr>
          <a:xfrm>
            <a:off x="6478756" y="4198552"/>
            <a:ext cx="4635163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I am here because I love to design presentations. You can contact me at </a:t>
            </a:r>
            <a:r>
              <a:rPr lang="en-US" sz="2400" b="1" dirty="0">
                <a:solidFill>
                  <a:schemeClr val="accent1"/>
                </a:solidFill>
                <a:latin typeface="Abhaya Libre SemiBold" panose="02000603000000000000" pitchFamily="2" charset="77"/>
                <a:ea typeface="Lato Light" panose="020F0502020204030203" pitchFamily="34" charset="0"/>
                <a:cs typeface="Abhaya Libre SemiBold" panose="02000603000000000000" pitchFamily="2" charset="77"/>
              </a:rPr>
              <a:t>@username</a:t>
            </a:r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B496D8D1-D5C8-5140-87BB-096E09CEC541}"/>
              </a:ext>
            </a:extLst>
          </p:cNvPr>
          <p:cNvSpPr txBox="1"/>
          <p:nvPr/>
        </p:nvSpPr>
        <p:spPr>
          <a:xfrm>
            <a:off x="6282906" y="3044279"/>
            <a:ext cx="502686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tx2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I am Jane Doe</a:t>
            </a: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C9679DFC-6DA2-D54F-8A45-778FCB0DCC92}"/>
              </a:ext>
            </a:extLst>
          </p:cNvPr>
          <p:cNvSpPr txBox="1"/>
          <p:nvPr/>
        </p:nvSpPr>
        <p:spPr>
          <a:xfrm>
            <a:off x="7369834" y="1632492"/>
            <a:ext cx="2853007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solidFill>
                  <a:schemeClr val="tx2"/>
                </a:solidFill>
                <a:latin typeface="Abhaya Libre ExtraBold" panose="02000603000000000000" pitchFamily="2" charset="77"/>
                <a:ea typeface="Nunito Bold" charset="0"/>
                <a:cs typeface="Abhaya Libre ExtraBold" panose="02000603000000000000" pitchFamily="2" charset="77"/>
              </a:rPr>
              <a:t>Hello!</a:t>
            </a: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D6691E20-C945-A244-ACE2-E2120D6E8A8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723383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Phone6_mockup_front_white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3577" y="315903"/>
            <a:ext cx="4014158" cy="627888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BC62BBF-8F6B-B84E-B07E-E9DDA29A6BB0}"/>
              </a:ext>
            </a:extLst>
          </p:cNvPr>
          <p:cNvSpPr txBox="1"/>
          <p:nvPr/>
        </p:nvSpPr>
        <p:spPr>
          <a:xfrm>
            <a:off x="4945063" y="2505670"/>
            <a:ext cx="38147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solidFill>
                  <a:schemeClr val="tx2"/>
                </a:solidFill>
                <a:latin typeface="Abhaya Libre" panose="02000603000000000000" pitchFamily="2" charset="77"/>
                <a:ea typeface="Nunito Bold" charset="0"/>
                <a:cs typeface="Arima Madurai Black" pitchFamily="2" charset="77"/>
              </a:rPr>
              <a:t>Mobile App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B12D8DD-E2FB-B740-8A0E-F52E42852FF7}"/>
              </a:ext>
            </a:extLst>
          </p:cNvPr>
          <p:cNvSpPr txBox="1"/>
          <p:nvPr/>
        </p:nvSpPr>
        <p:spPr>
          <a:xfrm>
            <a:off x="4748717" y="3571039"/>
            <a:ext cx="4205866" cy="970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4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Itself is what the end-user derives value from also can refer</a:t>
            </a:r>
          </a:p>
        </p:txBody>
      </p:sp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2016F209-BC18-FC4D-B10C-258801B31FAE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577350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/>
          <p:cNvGrpSpPr>
            <a:grpSpLocks noChangeAspect="1"/>
          </p:cNvGrpSpPr>
          <p:nvPr/>
        </p:nvGrpSpPr>
        <p:grpSpPr>
          <a:xfrm>
            <a:off x="4396899" y="856407"/>
            <a:ext cx="6082323" cy="3501280"/>
            <a:chOff x="5898415" y="1976415"/>
            <a:chExt cx="5654530" cy="3255020"/>
          </a:xfrm>
        </p:grpSpPr>
        <p:sp>
          <p:nvSpPr>
            <p:cNvPr id="22" name="Freeform 45"/>
            <p:cNvSpPr>
              <a:spLocks/>
            </p:cNvSpPr>
            <p:nvPr/>
          </p:nvSpPr>
          <p:spPr bwMode="auto">
            <a:xfrm>
              <a:off x="5898415" y="5105745"/>
              <a:ext cx="2848207" cy="125690"/>
            </a:xfrm>
            <a:custGeom>
              <a:avLst/>
              <a:gdLst>
                <a:gd name="T0" fmla="*/ 0 w 885"/>
                <a:gd name="T1" fmla="*/ 16 h 39"/>
                <a:gd name="T2" fmla="*/ 78 w 885"/>
                <a:gd name="T3" fmla="*/ 39 h 39"/>
                <a:gd name="T4" fmla="*/ 885 w 885"/>
                <a:gd name="T5" fmla="*/ 39 h 39"/>
                <a:gd name="T6" fmla="*/ 885 w 885"/>
                <a:gd name="T7" fmla="*/ 0 h 39"/>
                <a:gd name="T8" fmla="*/ 0 w 885"/>
                <a:gd name="T9" fmla="*/ 0 h 39"/>
                <a:gd name="T10" fmla="*/ 0 w 885"/>
                <a:gd name="T11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85" h="39">
                  <a:moveTo>
                    <a:pt x="0" y="16"/>
                  </a:moveTo>
                  <a:cubicBezTo>
                    <a:pt x="0" y="23"/>
                    <a:pt x="30" y="39"/>
                    <a:pt x="78" y="39"/>
                  </a:cubicBezTo>
                  <a:cubicBezTo>
                    <a:pt x="126" y="39"/>
                    <a:pt x="885" y="39"/>
                    <a:pt x="885" y="39"/>
                  </a:cubicBezTo>
                  <a:cubicBezTo>
                    <a:pt x="885" y="0"/>
                    <a:pt x="885" y="0"/>
                    <a:pt x="885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6"/>
                  </a:lnTo>
                  <a:close/>
                </a:path>
              </a:pathLst>
            </a:custGeom>
            <a:solidFill>
              <a:srgbClr val="B4B4B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  <p:sp>
          <p:nvSpPr>
            <p:cNvPr id="23" name="Freeform 46"/>
            <p:cNvSpPr>
              <a:spLocks/>
            </p:cNvSpPr>
            <p:nvPr/>
          </p:nvSpPr>
          <p:spPr bwMode="auto">
            <a:xfrm>
              <a:off x="8704736" y="5105745"/>
              <a:ext cx="2848207" cy="125690"/>
            </a:xfrm>
            <a:custGeom>
              <a:avLst/>
              <a:gdLst>
                <a:gd name="T0" fmla="*/ 884 w 884"/>
                <a:gd name="T1" fmla="*/ 16 h 39"/>
                <a:gd name="T2" fmla="*/ 806 w 884"/>
                <a:gd name="T3" fmla="*/ 39 h 39"/>
                <a:gd name="T4" fmla="*/ 0 w 884"/>
                <a:gd name="T5" fmla="*/ 39 h 39"/>
                <a:gd name="T6" fmla="*/ 0 w 884"/>
                <a:gd name="T7" fmla="*/ 0 h 39"/>
                <a:gd name="T8" fmla="*/ 884 w 884"/>
                <a:gd name="T9" fmla="*/ 0 h 39"/>
                <a:gd name="T10" fmla="*/ 884 w 884"/>
                <a:gd name="T11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84" h="39">
                  <a:moveTo>
                    <a:pt x="884" y="16"/>
                  </a:moveTo>
                  <a:cubicBezTo>
                    <a:pt x="884" y="23"/>
                    <a:pt x="854" y="39"/>
                    <a:pt x="806" y="39"/>
                  </a:cubicBezTo>
                  <a:cubicBezTo>
                    <a:pt x="758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84" y="0"/>
                    <a:pt x="884" y="0"/>
                    <a:pt x="884" y="0"/>
                  </a:cubicBezTo>
                  <a:lnTo>
                    <a:pt x="884" y="16"/>
                  </a:lnTo>
                  <a:close/>
                </a:path>
              </a:pathLst>
            </a:custGeom>
            <a:solidFill>
              <a:srgbClr val="B4B4B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  <p:sp>
          <p:nvSpPr>
            <p:cNvPr id="24" name="Freeform 47"/>
            <p:cNvSpPr>
              <a:spLocks/>
            </p:cNvSpPr>
            <p:nvPr/>
          </p:nvSpPr>
          <p:spPr bwMode="auto">
            <a:xfrm>
              <a:off x="6455812" y="1976415"/>
              <a:ext cx="4581618" cy="3138999"/>
            </a:xfrm>
            <a:custGeom>
              <a:avLst/>
              <a:gdLst>
                <a:gd name="T0" fmla="*/ 1378 w 1423"/>
                <a:gd name="T1" fmla="*/ 0 h 974"/>
                <a:gd name="T2" fmla="*/ 45 w 1423"/>
                <a:gd name="T3" fmla="*/ 0 h 974"/>
                <a:gd name="T4" fmla="*/ 0 w 1423"/>
                <a:gd name="T5" fmla="*/ 45 h 974"/>
                <a:gd name="T6" fmla="*/ 0 w 1423"/>
                <a:gd name="T7" fmla="*/ 218 h 974"/>
                <a:gd name="T8" fmla="*/ 0 w 1423"/>
                <a:gd name="T9" fmla="*/ 929 h 974"/>
                <a:gd name="T10" fmla="*/ 45 w 1423"/>
                <a:gd name="T11" fmla="*/ 974 h 974"/>
                <a:gd name="T12" fmla="*/ 1378 w 1423"/>
                <a:gd name="T13" fmla="*/ 974 h 974"/>
                <a:gd name="T14" fmla="*/ 1423 w 1423"/>
                <a:gd name="T15" fmla="*/ 929 h 974"/>
                <a:gd name="T16" fmla="*/ 1423 w 1423"/>
                <a:gd name="T17" fmla="*/ 45 h 974"/>
                <a:gd name="T18" fmla="*/ 1378 w 1423"/>
                <a:gd name="T19" fmla="*/ 0 h 9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23" h="974">
                  <a:moveTo>
                    <a:pt x="1378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20" y="0"/>
                    <a:pt x="0" y="20"/>
                    <a:pt x="0" y="45"/>
                  </a:cubicBezTo>
                  <a:cubicBezTo>
                    <a:pt x="0" y="218"/>
                    <a:pt x="0" y="218"/>
                    <a:pt x="0" y="218"/>
                  </a:cubicBezTo>
                  <a:cubicBezTo>
                    <a:pt x="0" y="929"/>
                    <a:pt x="0" y="929"/>
                    <a:pt x="0" y="929"/>
                  </a:cubicBezTo>
                  <a:cubicBezTo>
                    <a:pt x="0" y="954"/>
                    <a:pt x="20" y="974"/>
                    <a:pt x="45" y="974"/>
                  </a:cubicBezTo>
                  <a:cubicBezTo>
                    <a:pt x="1378" y="974"/>
                    <a:pt x="1378" y="974"/>
                    <a:pt x="1378" y="974"/>
                  </a:cubicBezTo>
                  <a:cubicBezTo>
                    <a:pt x="1403" y="974"/>
                    <a:pt x="1423" y="954"/>
                    <a:pt x="1423" y="929"/>
                  </a:cubicBezTo>
                  <a:cubicBezTo>
                    <a:pt x="1423" y="45"/>
                    <a:pt x="1423" y="45"/>
                    <a:pt x="1423" y="45"/>
                  </a:cubicBezTo>
                  <a:cubicBezTo>
                    <a:pt x="1423" y="20"/>
                    <a:pt x="1403" y="0"/>
                    <a:pt x="1378" y="0"/>
                  </a:cubicBezTo>
                  <a:close/>
                </a:path>
              </a:pathLst>
            </a:custGeom>
            <a:solidFill>
              <a:srgbClr val="D2D3D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  <p:sp>
          <p:nvSpPr>
            <p:cNvPr id="25" name="Freeform 48"/>
            <p:cNvSpPr>
              <a:spLocks/>
            </p:cNvSpPr>
            <p:nvPr/>
          </p:nvSpPr>
          <p:spPr bwMode="auto">
            <a:xfrm>
              <a:off x="6471923" y="1992528"/>
              <a:ext cx="4552622" cy="3106772"/>
            </a:xfrm>
            <a:custGeom>
              <a:avLst/>
              <a:gdLst>
                <a:gd name="T0" fmla="*/ 40 w 1414"/>
                <a:gd name="T1" fmla="*/ 964 h 964"/>
                <a:gd name="T2" fmla="*/ 0 w 1414"/>
                <a:gd name="T3" fmla="*/ 924 h 964"/>
                <a:gd name="T4" fmla="*/ 0 w 1414"/>
                <a:gd name="T5" fmla="*/ 40 h 964"/>
                <a:gd name="T6" fmla="*/ 40 w 1414"/>
                <a:gd name="T7" fmla="*/ 0 h 964"/>
                <a:gd name="T8" fmla="*/ 1373 w 1414"/>
                <a:gd name="T9" fmla="*/ 0 h 964"/>
                <a:gd name="T10" fmla="*/ 1414 w 1414"/>
                <a:gd name="T11" fmla="*/ 40 h 964"/>
                <a:gd name="T12" fmla="*/ 1414 w 1414"/>
                <a:gd name="T13" fmla="*/ 924 h 964"/>
                <a:gd name="T14" fmla="*/ 1373 w 1414"/>
                <a:gd name="T15" fmla="*/ 964 h 964"/>
                <a:gd name="T16" fmla="*/ 40 w 1414"/>
                <a:gd name="T17" fmla="*/ 964 h 9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14" h="964">
                  <a:moveTo>
                    <a:pt x="40" y="964"/>
                  </a:moveTo>
                  <a:cubicBezTo>
                    <a:pt x="18" y="964"/>
                    <a:pt x="0" y="946"/>
                    <a:pt x="0" y="924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1373" y="0"/>
                    <a:pt x="1373" y="0"/>
                    <a:pt x="1373" y="0"/>
                  </a:cubicBezTo>
                  <a:cubicBezTo>
                    <a:pt x="1396" y="0"/>
                    <a:pt x="1414" y="18"/>
                    <a:pt x="1414" y="40"/>
                  </a:cubicBezTo>
                  <a:cubicBezTo>
                    <a:pt x="1414" y="924"/>
                    <a:pt x="1414" y="924"/>
                    <a:pt x="1414" y="924"/>
                  </a:cubicBezTo>
                  <a:cubicBezTo>
                    <a:pt x="1414" y="946"/>
                    <a:pt x="1396" y="964"/>
                    <a:pt x="1373" y="964"/>
                  </a:cubicBezTo>
                  <a:lnTo>
                    <a:pt x="40" y="964"/>
                  </a:lnTo>
                  <a:close/>
                </a:path>
              </a:pathLst>
            </a:custGeom>
            <a:solidFill>
              <a:srgbClr val="D9D9D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  <p:sp>
          <p:nvSpPr>
            <p:cNvPr id="26" name="Rectangle 50"/>
            <p:cNvSpPr>
              <a:spLocks noChangeArrowheads="1"/>
            </p:cNvSpPr>
            <p:nvPr/>
          </p:nvSpPr>
          <p:spPr bwMode="auto">
            <a:xfrm>
              <a:off x="5898415" y="5054180"/>
              <a:ext cx="5654530" cy="103129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  <p:sp>
          <p:nvSpPr>
            <p:cNvPr id="27" name="Freeform 51"/>
            <p:cNvSpPr>
              <a:spLocks/>
            </p:cNvSpPr>
            <p:nvPr/>
          </p:nvSpPr>
          <p:spPr bwMode="auto">
            <a:xfrm>
              <a:off x="8318101" y="5054180"/>
              <a:ext cx="811932" cy="58010"/>
            </a:xfrm>
            <a:custGeom>
              <a:avLst/>
              <a:gdLst>
                <a:gd name="T0" fmla="*/ 0 w 252"/>
                <a:gd name="T1" fmla="*/ 0 h 18"/>
                <a:gd name="T2" fmla="*/ 22 w 252"/>
                <a:gd name="T3" fmla="*/ 18 h 18"/>
                <a:gd name="T4" fmla="*/ 230 w 252"/>
                <a:gd name="T5" fmla="*/ 18 h 18"/>
                <a:gd name="T6" fmla="*/ 252 w 252"/>
                <a:gd name="T7" fmla="*/ 0 h 18"/>
                <a:gd name="T8" fmla="*/ 0 w 252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2" h="18">
                  <a:moveTo>
                    <a:pt x="0" y="0"/>
                  </a:moveTo>
                  <a:cubicBezTo>
                    <a:pt x="2" y="10"/>
                    <a:pt x="11" y="18"/>
                    <a:pt x="22" y="18"/>
                  </a:cubicBezTo>
                  <a:cubicBezTo>
                    <a:pt x="230" y="18"/>
                    <a:pt x="230" y="18"/>
                    <a:pt x="230" y="18"/>
                  </a:cubicBezTo>
                  <a:cubicBezTo>
                    <a:pt x="241" y="18"/>
                    <a:pt x="250" y="10"/>
                    <a:pt x="25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B4B4B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  <p:sp>
          <p:nvSpPr>
            <p:cNvPr id="28" name="Rectangle 52"/>
            <p:cNvSpPr>
              <a:spLocks noChangeArrowheads="1"/>
            </p:cNvSpPr>
            <p:nvPr/>
          </p:nvSpPr>
          <p:spPr bwMode="auto">
            <a:xfrm>
              <a:off x="6623354" y="2189119"/>
              <a:ext cx="4249758" cy="268458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  <p:sp>
          <p:nvSpPr>
            <p:cNvPr id="29" name="Oval 54"/>
            <p:cNvSpPr>
              <a:spLocks noChangeArrowheads="1"/>
            </p:cNvSpPr>
            <p:nvPr/>
          </p:nvSpPr>
          <p:spPr bwMode="auto">
            <a:xfrm>
              <a:off x="8720847" y="2076321"/>
              <a:ext cx="48330" cy="48343"/>
            </a:xfrm>
            <a:prstGeom prst="ellipse">
              <a:avLst/>
            </a:prstGeom>
            <a:solidFill>
              <a:srgbClr val="2C2C2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  <p:sp>
          <p:nvSpPr>
            <p:cNvPr id="30" name="Oval 55"/>
            <p:cNvSpPr>
              <a:spLocks noChangeArrowheads="1"/>
            </p:cNvSpPr>
            <p:nvPr/>
          </p:nvSpPr>
          <p:spPr bwMode="auto">
            <a:xfrm>
              <a:off x="8720847" y="2073099"/>
              <a:ext cx="48330" cy="45119"/>
            </a:xfrm>
            <a:prstGeom prst="ellipse">
              <a:avLst/>
            </a:prstGeom>
            <a:solidFill>
              <a:srgbClr val="0A0A0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  <p:sp>
          <p:nvSpPr>
            <p:cNvPr id="31" name="Oval 56"/>
            <p:cNvSpPr>
              <a:spLocks noChangeArrowheads="1"/>
            </p:cNvSpPr>
            <p:nvPr/>
          </p:nvSpPr>
          <p:spPr bwMode="auto">
            <a:xfrm>
              <a:off x="8730511" y="2079544"/>
              <a:ext cx="28999" cy="32228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  <p:sp>
          <p:nvSpPr>
            <p:cNvPr id="32" name="Oval 57"/>
            <p:cNvSpPr>
              <a:spLocks noChangeArrowheads="1"/>
            </p:cNvSpPr>
            <p:nvPr/>
          </p:nvSpPr>
          <p:spPr bwMode="auto">
            <a:xfrm>
              <a:off x="8736955" y="2089212"/>
              <a:ext cx="16111" cy="16115"/>
            </a:xfrm>
            <a:prstGeom prst="ellipse">
              <a:avLst/>
            </a:prstGeom>
            <a:solidFill>
              <a:srgbClr val="2C99B4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  <p:sp>
          <p:nvSpPr>
            <p:cNvPr id="33" name="Freeform 58"/>
            <p:cNvSpPr>
              <a:spLocks/>
            </p:cNvSpPr>
            <p:nvPr/>
          </p:nvSpPr>
          <p:spPr bwMode="auto">
            <a:xfrm>
              <a:off x="8743399" y="2092436"/>
              <a:ext cx="3223" cy="6446"/>
            </a:xfrm>
            <a:custGeom>
              <a:avLst/>
              <a:gdLst>
                <a:gd name="T0" fmla="*/ 1 w 1"/>
                <a:gd name="T1" fmla="*/ 1 h 2"/>
                <a:gd name="T2" fmla="*/ 1 w 1"/>
                <a:gd name="T3" fmla="*/ 2 h 2"/>
                <a:gd name="T4" fmla="*/ 0 w 1"/>
                <a:gd name="T5" fmla="*/ 1 h 2"/>
                <a:gd name="T6" fmla="*/ 1 w 1"/>
                <a:gd name="T7" fmla="*/ 0 h 2"/>
                <a:gd name="T8" fmla="*/ 1 w 1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2">
                  <a:moveTo>
                    <a:pt x="1" y="1"/>
                  </a:moveTo>
                  <a:lnTo>
                    <a:pt x="1" y="2"/>
                  </a:lnTo>
                  <a:lnTo>
                    <a:pt x="0" y="1"/>
                  </a:lnTo>
                  <a:lnTo>
                    <a:pt x="1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</p:grpSp>
      <p:sp>
        <p:nvSpPr>
          <p:cNvPr id="52" name="TextBox 51"/>
          <p:cNvSpPr txBox="1"/>
          <p:nvPr/>
        </p:nvSpPr>
        <p:spPr>
          <a:xfrm>
            <a:off x="4622739" y="4899977"/>
            <a:ext cx="56833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solidFill>
                  <a:schemeClr val="tx2"/>
                </a:solidFill>
                <a:latin typeface="Abhaya Libre" panose="02000603000000000000" pitchFamily="2" charset="77"/>
                <a:cs typeface="Arima Madurai Black" pitchFamily="2" charset="77"/>
              </a:rPr>
              <a:t>Laptop Project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3271838" y="5873132"/>
            <a:ext cx="836930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24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Itself is what the end-user derives value from also can refer.</a:t>
            </a:r>
          </a:p>
        </p:txBody>
      </p:sp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F1CCDDE0-E35A-A34D-B4FE-32C21ADC4470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351131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>
            <a:grpSpLocks noChangeAspect="1"/>
          </p:cNvGrpSpPr>
          <p:nvPr/>
        </p:nvGrpSpPr>
        <p:grpSpPr>
          <a:xfrm>
            <a:off x="2312622" y="674097"/>
            <a:ext cx="5005377" cy="4069352"/>
            <a:chOff x="4300539" y="1984376"/>
            <a:chExt cx="3589338" cy="2890838"/>
          </a:xfrm>
        </p:grpSpPr>
        <p:sp>
          <p:nvSpPr>
            <p:cNvPr id="6" name="Freeform 5"/>
            <p:cNvSpPr>
              <a:spLocks/>
            </p:cNvSpPr>
            <p:nvPr/>
          </p:nvSpPr>
          <p:spPr bwMode="auto">
            <a:xfrm>
              <a:off x="4300539" y="1984376"/>
              <a:ext cx="3589338" cy="2170113"/>
            </a:xfrm>
            <a:custGeom>
              <a:avLst/>
              <a:gdLst>
                <a:gd name="T0" fmla="*/ 2537 w 2537"/>
                <a:gd name="T1" fmla="*/ 1533 h 1533"/>
                <a:gd name="T2" fmla="*/ 2537 w 2537"/>
                <a:gd name="T3" fmla="*/ 71 h 1533"/>
                <a:gd name="T4" fmla="*/ 2467 w 2537"/>
                <a:gd name="T5" fmla="*/ 0 h 1533"/>
                <a:gd name="T6" fmla="*/ 71 w 2537"/>
                <a:gd name="T7" fmla="*/ 0 h 1533"/>
                <a:gd name="T8" fmla="*/ 0 w 2537"/>
                <a:gd name="T9" fmla="*/ 71 h 1533"/>
                <a:gd name="T10" fmla="*/ 0 w 2537"/>
                <a:gd name="T11" fmla="*/ 1533 h 1533"/>
                <a:gd name="T12" fmla="*/ 2537 w 2537"/>
                <a:gd name="T13" fmla="*/ 1533 h 1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37" h="1533">
                  <a:moveTo>
                    <a:pt x="2537" y="1533"/>
                  </a:moveTo>
                  <a:cubicBezTo>
                    <a:pt x="2537" y="71"/>
                    <a:pt x="2537" y="71"/>
                    <a:pt x="2537" y="71"/>
                  </a:cubicBezTo>
                  <a:cubicBezTo>
                    <a:pt x="2537" y="32"/>
                    <a:pt x="2506" y="0"/>
                    <a:pt x="2467" y="0"/>
                  </a:cubicBezTo>
                  <a:cubicBezTo>
                    <a:pt x="71" y="0"/>
                    <a:pt x="71" y="0"/>
                    <a:pt x="71" y="0"/>
                  </a:cubicBezTo>
                  <a:cubicBezTo>
                    <a:pt x="32" y="0"/>
                    <a:pt x="0" y="32"/>
                    <a:pt x="0" y="71"/>
                  </a:cubicBezTo>
                  <a:cubicBezTo>
                    <a:pt x="0" y="1533"/>
                    <a:pt x="0" y="1533"/>
                    <a:pt x="0" y="1533"/>
                  </a:cubicBezTo>
                  <a:lnTo>
                    <a:pt x="2537" y="1533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3" tIns="22851" rIns="45703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sz="2400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  <p:sp>
          <p:nvSpPr>
            <p:cNvPr id="7" name="Freeform 6"/>
            <p:cNvSpPr>
              <a:spLocks noEditPoints="1"/>
            </p:cNvSpPr>
            <p:nvPr/>
          </p:nvSpPr>
          <p:spPr bwMode="auto">
            <a:xfrm>
              <a:off x="4440239" y="2132014"/>
              <a:ext cx="3309938" cy="1873250"/>
            </a:xfrm>
            <a:custGeom>
              <a:avLst/>
              <a:gdLst>
                <a:gd name="T0" fmla="*/ 2075 w 2085"/>
                <a:gd name="T1" fmla="*/ 10 h 1180"/>
                <a:gd name="T2" fmla="*/ 2075 w 2085"/>
                <a:gd name="T3" fmla="*/ 1170 h 1180"/>
                <a:gd name="T4" fmla="*/ 10 w 2085"/>
                <a:gd name="T5" fmla="*/ 1170 h 1180"/>
                <a:gd name="T6" fmla="*/ 10 w 2085"/>
                <a:gd name="T7" fmla="*/ 10 h 1180"/>
                <a:gd name="T8" fmla="*/ 2075 w 2085"/>
                <a:gd name="T9" fmla="*/ 10 h 1180"/>
                <a:gd name="T10" fmla="*/ 2085 w 2085"/>
                <a:gd name="T11" fmla="*/ 0 h 1180"/>
                <a:gd name="T12" fmla="*/ 2075 w 2085"/>
                <a:gd name="T13" fmla="*/ 0 h 1180"/>
                <a:gd name="T14" fmla="*/ 10 w 2085"/>
                <a:gd name="T15" fmla="*/ 0 h 1180"/>
                <a:gd name="T16" fmla="*/ 0 w 2085"/>
                <a:gd name="T17" fmla="*/ 0 h 1180"/>
                <a:gd name="T18" fmla="*/ 0 w 2085"/>
                <a:gd name="T19" fmla="*/ 10 h 1180"/>
                <a:gd name="T20" fmla="*/ 0 w 2085"/>
                <a:gd name="T21" fmla="*/ 1170 h 1180"/>
                <a:gd name="T22" fmla="*/ 0 w 2085"/>
                <a:gd name="T23" fmla="*/ 1180 h 1180"/>
                <a:gd name="T24" fmla="*/ 10 w 2085"/>
                <a:gd name="T25" fmla="*/ 1180 h 1180"/>
                <a:gd name="T26" fmla="*/ 2075 w 2085"/>
                <a:gd name="T27" fmla="*/ 1180 h 1180"/>
                <a:gd name="T28" fmla="*/ 2085 w 2085"/>
                <a:gd name="T29" fmla="*/ 1180 h 1180"/>
                <a:gd name="T30" fmla="*/ 2085 w 2085"/>
                <a:gd name="T31" fmla="*/ 1170 h 1180"/>
                <a:gd name="T32" fmla="*/ 2085 w 2085"/>
                <a:gd name="T33" fmla="*/ 10 h 1180"/>
                <a:gd name="T34" fmla="*/ 2085 w 2085"/>
                <a:gd name="T35" fmla="*/ 0 h 1180"/>
                <a:gd name="T36" fmla="*/ 2085 w 2085"/>
                <a:gd name="T37" fmla="*/ 0 h 1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085" h="1180">
                  <a:moveTo>
                    <a:pt x="2075" y="10"/>
                  </a:moveTo>
                  <a:lnTo>
                    <a:pt x="2075" y="1170"/>
                  </a:lnTo>
                  <a:lnTo>
                    <a:pt x="10" y="1170"/>
                  </a:lnTo>
                  <a:lnTo>
                    <a:pt x="10" y="10"/>
                  </a:lnTo>
                  <a:lnTo>
                    <a:pt x="2075" y="10"/>
                  </a:lnTo>
                  <a:close/>
                  <a:moveTo>
                    <a:pt x="2085" y="0"/>
                  </a:moveTo>
                  <a:lnTo>
                    <a:pt x="2075" y="0"/>
                  </a:lnTo>
                  <a:lnTo>
                    <a:pt x="10" y="0"/>
                  </a:lnTo>
                  <a:lnTo>
                    <a:pt x="0" y="0"/>
                  </a:lnTo>
                  <a:lnTo>
                    <a:pt x="0" y="10"/>
                  </a:lnTo>
                  <a:lnTo>
                    <a:pt x="0" y="1170"/>
                  </a:lnTo>
                  <a:lnTo>
                    <a:pt x="0" y="1180"/>
                  </a:lnTo>
                  <a:lnTo>
                    <a:pt x="10" y="1180"/>
                  </a:lnTo>
                  <a:lnTo>
                    <a:pt x="2075" y="1180"/>
                  </a:lnTo>
                  <a:lnTo>
                    <a:pt x="2085" y="1180"/>
                  </a:lnTo>
                  <a:lnTo>
                    <a:pt x="2085" y="1170"/>
                  </a:lnTo>
                  <a:lnTo>
                    <a:pt x="2085" y="10"/>
                  </a:lnTo>
                  <a:lnTo>
                    <a:pt x="2085" y="0"/>
                  </a:lnTo>
                  <a:lnTo>
                    <a:pt x="2085" y="0"/>
                  </a:lnTo>
                  <a:close/>
                </a:path>
              </a:pathLst>
            </a:custGeom>
            <a:solidFill>
              <a:srgbClr val="0C0D1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3" tIns="22851" rIns="45703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sz="2400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  <p:sp>
          <p:nvSpPr>
            <p:cNvPr id="8" name="Freeform 7"/>
            <p:cNvSpPr>
              <a:spLocks noEditPoints="1"/>
            </p:cNvSpPr>
            <p:nvPr/>
          </p:nvSpPr>
          <p:spPr bwMode="auto">
            <a:xfrm>
              <a:off x="4440239" y="2132014"/>
              <a:ext cx="3309938" cy="1873250"/>
            </a:xfrm>
            <a:custGeom>
              <a:avLst/>
              <a:gdLst>
                <a:gd name="T0" fmla="*/ 2075 w 2085"/>
                <a:gd name="T1" fmla="*/ 10 h 1180"/>
                <a:gd name="T2" fmla="*/ 2075 w 2085"/>
                <a:gd name="T3" fmla="*/ 1170 h 1180"/>
                <a:gd name="T4" fmla="*/ 10 w 2085"/>
                <a:gd name="T5" fmla="*/ 1170 h 1180"/>
                <a:gd name="T6" fmla="*/ 10 w 2085"/>
                <a:gd name="T7" fmla="*/ 10 h 1180"/>
                <a:gd name="T8" fmla="*/ 2075 w 2085"/>
                <a:gd name="T9" fmla="*/ 10 h 1180"/>
                <a:gd name="T10" fmla="*/ 2085 w 2085"/>
                <a:gd name="T11" fmla="*/ 0 h 1180"/>
                <a:gd name="T12" fmla="*/ 2075 w 2085"/>
                <a:gd name="T13" fmla="*/ 0 h 1180"/>
                <a:gd name="T14" fmla="*/ 10 w 2085"/>
                <a:gd name="T15" fmla="*/ 0 h 1180"/>
                <a:gd name="T16" fmla="*/ 0 w 2085"/>
                <a:gd name="T17" fmla="*/ 0 h 1180"/>
                <a:gd name="T18" fmla="*/ 0 w 2085"/>
                <a:gd name="T19" fmla="*/ 10 h 1180"/>
                <a:gd name="T20" fmla="*/ 0 w 2085"/>
                <a:gd name="T21" fmla="*/ 1170 h 1180"/>
                <a:gd name="T22" fmla="*/ 0 w 2085"/>
                <a:gd name="T23" fmla="*/ 1180 h 1180"/>
                <a:gd name="T24" fmla="*/ 10 w 2085"/>
                <a:gd name="T25" fmla="*/ 1180 h 1180"/>
                <a:gd name="T26" fmla="*/ 2075 w 2085"/>
                <a:gd name="T27" fmla="*/ 1180 h 1180"/>
                <a:gd name="T28" fmla="*/ 2085 w 2085"/>
                <a:gd name="T29" fmla="*/ 1180 h 1180"/>
                <a:gd name="T30" fmla="*/ 2085 w 2085"/>
                <a:gd name="T31" fmla="*/ 1170 h 1180"/>
                <a:gd name="T32" fmla="*/ 2085 w 2085"/>
                <a:gd name="T33" fmla="*/ 10 h 1180"/>
                <a:gd name="T34" fmla="*/ 2085 w 2085"/>
                <a:gd name="T35" fmla="*/ 0 h 1180"/>
                <a:gd name="T36" fmla="*/ 2085 w 2085"/>
                <a:gd name="T37" fmla="*/ 0 h 1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085" h="1180">
                  <a:moveTo>
                    <a:pt x="2075" y="10"/>
                  </a:moveTo>
                  <a:lnTo>
                    <a:pt x="2075" y="1170"/>
                  </a:lnTo>
                  <a:lnTo>
                    <a:pt x="10" y="1170"/>
                  </a:lnTo>
                  <a:lnTo>
                    <a:pt x="10" y="10"/>
                  </a:lnTo>
                  <a:lnTo>
                    <a:pt x="2075" y="10"/>
                  </a:lnTo>
                  <a:moveTo>
                    <a:pt x="2085" y="0"/>
                  </a:moveTo>
                  <a:lnTo>
                    <a:pt x="2075" y="0"/>
                  </a:lnTo>
                  <a:lnTo>
                    <a:pt x="10" y="0"/>
                  </a:lnTo>
                  <a:lnTo>
                    <a:pt x="0" y="0"/>
                  </a:lnTo>
                  <a:lnTo>
                    <a:pt x="0" y="10"/>
                  </a:lnTo>
                  <a:lnTo>
                    <a:pt x="0" y="1170"/>
                  </a:lnTo>
                  <a:lnTo>
                    <a:pt x="0" y="1180"/>
                  </a:lnTo>
                  <a:lnTo>
                    <a:pt x="10" y="1180"/>
                  </a:lnTo>
                  <a:lnTo>
                    <a:pt x="2075" y="1180"/>
                  </a:lnTo>
                  <a:lnTo>
                    <a:pt x="2085" y="1180"/>
                  </a:lnTo>
                  <a:lnTo>
                    <a:pt x="2085" y="1170"/>
                  </a:lnTo>
                  <a:lnTo>
                    <a:pt x="2085" y="10"/>
                  </a:lnTo>
                  <a:lnTo>
                    <a:pt x="2085" y="0"/>
                  </a:lnTo>
                  <a:lnTo>
                    <a:pt x="208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3" tIns="22851" rIns="45703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sz="2400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  <p:sp>
          <p:nvSpPr>
            <p:cNvPr id="9" name="Rectangle 8"/>
            <p:cNvSpPr>
              <a:spLocks noChangeArrowheads="1"/>
            </p:cNvSpPr>
            <p:nvPr/>
          </p:nvSpPr>
          <p:spPr bwMode="auto">
            <a:xfrm>
              <a:off x="4456114" y="2147889"/>
              <a:ext cx="3278188" cy="1841500"/>
            </a:xfrm>
            <a:prstGeom prst="rect">
              <a:avLst/>
            </a:prstGeom>
            <a:solidFill>
              <a:srgbClr val="7E7E7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45703" tIns="22851" rIns="45703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sz="2400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5484814" y="4826001"/>
              <a:ext cx="1208088" cy="49213"/>
            </a:xfrm>
            <a:custGeom>
              <a:avLst/>
              <a:gdLst>
                <a:gd name="T0" fmla="*/ 852 w 854"/>
                <a:gd name="T1" fmla="*/ 24 h 35"/>
                <a:gd name="T2" fmla="*/ 478 w 854"/>
                <a:gd name="T3" fmla="*/ 5 h 35"/>
                <a:gd name="T4" fmla="*/ 478 w 854"/>
                <a:gd name="T5" fmla="*/ 0 h 35"/>
                <a:gd name="T6" fmla="*/ 427 w 854"/>
                <a:gd name="T7" fmla="*/ 3 h 35"/>
                <a:gd name="T8" fmla="*/ 375 w 854"/>
                <a:gd name="T9" fmla="*/ 0 h 35"/>
                <a:gd name="T10" fmla="*/ 375 w 854"/>
                <a:gd name="T11" fmla="*/ 5 h 35"/>
                <a:gd name="T12" fmla="*/ 1 w 854"/>
                <a:gd name="T13" fmla="*/ 24 h 35"/>
                <a:gd name="T14" fmla="*/ 24 w 854"/>
                <a:gd name="T15" fmla="*/ 35 h 35"/>
                <a:gd name="T16" fmla="*/ 375 w 854"/>
                <a:gd name="T17" fmla="*/ 35 h 35"/>
                <a:gd name="T18" fmla="*/ 478 w 854"/>
                <a:gd name="T19" fmla="*/ 35 h 35"/>
                <a:gd name="T20" fmla="*/ 829 w 854"/>
                <a:gd name="T21" fmla="*/ 35 h 35"/>
                <a:gd name="T22" fmla="*/ 852 w 854"/>
                <a:gd name="T23" fmla="*/ 24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54" h="35">
                  <a:moveTo>
                    <a:pt x="852" y="24"/>
                  </a:moveTo>
                  <a:cubicBezTo>
                    <a:pt x="478" y="5"/>
                    <a:pt x="478" y="5"/>
                    <a:pt x="478" y="5"/>
                  </a:cubicBezTo>
                  <a:cubicBezTo>
                    <a:pt x="478" y="0"/>
                    <a:pt x="478" y="0"/>
                    <a:pt x="478" y="0"/>
                  </a:cubicBezTo>
                  <a:cubicBezTo>
                    <a:pt x="427" y="3"/>
                    <a:pt x="427" y="3"/>
                    <a:pt x="427" y="3"/>
                  </a:cubicBezTo>
                  <a:cubicBezTo>
                    <a:pt x="375" y="0"/>
                    <a:pt x="375" y="0"/>
                    <a:pt x="375" y="0"/>
                  </a:cubicBezTo>
                  <a:cubicBezTo>
                    <a:pt x="375" y="5"/>
                    <a:pt x="375" y="5"/>
                    <a:pt x="375" y="5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1" y="24"/>
                    <a:pt x="0" y="35"/>
                    <a:pt x="24" y="35"/>
                  </a:cubicBezTo>
                  <a:cubicBezTo>
                    <a:pt x="41" y="35"/>
                    <a:pt x="247" y="35"/>
                    <a:pt x="375" y="35"/>
                  </a:cubicBezTo>
                  <a:cubicBezTo>
                    <a:pt x="435" y="35"/>
                    <a:pt x="478" y="35"/>
                    <a:pt x="478" y="35"/>
                  </a:cubicBezTo>
                  <a:cubicBezTo>
                    <a:pt x="606" y="35"/>
                    <a:pt x="812" y="35"/>
                    <a:pt x="829" y="35"/>
                  </a:cubicBezTo>
                  <a:cubicBezTo>
                    <a:pt x="854" y="35"/>
                    <a:pt x="852" y="24"/>
                    <a:pt x="852" y="24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3" tIns="22851" rIns="45703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sz="2400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5478464" y="4446589"/>
              <a:ext cx="1219200" cy="417513"/>
            </a:xfrm>
            <a:custGeom>
              <a:avLst/>
              <a:gdLst>
                <a:gd name="T0" fmla="*/ 790 w 861"/>
                <a:gd name="T1" fmla="*/ 274 h 295"/>
                <a:gd name="T2" fmla="*/ 738 w 861"/>
                <a:gd name="T3" fmla="*/ 224 h 295"/>
                <a:gd name="T4" fmla="*/ 714 w 861"/>
                <a:gd name="T5" fmla="*/ 0 h 295"/>
                <a:gd name="T6" fmla="*/ 431 w 861"/>
                <a:gd name="T7" fmla="*/ 4 h 295"/>
                <a:gd name="T8" fmla="*/ 147 w 861"/>
                <a:gd name="T9" fmla="*/ 0 h 295"/>
                <a:gd name="T10" fmla="*/ 124 w 861"/>
                <a:gd name="T11" fmla="*/ 224 h 295"/>
                <a:gd name="T12" fmla="*/ 72 w 861"/>
                <a:gd name="T13" fmla="*/ 274 h 295"/>
                <a:gd name="T14" fmla="*/ 0 w 861"/>
                <a:gd name="T15" fmla="*/ 291 h 295"/>
                <a:gd name="T16" fmla="*/ 0 w 861"/>
                <a:gd name="T17" fmla="*/ 295 h 295"/>
                <a:gd name="T18" fmla="*/ 379 w 861"/>
                <a:gd name="T19" fmla="*/ 295 h 295"/>
                <a:gd name="T20" fmla="*/ 482 w 861"/>
                <a:gd name="T21" fmla="*/ 295 h 295"/>
                <a:gd name="T22" fmla="*/ 861 w 861"/>
                <a:gd name="T23" fmla="*/ 295 h 295"/>
                <a:gd name="T24" fmla="*/ 861 w 861"/>
                <a:gd name="T25" fmla="*/ 291 h 295"/>
                <a:gd name="T26" fmla="*/ 790 w 861"/>
                <a:gd name="T27" fmla="*/ 274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61" h="295">
                  <a:moveTo>
                    <a:pt x="790" y="274"/>
                  </a:moveTo>
                  <a:cubicBezTo>
                    <a:pt x="760" y="268"/>
                    <a:pt x="744" y="271"/>
                    <a:pt x="738" y="224"/>
                  </a:cubicBezTo>
                  <a:cubicBezTo>
                    <a:pt x="731" y="177"/>
                    <a:pt x="714" y="0"/>
                    <a:pt x="714" y="0"/>
                  </a:cubicBezTo>
                  <a:cubicBezTo>
                    <a:pt x="431" y="4"/>
                    <a:pt x="431" y="4"/>
                    <a:pt x="431" y="4"/>
                  </a:cubicBezTo>
                  <a:cubicBezTo>
                    <a:pt x="147" y="0"/>
                    <a:pt x="147" y="0"/>
                    <a:pt x="147" y="0"/>
                  </a:cubicBezTo>
                  <a:cubicBezTo>
                    <a:pt x="147" y="0"/>
                    <a:pt x="130" y="177"/>
                    <a:pt x="124" y="224"/>
                  </a:cubicBezTo>
                  <a:cubicBezTo>
                    <a:pt x="117" y="271"/>
                    <a:pt x="102" y="268"/>
                    <a:pt x="72" y="274"/>
                  </a:cubicBezTo>
                  <a:cubicBezTo>
                    <a:pt x="42" y="280"/>
                    <a:pt x="0" y="287"/>
                    <a:pt x="0" y="291"/>
                  </a:cubicBezTo>
                  <a:cubicBezTo>
                    <a:pt x="0" y="295"/>
                    <a:pt x="0" y="295"/>
                    <a:pt x="0" y="295"/>
                  </a:cubicBezTo>
                  <a:cubicBezTo>
                    <a:pt x="379" y="295"/>
                    <a:pt x="379" y="295"/>
                    <a:pt x="379" y="295"/>
                  </a:cubicBezTo>
                  <a:cubicBezTo>
                    <a:pt x="482" y="295"/>
                    <a:pt x="482" y="295"/>
                    <a:pt x="482" y="295"/>
                  </a:cubicBezTo>
                  <a:cubicBezTo>
                    <a:pt x="861" y="295"/>
                    <a:pt x="861" y="295"/>
                    <a:pt x="861" y="295"/>
                  </a:cubicBezTo>
                  <a:cubicBezTo>
                    <a:pt x="861" y="295"/>
                    <a:pt x="861" y="295"/>
                    <a:pt x="861" y="291"/>
                  </a:cubicBezTo>
                  <a:cubicBezTo>
                    <a:pt x="861" y="287"/>
                    <a:pt x="820" y="280"/>
                    <a:pt x="790" y="274"/>
                  </a:cubicBezTo>
                  <a:close/>
                </a:path>
              </a:pathLst>
            </a:custGeom>
            <a:solidFill>
              <a:srgbClr val="D2D3D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3" tIns="22851" rIns="45703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sz="2400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  <p:sp>
          <p:nvSpPr>
            <p:cNvPr id="14" name="Oval 11"/>
            <p:cNvSpPr>
              <a:spLocks noChangeArrowheads="1"/>
            </p:cNvSpPr>
            <p:nvPr/>
          </p:nvSpPr>
          <p:spPr bwMode="auto">
            <a:xfrm>
              <a:off x="6070602" y="2044701"/>
              <a:ext cx="49213" cy="49213"/>
            </a:xfrm>
            <a:prstGeom prst="ellipse">
              <a:avLst/>
            </a:prstGeom>
            <a:solidFill>
              <a:srgbClr val="2C2C2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3" tIns="22851" rIns="45703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sz="2400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  <p:sp>
          <p:nvSpPr>
            <p:cNvPr id="15" name="Oval 12"/>
            <p:cNvSpPr>
              <a:spLocks noChangeArrowheads="1"/>
            </p:cNvSpPr>
            <p:nvPr/>
          </p:nvSpPr>
          <p:spPr bwMode="auto">
            <a:xfrm>
              <a:off x="6070602" y="2041526"/>
              <a:ext cx="49213" cy="49213"/>
            </a:xfrm>
            <a:prstGeom prst="ellipse">
              <a:avLst/>
            </a:prstGeom>
            <a:solidFill>
              <a:srgbClr val="0A0A0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3" tIns="22851" rIns="45703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sz="2400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  <p:sp>
          <p:nvSpPr>
            <p:cNvPr id="16" name="Oval 13"/>
            <p:cNvSpPr>
              <a:spLocks noChangeArrowheads="1"/>
            </p:cNvSpPr>
            <p:nvPr/>
          </p:nvSpPr>
          <p:spPr bwMode="auto">
            <a:xfrm>
              <a:off x="6078539" y="2049464"/>
              <a:ext cx="33338" cy="3175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3" tIns="22851" rIns="45703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sz="2400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  <p:sp>
          <p:nvSpPr>
            <p:cNvPr id="17" name="Oval 14"/>
            <p:cNvSpPr>
              <a:spLocks noChangeArrowheads="1"/>
            </p:cNvSpPr>
            <p:nvPr/>
          </p:nvSpPr>
          <p:spPr bwMode="auto">
            <a:xfrm>
              <a:off x="6088064" y="2055814"/>
              <a:ext cx="15875" cy="19050"/>
            </a:xfrm>
            <a:prstGeom prst="ellipse">
              <a:avLst/>
            </a:prstGeom>
            <a:solidFill>
              <a:srgbClr val="2C99B4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3" tIns="22851" rIns="45703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sz="2400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  <p:sp>
          <p:nvSpPr>
            <p:cNvPr id="18" name="Oval 15"/>
            <p:cNvSpPr>
              <a:spLocks noChangeArrowheads="1"/>
            </p:cNvSpPr>
            <p:nvPr/>
          </p:nvSpPr>
          <p:spPr bwMode="auto">
            <a:xfrm>
              <a:off x="6092827" y="2063751"/>
              <a:ext cx="4763" cy="476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3" tIns="22851" rIns="45703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sz="2400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  <p:sp>
          <p:nvSpPr>
            <p:cNvPr id="19" name="Freeform 16"/>
            <p:cNvSpPr>
              <a:spLocks/>
            </p:cNvSpPr>
            <p:nvPr/>
          </p:nvSpPr>
          <p:spPr bwMode="auto">
            <a:xfrm>
              <a:off x="5478464" y="4446589"/>
              <a:ext cx="985838" cy="417513"/>
            </a:xfrm>
            <a:custGeom>
              <a:avLst/>
              <a:gdLst>
                <a:gd name="T0" fmla="*/ 696 w 696"/>
                <a:gd name="T1" fmla="*/ 10 h 295"/>
                <a:gd name="T2" fmla="*/ 573 w 696"/>
                <a:gd name="T3" fmla="*/ 2 h 295"/>
                <a:gd name="T4" fmla="*/ 431 w 696"/>
                <a:gd name="T5" fmla="*/ 4 h 295"/>
                <a:gd name="T6" fmla="*/ 147 w 696"/>
                <a:gd name="T7" fmla="*/ 0 h 295"/>
                <a:gd name="T8" fmla="*/ 124 w 696"/>
                <a:gd name="T9" fmla="*/ 224 h 295"/>
                <a:gd name="T10" fmla="*/ 72 w 696"/>
                <a:gd name="T11" fmla="*/ 274 h 295"/>
                <a:gd name="T12" fmla="*/ 0 w 696"/>
                <a:gd name="T13" fmla="*/ 291 h 295"/>
                <a:gd name="T14" fmla="*/ 0 w 696"/>
                <a:gd name="T15" fmla="*/ 295 h 295"/>
                <a:gd name="T16" fmla="*/ 379 w 696"/>
                <a:gd name="T17" fmla="*/ 295 h 295"/>
                <a:gd name="T18" fmla="*/ 432 w 696"/>
                <a:gd name="T19" fmla="*/ 295 h 295"/>
                <a:gd name="T20" fmla="*/ 696 w 696"/>
                <a:gd name="T21" fmla="*/ 1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96" h="295">
                  <a:moveTo>
                    <a:pt x="696" y="10"/>
                  </a:moveTo>
                  <a:cubicBezTo>
                    <a:pt x="573" y="2"/>
                    <a:pt x="573" y="2"/>
                    <a:pt x="573" y="2"/>
                  </a:cubicBezTo>
                  <a:cubicBezTo>
                    <a:pt x="431" y="4"/>
                    <a:pt x="431" y="4"/>
                    <a:pt x="431" y="4"/>
                  </a:cubicBezTo>
                  <a:cubicBezTo>
                    <a:pt x="147" y="0"/>
                    <a:pt x="147" y="0"/>
                    <a:pt x="147" y="0"/>
                  </a:cubicBezTo>
                  <a:cubicBezTo>
                    <a:pt x="147" y="0"/>
                    <a:pt x="130" y="177"/>
                    <a:pt x="124" y="224"/>
                  </a:cubicBezTo>
                  <a:cubicBezTo>
                    <a:pt x="117" y="271"/>
                    <a:pt x="102" y="268"/>
                    <a:pt x="72" y="274"/>
                  </a:cubicBezTo>
                  <a:cubicBezTo>
                    <a:pt x="42" y="280"/>
                    <a:pt x="0" y="287"/>
                    <a:pt x="0" y="291"/>
                  </a:cubicBezTo>
                  <a:cubicBezTo>
                    <a:pt x="0" y="295"/>
                    <a:pt x="0" y="295"/>
                    <a:pt x="0" y="295"/>
                  </a:cubicBezTo>
                  <a:cubicBezTo>
                    <a:pt x="379" y="295"/>
                    <a:pt x="379" y="295"/>
                    <a:pt x="379" y="295"/>
                  </a:cubicBezTo>
                  <a:cubicBezTo>
                    <a:pt x="432" y="295"/>
                    <a:pt x="432" y="295"/>
                    <a:pt x="432" y="295"/>
                  </a:cubicBezTo>
                  <a:lnTo>
                    <a:pt x="696" y="10"/>
                  </a:lnTo>
                  <a:close/>
                </a:path>
              </a:pathLst>
            </a:custGeom>
            <a:solidFill>
              <a:srgbClr val="A8A9A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3" tIns="22851" rIns="45703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sz="2400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  <p:sp>
          <p:nvSpPr>
            <p:cNvPr id="20" name="Freeform 17"/>
            <p:cNvSpPr>
              <a:spLocks/>
            </p:cNvSpPr>
            <p:nvPr/>
          </p:nvSpPr>
          <p:spPr bwMode="auto">
            <a:xfrm>
              <a:off x="4300539" y="4154489"/>
              <a:ext cx="3589338" cy="341313"/>
            </a:xfrm>
            <a:custGeom>
              <a:avLst/>
              <a:gdLst>
                <a:gd name="T0" fmla="*/ 0 w 2537"/>
                <a:gd name="T1" fmla="*/ 0 h 241"/>
                <a:gd name="T2" fmla="*/ 0 w 2537"/>
                <a:gd name="T3" fmla="*/ 170 h 241"/>
                <a:gd name="T4" fmla="*/ 71 w 2537"/>
                <a:gd name="T5" fmla="*/ 241 h 241"/>
                <a:gd name="T6" fmla="*/ 2467 w 2537"/>
                <a:gd name="T7" fmla="*/ 241 h 241"/>
                <a:gd name="T8" fmla="*/ 2537 w 2537"/>
                <a:gd name="T9" fmla="*/ 170 h 241"/>
                <a:gd name="T10" fmla="*/ 2537 w 2537"/>
                <a:gd name="T11" fmla="*/ 0 h 241"/>
                <a:gd name="T12" fmla="*/ 0 w 2537"/>
                <a:gd name="T13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37" h="241">
                  <a:moveTo>
                    <a:pt x="0" y="0"/>
                  </a:moveTo>
                  <a:cubicBezTo>
                    <a:pt x="0" y="170"/>
                    <a:pt x="0" y="170"/>
                    <a:pt x="0" y="170"/>
                  </a:cubicBezTo>
                  <a:cubicBezTo>
                    <a:pt x="0" y="209"/>
                    <a:pt x="32" y="241"/>
                    <a:pt x="71" y="241"/>
                  </a:cubicBezTo>
                  <a:cubicBezTo>
                    <a:pt x="2467" y="241"/>
                    <a:pt x="2467" y="241"/>
                    <a:pt x="2467" y="241"/>
                  </a:cubicBezTo>
                  <a:cubicBezTo>
                    <a:pt x="2506" y="241"/>
                    <a:pt x="2537" y="209"/>
                    <a:pt x="2537" y="170"/>
                  </a:cubicBezTo>
                  <a:cubicBezTo>
                    <a:pt x="2537" y="0"/>
                    <a:pt x="2537" y="0"/>
                    <a:pt x="253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2D3D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3" tIns="22851" rIns="45703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sz="2400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1828801" y="4884735"/>
            <a:ext cx="59437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solidFill>
                  <a:schemeClr val="tx2"/>
                </a:solidFill>
                <a:latin typeface="Abhaya Libre" panose="02000603000000000000" pitchFamily="2" charset="77"/>
                <a:cs typeface="Arima Madurai Black" pitchFamily="2" charset="77"/>
              </a:rPr>
              <a:t>Desktop Project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50863" y="5887420"/>
            <a:ext cx="85217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24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Itself is what the end-user derives value from also can refer.</a:t>
            </a:r>
          </a:p>
        </p:txBody>
      </p:sp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571A443F-D3AB-FC43-80A9-C8572BED8D00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286200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61064" y="4397069"/>
            <a:ext cx="5868640" cy="10823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4000"/>
              </a:lnSpc>
            </a:pPr>
            <a:r>
              <a:rPr lang="en-US" sz="24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You can find me at: </a:t>
            </a:r>
            <a:r>
              <a:rPr lang="en-US" sz="2400" dirty="0">
                <a:latin typeface="Abhaya Libre Medium" panose="02000603000000000000" pitchFamily="2" charset="77"/>
                <a:ea typeface="Lato Light" panose="020F0502020204030203" pitchFamily="34" charset="0"/>
                <a:cs typeface="Abhaya Libre Medium" panose="02000603000000000000" pitchFamily="2" charset="77"/>
              </a:rPr>
              <a:t>@username</a:t>
            </a:r>
          </a:p>
          <a:p>
            <a:pPr algn="ctr">
              <a:lnSpc>
                <a:spcPts val="4000"/>
              </a:lnSpc>
            </a:pPr>
            <a:r>
              <a:rPr lang="en-US" sz="24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myemail@domain.com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702028" y="3243585"/>
            <a:ext cx="2787944" cy="584775"/>
          </a:xfrm>
          <a:prstGeom prst="rect">
            <a:avLst/>
          </a:prstGeom>
          <a:solidFill>
            <a:schemeClr val="accent3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2"/>
                </a:solidFill>
                <a:latin typeface="Abhaya Libre" panose="02000603000000000000" pitchFamily="2" charset="77"/>
                <a:ea typeface="Nunito Bold" charset="0"/>
                <a:cs typeface="Arima Madurai Light" pitchFamily="2" charset="77"/>
              </a:rPr>
              <a:t>Any questions?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584735" y="1153553"/>
            <a:ext cx="5022529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500" b="1" dirty="0">
                <a:solidFill>
                  <a:schemeClr val="tx2"/>
                </a:solidFill>
                <a:latin typeface="Abhaya Libre" panose="02000603000000000000" pitchFamily="2" charset="77"/>
                <a:ea typeface="Nunito Bold" charset="0"/>
                <a:cs typeface="Arima Madurai Black" pitchFamily="2" charset="77"/>
              </a:rPr>
              <a:t>Thanks!</a:t>
            </a:r>
          </a:p>
        </p:txBody>
      </p:sp>
    </p:spTree>
    <p:extLst>
      <p:ext uri="{BB962C8B-B14F-4D97-AF65-F5344CB8AC3E}">
        <p14:creationId xmlns:p14="http://schemas.microsoft.com/office/powerpoint/2010/main" val="3908928389"/>
      </p:ext>
    </p:extLst>
  </p:cSld>
  <p:clrMapOvr>
    <a:masterClrMapping/>
  </p:clrMapOvr>
  <p:transition advClick="0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143839" y="3187260"/>
            <a:ext cx="70428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Presentation template designed by </a:t>
            </a:r>
            <a:r>
              <a:rPr lang="en-US" sz="2400" i="1" u="sng" dirty="0">
                <a:solidFill>
                  <a:schemeClr val="accent5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powerpointify.com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50864" y="1807080"/>
            <a:ext cx="8335962" cy="970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500"/>
              </a:lnSpc>
            </a:pPr>
            <a:r>
              <a:rPr lang="en-US" sz="24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Special thanks to all people who made and shared these awesome resources for free: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50863" y="549275"/>
            <a:ext cx="17427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chemeClr val="tx2"/>
                </a:solidFill>
                <a:latin typeface="Abhaya Libre" panose="02000603000000000000" pitchFamily="2" charset="77"/>
                <a:cs typeface="Mukta Medium" panose="020B0000000000000000" pitchFamily="34" charset="77"/>
              </a:rPr>
              <a:t>Credits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F1E4201-8767-2F40-9D27-478F3870131C}"/>
              </a:ext>
            </a:extLst>
          </p:cNvPr>
          <p:cNvSpPr txBox="1"/>
          <p:nvPr/>
        </p:nvSpPr>
        <p:spPr>
          <a:xfrm>
            <a:off x="1143840" y="3721151"/>
            <a:ext cx="6838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Photographs by </a:t>
            </a:r>
            <a:r>
              <a:rPr lang="en-US" sz="2400" i="1" dirty="0">
                <a:solidFill>
                  <a:schemeClr val="accent5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unsplash.com</a:t>
            </a:r>
            <a:endParaRPr lang="en-US" sz="2400" i="1" dirty="0">
              <a:solidFill>
                <a:schemeClr val="accent5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11" name="Diamond 10">
            <a:extLst>
              <a:ext uri="{FF2B5EF4-FFF2-40B4-BE49-F238E27FC236}">
                <a16:creationId xmlns:a16="http://schemas.microsoft.com/office/drawing/2014/main" id="{2F40BAFC-6E4B-1242-A5DA-FA717D642856}"/>
              </a:ext>
            </a:extLst>
          </p:cNvPr>
          <p:cNvSpPr>
            <a:spLocks noChangeAspect="1"/>
          </p:cNvSpPr>
          <p:nvPr/>
        </p:nvSpPr>
        <p:spPr>
          <a:xfrm>
            <a:off x="897035" y="3287070"/>
            <a:ext cx="216000" cy="216000"/>
          </a:xfrm>
          <a:prstGeom prst="diamond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600" i="1" dirty="0">
              <a:latin typeface="Abhaya Libre" panose="02000603000000000000" pitchFamily="2" charset="77"/>
              <a:cs typeface="Abhaya Libre" panose="02000603000000000000" pitchFamily="2" charset="77"/>
            </a:endParaRPr>
          </a:p>
        </p:txBody>
      </p:sp>
      <p:sp>
        <p:nvSpPr>
          <p:cNvPr id="12" name="Diamond 11">
            <a:extLst>
              <a:ext uri="{FF2B5EF4-FFF2-40B4-BE49-F238E27FC236}">
                <a16:creationId xmlns:a16="http://schemas.microsoft.com/office/drawing/2014/main" id="{2D2B7D63-83FF-F64C-87CE-7EB941C63B58}"/>
              </a:ext>
            </a:extLst>
          </p:cNvPr>
          <p:cNvSpPr>
            <a:spLocks noChangeAspect="1"/>
          </p:cNvSpPr>
          <p:nvPr/>
        </p:nvSpPr>
        <p:spPr>
          <a:xfrm>
            <a:off x="897820" y="3832833"/>
            <a:ext cx="216000" cy="216000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600" i="1" dirty="0">
              <a:latin typeface="Abhaya Libre" panose="02000603000000000000" pitchFamily="2" charset="77"/>
              <a:cs typeface="Abhaya Libre" panose="02000603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61400818"/>
      </p:ext>
    </p:extLst>
  </p:cSld>
  <p:clrMapOvr>
    <a:masterClrMapping/>
  </p:clrMapOvr>
  <p:transition advClick="0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784500" y="1912878"/>
            <a:ext cx="78566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This presentation uses the following typographies and colors: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919192" y="4334272"/>
            <a:ext cx="17219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i="1" dirty="0">
                <a:latin typeface="Abhaya Libre" panose="02000603000000000000" pitchFamily="2" charset="77"/>
                <a:ea typeface="Nunito Bold" charset="0"/>
                <a:cs typeface="Abhaya Libre" panose="02000603000000000000" pitchFamily="2" charset="77"/>
              </a:rPr>
              <a:t>Colors used:</a:t>
            </a:r>
          </a:p>
        </p:txBody>
      </p:sp>
      <p:sp>
        <p:nvSpPr>
          <p:cNvPr id="2" name="Rectangle 1"/>
          <p:cNvSpPr/>
          <p:nvPr/>
        </p:nvSpPr>
        <p:spPr>
          <a:xfrm>
            <a:off x="10560095" y="4806672"/>
            <a:ext cx="434897" cy="457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 dirty="0">
              <a:solidFill>
                <a:schemeClr val="tx2"/>
              </a:solidFill>
              <a:latin typeface="Abhaya Libre" panose="02000603000000000000" pitchFamily="2" charset="77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9266553" y="4806672"/>
            <a:ext cx="434897" cy="457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 dirty="0">
              <a:solidFill>
                <a:schemeClr val="tx2"/>
              </a:solidFill>
              <a:latin typeface="Abhaya Libre" panose="02000603000000000000" pitchFamily="2" charset="77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8619783" y="4806672"/>
            <a:ext cx="434897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 dirty="0">
              <a:solidFill>
                <a:schemeClr val="tx2"/>
              </a:solidFill>
              <a:latin typeface="Abhaya Libre" panose="02000603000000000000" pitchFamily="2" charset="77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973012" y="4806672"/>
            <a:ext cx="434897" cy="457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 dirty="0">
              <a:solidFill>
                <a:schemeClr val="tx2"/>
              </a:solidFill>
              <a:latin typeface="Abhaya Libre" panose="02000603000000000000" pitchFamily="2" charset="77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9913324" y="4806672"/>
            <a:ext cx="434897" cy="457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 dirty="0">
              <a:solidFill>
                <a:schemeClr val="tx2"/>
              </a:solidFill>
              <a:latin typeface="Abhaya Libre" panose="02000603000000000000" pitchFamily="2" charset="7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209569" y="2992582"/>
            <a:ext cx="643156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2000">
                <a:latin typeface="Oswald Medium" panose="02000603000000000000" pitchFamily="2" charset="77"/>
                <a:ea typeface="Nunito Bold" charset="0"/>
                <a:cs typeface="Mukta Medium" panose="020B0000000000000000" pitchFamily="34" charset="77"/>
              </a:defRPr>
            </a:lvl1pPr>
          </a:lstStyle>
          <a:p>
            <a:pPr algn="r"/>
            <a:r>
              <a:rPr lang="en-US" sz="2400" i="1" dirty="0">
                <a:latin typeface="Abhaya Libre" panose="02000603000000000000" pitchFamily="2" charset="77"/>
                <a:cs typeface="Abhaya Libre" panose="02000603000000000000" pitchFamily="2" charset="77"/>
              </a:rPr>
              <a:t>Free Fonts used:</a:t>
            </a:r>
          </a:p>
          <a:p>
            <a:pPr algn="r"/>
            <a:r>
              <a:rPr lang="en-US" sz="2400" i="1" dirty="0">
                <a:latin typeface="Abhaya Libre" panose="02000603000000000000" pitchFamily="2" charset="77"/>
                <a:cs typeface="Abhaya Libre" panose="02000603000000000000" pitchFamily="2" charset="77"/>
              </a:rPr>
              <a:t>https://www.fontsquirrel.com/fonts/</a:t>
            </a:r>
            <a:r>
              <a:rPr lang="en-US" sz="2400" i="1" dirty="0" err="1">
                <a:latin typeface="Abhaya Libre" panose="02000603000000000000" pitchFamily="2" charset="77"/>
                <a:cs typeface="Abhaya Libre" panose="02000603000000000000" pitchFamily="2" charset="77"/>
              </a:rPr>
              <a:t>abhaya-libre</a:t>
            </a:r>
            <a:endParaRPr lang="en-US" sz="2400" i="1" dirty="0">
              <a:latin typeface="Abhaya Libre" panose="02000603000000000000" pitchFamily="2" charset="77"/>
              <a:cs typeface="Abhaya Libre" panose="02000603000000000000" pitchFamily="2" charset="7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219735" y="549275"/>
            <a:ext cx="44214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4000" b="1" dirty="0">
                <a:solidFill>
                  <a:schemeClr val="tx2"/>
                </a:solidFill>
                <a:latin typeface="Abhaya Libre" panose="02000603000000000000" pitchFamily="2" charset="77"/>
                <a:cs typeface="Mukta Medium" panose="020B0000000000000000" pitchFamily="34" charset="77"/>
              </a:rPr>
              <a:t>Presentation design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57B6EF8-399A-8A49-9043-77F6CCA62B0F}"/>
              </a:ext>
            </a:extLst>
          </p:cNvPr>
          <p:cNvSpPr/>
          <p:nvPr/>
        </p:nvSpPr>
        <p:spPr>
          <a:xfrm>
            <a:off x="11206865" y="4806672"/>
            <a:ext cx="434897" cy="4572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 dirty="0">
              <a:solidFill>
                <a:schemeClr val="tx2"/>
              </a:solidFill>
              <a:latin typeface="Abhaya Libre" panose="02000603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498865905"/>
      </p:ext>
    </p:extLst>
  </p:cSld>
  <p:clrMapOvr>
    <a:masterClrMapping/>
  </p:clrMapOvr>
  <p:transition advClick="0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B9CD399F-23E0-3C4A-B871-1856D5AD4D60}"/>
              </a:ext>
            </a:extLst>
          </p:cNvPr>
          <p:cNvSpPr txBox="1"/>
          <p:nvPr/>
        </p:nvSpPr>
        <p:spPr>
          <a:xfrm>
            <a:off x="3395663" y="4054491"/>
            <a:ext cx="536416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Build better presentations in less time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2097C74-47E3-8641-B7A9-8841213445E6}"/>
              </a:ext>
            </a:extLst>
          </p:cNvPr>
          <p:cNvSpPr txBox="1"/>
          <p:nvPr/>
        </p:nvSpPr>
        <p:spPr>
          <a:xfrm>
            <a:off x="3395663" y="1922056"/>
            <a:ext cx="536416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>
                <a:solidFill>
                  <a:schemeClr val="tx2"/>
                </a:solidFill>
                <a:latin typeface="Abhaya Libre ExtraBold" panose="02000603000000000000" pitchFamily="2" charset="77"/>
                <a:ea typeface="Nunito Bold" charset="0"/>
                <a:cs typeface="Abhaya Libre ExtraBold" panose="02000603000000000000" pitchFamily="2" charset="77"/>
              </a:rPr>
              <a:t>1. Transition Slide</a:t>
            </a:r>
          </a:p>
        </p:txBody>
      </p:sp>
    </p:spTree>
    <p:extLst>
      <p:ext uri="{BB962C8B-B14F-4D97-AF65-F5344CB8AC3E}">
        <p14:creationId xmlns:p14="http://schemas.microsoft.com/office/powerpoint/2010/main" val="113306443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333288" y="736305"/>
            <a:ext cx="1525424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900" i="1" dirty="0">
                <a:solidFill>
                  <a:schemeClr val="tx2"/>
                </a:solidFill>
                <a:latin typeface="Abhaya Libre" panose="02000603000000000000" pitchFamily="2" charset="77"/>
                <a:cs typeface="Abhaya Libre" panose="02000603000000000000" pitchFamily="2" charset="77"/>
              </a:rPr>
              <a:t>“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3028950" y="2311691"/>
            <a:ext cx="612933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solidFill>
                  <a:schemeClr val="tx2"/>
                </a:solidFill>
                <a:latin typeface="Abhaya Libre" panose="02000603000000000000" pitchFamily="2" charset="77"/>
                <a:ea typeface="Nunito Bold" charset="0"/>
                <a:cs typeface="Abhaya Libre" panose="02000603000000000000" pitchFamily="2" charset="77"/>
              </a:rPr>
              <a:t>“A person who never made a mistake never tried anything new.”</a:t>
            </a:r>
          </a:p>
        </p:txBody>
      </p:sp>
    </p:spTree>
    <p:extLst>
      <p:ext uri="{BB962C8B-B14F-4D97-AF65-F5344CB8AC3E}">
        <p14:creationId xmlns:p14="http://schemas.microsoft.com/office/powerpoint/2010/main" val="148463153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xtBox 58">
            <a:extLst>
              <a:ext uri="{FF2B5EF4-FFF2-40B4-BE49-F238E27FC236}">
                <a16:creationId xmlns:a16="http://schemas.microsoft.com/office/drawing/2014/main" id="{98CEB661-0986-574F-9D6B-99CF0FE09E75}"/>
              </a:ext>
            </a:extLst>
          </p:cNvPr>
          <p:cNvSpPr txBox="1"/>
          <p:nvPr/>
        </p:nvSpPr>
        <p:spPr>
          <a:xfrm>
            <a:off x="1163713" y="2801648"/>
            <a:ext cx="5362310" cy="530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24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More about your project.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FE6CA15-9B0B-F642-942F-026A33A42767}"/>
              </a:ext>
            </a:extLst>
          </p:cNvPr>
          <p:cNvSpPr txBox="1"/>
          <p:nvPr/>
        </p:nvSpPr>
        <p:spPr>
          <a:xfrm>
            <a:off x="1150652" y="1620881"/>
            <a:ext cx="5927647" cy="530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24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Write here a list of features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285A00EB-6E19-6B40-9784-DC91AD0ADC92}"/>
              </a:ext>
            </a:extLst>
          </p:cNvPr>
          <p:cNvSpPr txBox="1"/>
          <p:nvPr/>
        </p:nvSpPr>
        <p:spPr>
          <a:xfrm>
            <a:off x="1162162" y="2207673"/>
            <a:ext cx="5419708" cy="530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24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Here you can write more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E5E686F-F67B-7A42-AC64-58C8212B9917}"/>
              </a:ext>
            </a:extLst>
          </p:cNvPr>
          <p:cNvSpPr txBox="1"/>
          <p:nvPr/>
        </p:nvSpPr>
        <p:spPr>
          <a:xfrm>
            <a:off x="550863" y="3695606"/>
            <a:ext cx="8247390" cy="9925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24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Content itself is what the end-user derives value from also can refer.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60C170A5-2BCC-1641-AC0F-97230E222901}"/>
              </a:ext>
            </a:extLst>
          </p:cNvPr>
          <p:cNvSpPr txBox="1"/>
          <p:nvPr/>
        </p:nvSpPr>
        <p:spPr>
          <a:xfrm>
            <a:off x="591721" y="549275"/>
            <a:ext cx="56078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tx2"/>
                </a:solidFill>
                <a:latin typeface="Abhaya Libre" panose="02000603000000000000" pitchFamily="2" charset="77"/>
                <a:ea typeface="Nunito Bold" charset="0"/>
                <a:cs typeface="Mukta SemiBold" panose="020B0000000000000000" pitchFamily="34" charset="77"/>
              </a:rPr>
              <a:t>Your Slide Title</a:t>
            </a:r>
          </a:p>
        </p:txBody>
      </p:sp>
      <p:sp>
        <p:nvSpPr>
          <p:cNvPr id="3" name="Diamond 2">
            <a:extLst>
              <a:ext uri="{FF2B5EF4-FFF2-40B4-BE49-F238E27FC236}">
                <a16:creationId xmlns:a16="http://schemas.microsoft.com/office/drawing/2014/main" id="{7EEAFE34-BAF1-3240-A751-ACB1209B7B8F}"/>
              </a:ext>
            </a:extLst>
          </p:cNvPr>
          <p:cNvSpPr>
            <a:spLocks noChangeAspect="1"/>
          </p:cNvSpPr>
          <p:nvPr/>
        </p:nvSpPr>
        <p:spPr>
          <a:xfrm>
            <a:off x="870277" y="1802128"/>
            <a:ext cx="216000" cy="216000"/>
          </a:xfrm>
          <a:prstGeom prst="diamond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600" dirty="0">
              <a:latin typeface="Abhaya Libre" panose="02000603000000000000" pitchFamily="2" charset="77"/>
            </a:endParaRPr>
          </a:p>
        </p:txBody>
      </p:sp>
      <p:sp>
        <p:nvSpPr>
          <p:cNvPr id="11" name="Diamond 10">
            <a:extLst>
              <a:ext uri="{FF2B5EF4-FFF2-40B4-BE49-F238E27FC236}">
                <a16:creationId xmlns:a16="http://schemas.microsoft.com/office/drawing/2014/main" id="{FB53689B-A9E9-A249-A11D-C529582B0A31}"/>
              </a:ext>
            </a:extLst>
          </p:cNvPr>
          <p:cNvSpPr>
            <a:spLocks noChangeAspect="1"/>
          </p:cNvSpPr>
          <p:nvPr/>
        </p:nvSpPr>
        <p:spPr>
          <a:xfrm>
            <a:off x="871062" y="2389456"/>
            <a:ext cx="216000" cy="216000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600" dirty="0">
              <a:latin typeface="Abhaya Libre" panose="02000603000000000000" pitchFamily="2" charset="77"/>
            </a:endParaRPr>
          </a:p>
        </p:txBody>
      </p:sp>
      <p:sp>
        <p:nvSpPr>
          <p:cNvPr id="12" name="Diamond 11">
            <a:extLst>
              <a:ext uri="{FF2B5EF4-FFF2-40B4-BE49-F238E27FC236}">
                <a16:creationId xmlns:a16="http://schemas.microsoft.com/office/drawing/2014/main" id="{17AABFC3-6D23-EC4D-9880-A794F9C8C218}"/>
              </a:ext>
            </a:extLst>
          </p:cNvPr>
          <p:cNvSpPr>
            <a:spLocks noChangeAspect="1"/>
          </p:cNvSpPr>
          <p:nvPr/>
        </p:nvSpPr>
        <p:spPr>
          <a:xfrm>
            <a:off x="871062" y="2985174"/>
            <a:ext cx="216000" cy="216000"/>
          </a:xfrm>
          <a:prstGeom prst="diamond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600" dirty="0">
              <a:latin typeface="Abhaya Libre" panose="02000603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20165549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TextBox 260">
            <a:extLst>
              <a:ext uri="{FF2B5EF4-FFF2-40B4-BE49-F238E27FC236}">
                <a16:creationId xmlns:a16="http://schemas.microsoft.com/office/drawing/2014/main" id="{15DCE0AE-DD91-E64A-BB07-5370779912EB}"/>
              </a:ext>
            </a:extLst>
          </p:cNvPr>
          <p:cNvSpPr txBox="1"/>
          <p:nvPr/>
        </p:nvSpPr>
        <p:spPr>
          <a:xfrm>
            <a:off x="2375215" y="2357064"/>
            <a:ext cx="7458328" cy="970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4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The marketing mix is a business tool used in marketing and by marketers.</a:t>
            </a:r>
          </a:p>
        </p:txBody>
      </p:sp>
      <p:sp>
        <p:nvSpPr>
          <p:cNvPr id="262" name="TextBox 261">
            <a:extLst>
              <a:ext uri="{FF2B5EF4-FFF2-40B4-BE49-F238E27FC236}">
                <a16:creationId xmlns:a16="http://schemas.microsoft.com/office/drawing/2014/main" id="{B1B915CE-9815-BB42-A094-17ACA8E456EF}"/>
              </a:ext>
            </a:extLst>
          </p:cNvPr>
          <p:cNvSpPr txBox="1"/>
          <p:nvPr/>
        </p:nvSpPr>
        <p:spPr>
          <a:xfrm>
            <a:off x="3061400" y="699175"/>
            <a:ext cx="606919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2"/>
                </a:solidFill>
                <a:latin typeface="Abhaya Libre ExtraBold" panose="02000603000000000000" pitchFamily="2" charset="77"/>
                <a:ea typeface="Nunito Bold" charset="0"/>
                <a:cs typeface="Abhaya Libre ExtraBold" panose="02000603000000000000" pitchFamily="2" charset="77"/>
              </a:rPr>
              <a:t>Big Title</a:t>
            </a:r>
          </a:p>
        </p:txBody>
      </p:sp>
    </p:spTree>
    <p:extLst>
      <p:ext uri="{BB962C8B-B14F-4D97-AF65-F5344CB8AC3E}">
        <p14:creationId xmlns:p14="http://schemas.microsoft.com/office/powerpoint/2010/main" val="16078333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A0BAABA6-BF9A-1B4B-B530-AF17FCF8C6EB}"/>
              </a:ext>
            </a:extLst>
          </p:cNvPr>
          <p:cNvSpPr txBox="1"/>
          <p:nvPr/>
        </p:nvSpPr>
        <p:spPr>
          <a:xfrm>
            <a:off x="5098852" y="2446121"/>
            <a:ext cx="3672030" cy="19967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sz="20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Content itself is what the end-user derives value from also can refer to the information provided through the medium, the way in which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51D219-F231-0840-A649-C51C207FAF1B}"/>
              </a:ext>
            </a:extLst>
          </p:cNvPr>
          <p:cNvSpPr txBox="1"/>
          <p:nvPr/>
        </p:nvSpPr>
        <p:spPr>
          <a:xfrm>
            <a:off x="5104312" y="1926569"/>
            <a:ext cx="14414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5"/>
                </a:solidFill>
                <a:latin typeface="Abhaya Libre Medium" panose="02000603000000000000" pitchFamily="2" charset="77"/>
                <a:ea typeface="Nunito Bold" charset="0"/>
                <a:cs typeface="Abhaya Libre Medium" panose="02000603000000000000" pitchFamily="2" charset="77"/>
              </a:rPr>
              <a:t>Content 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5466362-2756-9741-8C0C-026417C1D137}"/>
              </a:ext>
            </a:extLst>
          </p:cNvPr>
          <p:cNvSpPr txBox="1"/>
          <p:nvPr/>
        </p:nvSpPr>
        <p:spPr>
          <a:xfrm>
            <a:off x="550863" y="549275"/>
            <a:ext cx="76571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tx2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Content in two columns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574251" y="2456582"/>
            <a:ext cx="3665239" cy="19967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sz="20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Content itself is what the end-user derives value from also can refer to the information provided through the medium, the way in which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7533A35-5398-2040-A707-D97117D75873}"/>
              </a:ext>
            </a:extLst>
          </p:cNvPr>
          <p:cNvSpPr txBox="1"/>
          <p:nvPr/>
        </p:nvSpPr>
        <p:spPr>
          <a:xfrm>
            <a:off x="588527" y="1910527"/>
            <a:ext cx="14494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5"/>
                </a:solidFill>
                <a:latin typeface="Abhaya Libre Medium" panose="02000603000000000000" pitchFamily="2" charset="77"/>
                <a:ea typeface="Nunito Bold" charset="0"/>
                <a:cs typeface="Abhaya Libre Medium" panose="02000603000000000000" pitchFamily="2" charset="77"/>
              </a:rPr>
              <a:t>Content A</a:t>
            </a:r>
          </a:p>
        </p:txBody>
      </p:sp>
    </p:spTree>
    <p:extLst>
      <p:ext uri="{BB962C8B-B14F-4D97-AF65-F5344CB8AC3E}">
        <p14:creationId xmlns:p14="http://schemas.microsoft.com/office/powerpoint/2010/main" val="142633912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039DF793-B893-8440-A4AE-DA60EE1597BC}"/>
              </a:ext>
            </a:extLst>
          </p:cNvPr>
          <p:cNvSpPr txBox="1"/>
          <p:nvPr/>
        </p:nvSpPr>
        <p:spPr>
          <a:xfrm>
            <a:off x="6776799" y="2540856"/>
            <a:ext cx="2608566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700"/>
              </a:lnSpc>
            </a:pPr>
            <a:r>
              <a:rPr lang="en-US" sz="20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Content itself is what the end-user derives value from also can refer to the information provided through the medium,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C1BE92D-668B-214D-9A50-903EFC23ED2C}"/>
              </a:ext>
            </a:extLst>
          </p:cNvPr>
          <p:cNvSpPr txBox="1"/>
          <p:nvPr/>
        </p:nvSpPr>
        <p:spPr>
          <a:xfrm>
            <a:off x="6762309" y="1927349"/>
            <a:ext cx="134363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solidFill>
                  <a:schemeClr val="accent5"/>
                </a:solidFill>
                <a:latin typeface="Abhaya Libre Medium" panose="02000603000000000000" pitchFamily="2" charset="77"/>
                <a:cs typeface="Abhaya Libre Medium" panose="02000603000000000000" pitchFamily="2" charset="77"/>
              </a:rPr>
              <a:t>Content C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C7A32C5-C8AB-DB4B-9B57-02507671854B}"/>
              </a:ext>
            </a:extLst>
          </p:cNvPr>
          <p:cNvSpPr txBox="1"/>
          <p:nvPr/>
        </p:nvSpPr>
        <p:spPr>
          <a:xfrm>
            <a:off x="550863" y="549275"/>
            <a:ext cx="71633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tx2"/>
                </a:solidFill>
                <a:latin typeface="Abhaya Libre" panose="02000603000000000000" pitchFamily="2" charset="77"/>
                <a:cs typeface="Arima Madurai Semi" pitchFamily="2" charset="77"/>
              </a:rPr>
              <a:t>Content in three columns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90290D9-53FD-2042-93BC-0C91873568E4}"/>
              </a:ext>
            </a:extLst>
          </p:cNvPr>
          <p:cNvSpPr txBox="1"/>
          <p:nvPr/>
        </p:nvSpPr>
        <p:spPr>
          <a:xfrm>
            <a:off x="574900" y="2540856"/>
            <a:ext cx="2608566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700"/>
              </a:lnSpc>
            </a:pPr>
            <a:r>
              <a:rPr lang="en-US" sz="20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Content itself is what the end-user derives value from also can refer to the information provided through the medium,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12E35F0-4AC2-5F4C-B269-50676F3CE944}"/>
              </a:ext>
            </a:extLst>
          </p:cNvPr>
          <p:cNvSpPr txBox="1"/>
          <p:nvPr/>
        </p:nvSpPr>
        <p:spPr>
          <a:xfrm>
            <a:off x="570887" y="1927349"/>
            <a:ext cx="134524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solidFill>
                  <a:schemeClr val="accent5"/>
                </a:solidFill>
                <a:latin typeface="Abhaya Libre Medium" panose="02000603000000000000" pitchFamily="2" charset="77"/>
                <a:cs typeface="Abhaya Libre Medium" panose="02000603000000000000" pitchFamily="2" charset="77"/>
              </a:rPr>
              <a:t>Content 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F719D93-2190-7B47-9309-CB2E33164E29}"/>
              </a:ext>
            </a:extLst>
          </p:cNvPr>
          <p:cNvSpPr txBox="1"/>
          <p:nvPr/>
        </p:nvSpPr>
        <p:spPr>
          <a:xfrm>
            <a:off x="3639833" y="2540856"/>
            <a:ext cx="2608566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700"/>
              </a:lnSpc>
            </a:pPr>
            <a:r>
              <a:rPr lang="en-US" sz="20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Content itself is what the end-user derives value from also can refer to the information provided through the medium,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FBF8B30-86C7-B64F-AD22-C06445ED6F3A}"/>
              </a:ext>
            </a:extLst>
          </p:cNvPr>
          <p:cNvSpPr txBox="1"/>
          <p:nvPr/>
        </p:nvSpPr>
        <p:spPr>
          <a:xfrm>
            <a:off x="3627739" y="1927349"/>
            <a:ext cx="133722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solidFill>
                  <a:schemeClr val="accent5"/>
                </a:solidFill>
                <a:latin typeface="Abhaya Libre Medium" panose="02000603000000000000" pitchFamily="2" charset="77"/>
                <a:cs typeface="Abhaya Libre Medium" panose="02000603000000000000" pitchFamily="2" charset="77"/>
              </a:rPr>
              <a:t>Content B</a:t>
            </a:r>
          </a:p>
        </p:txBody>
      </p:sp>
    </p:spTree>
    <p:extLst>
      <p:ext uri="{BB962C8B-B14F-4D97-AF65-F5344CB8AC3E}">
        <p14:creationId xmlns:p14="http://schemas.microsoft.com/office/powerpoint/2010/main" val="140623121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/>
          <p:cNvSpPr txBox="1"/>
          <p:nvPr/>
        </p:nvSpPr>
        <p:spPr>
          <a:xfrm>
            <a:off x="577370" y="1868038"/>
            <a:ext cx="4950778" cy="2216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5500"/>
              </a:lnSpc>
            </a:pPr>
            <a:r>
              <a:rPr lang="en-US" sz="4800" b="1" dirty="0">
                <a:solidFill>
                  <a:schemeClr val="tx2"/>
                </a:solidFill>
                <a:latin typeface="Abhaya Libre" panose="02000603000000000000" pitchFamily="2" charset="77"/>
                <a:cs typeface="Arima Madurai Semi" pitchFamily="2" charset="77"/>
              </a:rPr>
              <a:t>A Picture Is Worth A Thousand Words</a:t>
            </a:r>
          </a:p>
        </p:txBody>
      </p:sp>
      <p:sp>
        <p:nvSpPr>
          <p:cNvPr id="105" name="TextBox 104"/>
          <p:cNvSpPr txBox="1"/>
          <p:nvPr/>
        </p:nvSpPr>
        <p:spPr>
          <a:xfrm>
            <a:off x="771521" y="4147803"/>
            <a:ext cx="4562475" cy="95474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Itself is what the end-user derives value from also.</a:t>
            </a:r>
          </a:p>
        </p:txBody>
      </p:sp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54E7E36C-BBE4-ED47-B23B-AEA00921FCC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60913353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PTIFY - Cobalt  - Light">
      <a:dk1>
        <a:srgbClr val="341933"/>
      </a:dk1>
      <a:lt1>
        <a:srgbClr val="FFFFFF"/>
      </a:lt1>
      <a:dk2>
        <a:srgbClr val="562855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3015</TotalTime>
  <Words>609</Words>
  <Application>Microsoft Macintosh PowerPoint</Application>
  <PresentationFormat>Widescreen</PresentationFormat>
  <Paragraphs>118</Paragraphs>
  <Slides>25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4" baseType="lpstr">
      <vt:lpstr>Abhaya Libre</vt:lpstr>
      <vt:lpstr>Abhaya Libre ExtraBold</vt:lpstr>
      <vt:lpstr>Abhaya Libre Medium</vt:lpstr>
      <vt:lpstr>Abhaya Libre SemiBold</vt:lpstr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Jetfabrik Design</dc:creator>
  <cp:lastModifiedBy>Johanna Jovel Hernández</cp:lastModifiedBy>
  <cp:revision>270</cp:revision>
  <dcterms:created xsi:type="dcterms:W3CDTF">2018-12-21T22:04:22Z</dcterms:created>
  <dcterms:modified xsi:type="dcterms:W3CDTF">2019-01-11T16:37:37Z</dcterms:modified>
</cp:coreProperties>
</file>